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96" r:id="rId5"/>
    <p:sldMasterId id="2147483797" r:id="rId6"/>
    <p:sldMasterId id="2147483798" r:id="rId7"/>
    <p:sldMasterId id="2147483799" r:id="rId8"/>
    <p:sldMasterId id="2147483800" r:id="rId9"/>
    <p:sldMasterId id="2147483801" r:id="rId10"/>
    <p:sldMasterId id="2147483802" r:id="rId11"/>
    <p:sldMasterId id="2147483803" r:id="rId12"/>
    <p:sldMasterId id="2147483804" r:id="rId13"/>
    <p:sldMasterId id="2147483805"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Lst>
  <p:sldSz cy="5143500" cx="9144000"/>
  <p:notesSz cx="6858000" cy="9144000"/>
  <p:embeddedFontLst>
    <p:embeddedFont>
      <p:font typeface="Helvetica Neue"/>
      <p:regular r:id="rId70"/>
      <p:bold r:id="rId71"/>
      <p:italic r:id="rId72"/>
      <p:boldItalic r:id="rId73"/>
    </p:embeddedFont>
    <p:embeddedFont>
      <p:font typeface="Arial Black"/>
      <p:regular r:id="rId74"/>
    </p:embeddedFont>
    <p:embeddedFont>
      <p:font typeface="Helvetica Neue Light"/>
      <p:regular r:id="rId75"/>
      <p:bold r:id="rId76"/>
      <p:italic r:id="rId77"/>
      <p:boldItalic r:id="rId78"/>
    </p:embeddedFont>
    <p:embeddedFont>
      <p:font typeface="Oswald"/>
      <p:regular r:id="rId79"/>
      <p:bold r:id="rId80"/>
    </p:embeddedFont>
    <p:embeddedFont>
      <p:font typeface="Source Sans Pro"/>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5F4A881-60DB-4262-802C-84902B53C915}">
  <a:tblStyle styleId="{B5F4A881-60DB-4262-802C-84902B53C91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84" Type="http://schemas.openxmlformats.org/officeDocument/2006/relationships/font" Target="fonts/SourceSansPro-boldItalic.fntdata"/><Relationship Id="rId83" Type="http://schemas.openxmlformats.org/officeDocument/2006/relationships/font" Target="fonts/SourceSansPro-italic.fntdata"/><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80" Type="http://schemas.openxmlformats.org/officeDocument/2006/relationships/font" Target="fonts/Oswald-bold.fntdata"/><Relationship Id="rId82" Type="http://schemas.openxmlformats.org/officeDocument/2006/relationships/font" Target="fonts/SourceSansPro-bold.fntdata"/><Relationship Id="rId81" Type="http://schemas.openxmlformats.org/officeDocument/2006/relationships/font" Target="fonts/SourceSansPro-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HelveticaNeue-boldItalic.fntdata"/><Relationship Id="rId72" Type="http://schemas.openxmlformats.org/officeDocument/2006/relationships/font" Target="fonts/HelveticaNeue-italic.fntdata"/><Relationship Id="rId31" Type="http://schemas.openxmlformats.org/officeDocument/2006/relationships/slide" Target="slides/slide16.xml"/><Relationship Id="rId75" Type="http://schemas.openxmlformats.org/officeDocument/2006/relationships/font" Target="fonts/HelveticaNeueLight-regular.fntdata"/><Relationship Id="rId30" Type="http://schemas.openxmlformats.org/officeDocument/2006/relationships/slide" Target="slides/slide15.xml"/><Relationship Id="rId74" Type="http://schemas.openxmlformats.org/officeDocument/2006/relationships/font" Target="fonts/ArialBlack-regular.fntdata"/><Relationship Id="rId33" Type="http://schemas.openxmlformats.org/officeDocument/2006/relationships/slide" Target="slides/slide18.xml"/><Relationship Id="rId77" Type="http://schemas.openxmlformats.org/officeDocument/2006/relationships/font" Target="fonts/HelveticaNeueLight-italic.fntdata"/><Relationship Id="rId32" Type="http://schemas.openxmlformats.org/officeDocument/2006/relationships/slide" Target="slides/slide17.xml"/><Relationship Id="rId76" Type="http://schemas.openxmlformats.org/officeDocument/2006/relationships/font" Target="fonts/HelveticaNeueLight-bold.fntdata"/><Relationship Id="rId35" Type="http://schemas.openxmlformats.org/officeDocument/2006/relationships/slide" Target="slides/slide20.xml"/><Relationship Id="rId79" Type="http://schemas.openxmlformats.org/officeDocument/2006/relationships/font" Target="fonts/Oswald-regular.fntdata"/><Relationship Id="rId34" Type="http://schemas.openxmlformats.org/officeDocument/2006/relationships/slide" Target="slides/slide19.xml"/><Relationship Id="rId78" Type="http://schemas.openxmlformats.org/officeDocument/2006/relationships/font" Target="fonts/HelveticaNeueLight-boldItalic.fntdata"/><Relationship Id="rId71" Type="http://schemas.openxmlformats.org/officeDocument/2006/relationships/font" Target="fonts/HelveticaNeue-bold.fntdata"/><Relationship Id="rId70" Type="http://schemas.openxmlformats.org/officeDocument/2006/relationships/font" Target="fonts/HelveticaNeue-regular.fntdata"/><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62" Type="http://schemas.openxmlformats.org/officeDocument/2006/relationships/slide" Target="slides/slide47.xml"/><Relationship Id="rId61" Type="http://schemas.openxmlformats.org/officeDocument/2006/relationships/slide" Target="slides/slide46.xml"/><Relationship Id="rId20" Type="http://schemas.openxmlformats.org/officeDocument/2006/relationships/slide" Target="slides/slide5.xml"/><Relationship Id="rId64" Type="http://schemas.openxmlformats.org/officeDocument/2006/relationships/slide" Target="slides/slide49.xml"/><Relationship Id="rId63" Type="http://schemas.openxmlformats.org/officeDocument/2006/relationships/slide" Target="slides/slide48.xml"/><Relationship Id="rId22" Type="http://schemas.openxmlformats.org/officeDocument/2006/relationships/slide" Target="slides/slide7.xml"/><Relationship Id="rId66" Type="http://schemas.openxmlformats.org/officeDocument/2006/relationships/slide" Target="slides/slide51.xml"/><Relationship Id="rId21" Type="http://schemas.openxmlformats.org/officeDocument/2006/relationships/slide" Target="slides/slide6.xml"/><Relationship Id="rId65" Type="http://schemas.openxmlformats.org/officeDocument/2006/relationships/slide" Target="slides/slide50.xml"/><Relationship Id="rId24" Type="http://schemas.openxmlformats.org/officeDocument/2006/relationships/slide" Target="slides/slide9.xml"/><Relationship Id="rId68" Type="http://schemas.openxmlformats.org/officeDocument/2006/relationships/slide" Target="slides/slide53.xml"/><Relationship Id="rId23" Type="http://schemas.openxmlformats.org/officeDocument/2006/relationships/slide" Target="slides/slide8.xml"/><Relationship Id="rId67" Type="http://schemas.openxmlformats.org/officeDocument/2006/relationships/slide" Target="slides/slide52.xml"/><Relationship Id="rId60" Type="http://schemas.openxmlformats.org/officeDocument/2006/relationships/slide" Target="slides/slide45.xml"/><Relationship Id="rId26" Type="http://schemas.openxmlformats.org/officeDocument/2006/relationships/slide" Target="slides/slide11.xml"/><Relationship Id="rId25" Type="http://schemas.openxmlformats.org/officeDocument/2006/relationships/slide" Target="slides/slide10.xml"/><Relationship Id="rId69" Type="http://schemas.openxmlformats.org/officeDocument/2006/relationships/slide" Target="slides/slide54.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slide" Target="slides/slide38.xml"/><Relationship Id="rId52" Type="http://schemas.openxmlformats.org/officeDocument/2006/relationships/slide" Target="slides/slide37.xml"/><Relationship Id="rId11" Type="http://schemas.openxmlformats.org/officeDocument/2006/relationships/slideMaster" Target="slideMasters/slideMaster7.xml"/><Relationship Id="rId55" Type="http://schemas.openxmlformats.org/officeDocument/2006/relationships/slide" Target="slides/slide40.xml"/><Relationship Id="rId10" Type="http://schemas.openxmlformats.org/officeDocument/2006/relationships/slideMaster" Target="slideMasters/slideMaster6.xml"/><Relationship Id="rId54" Type="http://schemas.openxmlformats.org/officeDocument/2006/relationships/slide" Target="slides/slide39.xml"/><Relationship Id="rId13" Type="http://schemas.openxmlformats.org/officeDocument/2006/relationships/slideMaster" Target="slideMasters/slideMaster9.xml"/><Relationship Id="rId57" Type="http://schemas.openxmlformats.org/officeDocument/2006/relationships/slide" Target="slides/slide42.xml"/><Relationship Id="rId12" Type="http://schemas.openxmlformats.org/officeDocument/2006/relationships/slideMaster" Target="slideMasters/slideMaster8.xml"/><Relationship Id="rId56" Type="http://schemas.openxmlformats.org/officeDocument/2006/relationships/slide" Target="slides/slide41.xml"/><Relationship Id="rId15" Type="http://schemas.openxmlformats.org/officeDocument/2006/relationships/notesMaster" Target="notesMasters/notesMaster1.xml"/><Relationship Id="rId59" Type="http://schemas.openxmlformats.org/officeDocument/2006/relationships/slide" Target="slides/slide44.xml"/><Relationship Id="rId14" Type="http://schemas.openxmlformats.org/officeDocument/2006/relationships/slideMaster" Target="slideMasters/slideMaster10.xml"/><Relationship Id="rId58" Type="http://schemas.openxmlformats.org/officeDocument/2006/relationships/slide" Target="slides/slide43.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7" name="Shape 857"/>
        <p:cNvGrpSpPr/>
        <p:nvPr/>
      </p:nvGrpSpPr>
      <p:grpSpPr>
        <a:xfrm>
          <a:off x="0" y="0"/>
          <a:ext cx="0" cy="0"/>
          <a:chOff x="0" y="0"/>
          <a:chExt cx="0" cy="0"/>
        </a:xfrm>
      </p:grpSpPr>
      <p:sp>
        <p:nvSpPr>
          <p:cNvPr id="858" name="Google Shape;8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7" name="Shape 1027"/>
        <p:cNvGrpSpPr/>
        <p:nvPr/>
      </p:nvGrpSpPr>
      <p:grpSpPr>
        <a:xfrm>
          <a:off x="0" y="0"/>
          <a:ext cx="0" cy="0"/>
          <a:chOff x="0" y="0"/>
          <a:chExt cx="0" cy="0"/>
        </a:xfrm>
      </p:grpSpPr>
      <p:sp>
        <p:nvSpPr>
          <p:cNvPr id="1028" name="Google Shape;10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6" name="Shape 1036"/>
        <p:cNvGrpSpPr/>
        <p:nvPr/>
      </p:nvGrpSpPr>
      <p:grpSpPr>
        <a:xfrm>
          <a:off x="0" y="0"/>
          <a:ext cx="0" cy="0"/>
          <a:chOff x="0" y="0"/>
          <a:chExt cx="0" cy="0"/>
        </a:xfrm>
      </p:grpSpPr>
      <p:sp>
        <p:nvSpPr>
          <p:cNvPr id="1037" name="Google Shape;10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Google Shape;104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1" name="Shape 1051"/>
        <p:cNvGrpSpPr/>
        <p:nvPr/>
      </p:nvGrpSpPr>
      <p:grpSpPr>
        <a:xfrm>
          <a:off x="0" y="0"/>
          <a:ext cx="0" cy="0"/>
          <a:chOff x="0" y="0"/>
          <a:chExt cx="0" cy="0"/>
        </a:xfrm>
      </p:grpSpPr>
      <p:sp>
        <p:nvSpPr>
          <p:cNvPr id="1052" name="Google Shape;105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1" name="Shape 1061"/>
        <p:cNvGrpSpPr/>
        <p:nvPr/>
      </p:nvGrpSpPr>
      <p:grpSpPr>
        <a:xfrm>
          <a:off x="0" y="0"/>
          <a:ext cx="0" cy="0"/>
          <a:chOff x="0" y="0"/>
          <a:chExt cx="0" cy="0"/>
        </a:xfrm>
      </p:grpSpPr>
      <p:sp>
        <p:nvSpPr>
          <p:cNvPr id="1062" name="Google Shape;106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6" name="Shape 1066"/>
        <p:cNvGrpSpPr/>
        <p:nvPr/>
      </p:nvGrpSpPr>
      <p:grpSpPr>
        <a:xfrm>
          <a:off x="0" y="0"/>
          <a:ext cx="0" cy="0"/>
          <a:chOff x="0" y="0"/>
          <a:chExt cx="0" cy="0"/>
        </a:xfrm>
      </p:grpSpPr>
      <p:sp>
        <p:nvSpPr>
          <p:cNvPr id="1067" name="Google Shape;10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p18: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073" name="Google Shape;107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3" name="Shape 1083"/>
        <p:cNvGrpSpPr/>
        <p:nvPr/>
      </p:nvGrpSpPr>
      <p:grpSpPr>
        <a:xfrm>
          <a:off x="0" y="0"/>
          <a:ext cx="0" cy="0"/>
          <a:chOff x="0" y="0"/>
          <a:chExt cx="0" cy="0"/>
        </a:xfrm>
      </p:grpSpPr>
      <p:sp>
        <p:nvSpPr>
          <p:cNvPr id="1084" name="Google Shape;1084;p19: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085" name="Google Shape;108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9" name="Shape 869"/>
        <p:cNvGrpSpPr/>
        <p:nvPr/>
      </p:nvGrpSpPr>
      <p:grpSpPr>
        <a:xfrm>
          <a:off x="0" y="0"/>
          <a:ext cx="0" cy="0"/>
          <a:chOff x="0" y="0"/>
          <a:chExt cx="0" cy="0"/>
        </a:xfrm>
      </p:grpSpPr>
      <p:sp>
        <p:nvSpPr>
          <p:cNvPr id="870" name="Google Shape;87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p20: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105" name="Google Shape;110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7" name="Shape 1137"/>
        <p:cNvGrpSpPr/>
        <p:nvPr/>
      </p:nvGrpSpPr>
      <p:grpSpPr>
        <a:xfrm>
          <a:off x="0" y="0"/>
          <a:ext cx="0" cy="0"/>
          <a:chOff x="0" y="0"/>
          <a:chExt cx="0" cy="0"/>
        </a:xfrm>
      </p:grpSpPr>
      <p:sp>
        <p:nvSpPr>
          <p:cNvPr id="1138" name="Google Shape;113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9" name="Google Shape;113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400">
              <a:solidFill>
                <a:srgbClr val="CC0000"/>
              </a:solidFill>
            </a:endParaRPr>
          </a:p>
          <a:p>
            <a:pPr indent="0" lvl="0" marL="0" rtl="0" algn="l">
              <a:lnSpc>
                <a:spcPct val="100000"/>
              </a:lnSpc>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p22: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149" name="Google Shape;114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8" name="Shape 1158"/>
        <p:cNvGrpSpPr/>
        <p:nvPr/>
      </p:nvGrpSpPr>
      <p:grpSpPr>
        <a:xfrm>
          <a:off x="0" y="0"/>
          <a:ext cx="0" cy="0"/>
          <a:chOff x="0" y="0"/>
          <a:chExt cx="0" cy="0"/>
        </a:xfrm>
      </p:grpSpPr>
      <p:sp>
        <p:nvSpPr>
          <p:cNvPr id="1159" name="Google Shape;115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0" name="Google Shape;116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2" name="Shape 1172"/>
        <p:cNvGrpSpPr/>
        <p:nvPr/>
      </p:nvGrpSpPr>
      <p:grpSpPr>
        <a:xfrm>
          <a:off x="0" y="0"/>
          <a:ext cx="0" cy="0"/>
          <a:chOff x="0" y="0"/>
          <a:chExt cx="0" cy="0"/>
        </a:xfrm>
      </p:grpSpPr>
      <p:sp>
        <p:nvSpPr>
          <p:cNvPr id="1173" name="Google Shape;117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4" name="Google Shape;11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5" name="Shape 1185"/>
        <p:cNvGrpSpPr/>
        <p:nvPr/>
      </p:nvGrpSpPr>
      <p:grpSpPr>
        <a:xfrm>
          <a:off x="0" y="0"/>
          <a:ext cx="0" cy="0"/>
          <a:chOff x="0" y="0"/>
          <a:chExt cx="0" cy="0"/>
        </a:xfrm>
      </p:grpSpPr>
      <p:sp>
        <p:nvSpPr>
          <p:cNvPr id="1186" name="Google Shape;118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7" name="Google Shape;118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2" name="Shape 1202"/>
        <p:cNvGrpSpPr/>
        <p:nvPr/>
      </p:nvGrpSpPr>
      <p:grpSpPr>
        <a:xfrm>
          <a:off x="0" y="0"/>
          <a:ext cx="0" cy="0"/>
          <a:chOff x="0" y="0"/>
          <a:chExt cx="0" cy="0"/>
        </a:xfrm>
      </p:grpSpPr>
      <p:sp>
        <p:nvSpPr>
          <p:cNvPr id="1203" name="Google Shape;120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4" name="Google Shape;120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Google Shape;1227;p27:notes"/>
          <p:cNvSpPr txBox="1"/>
          <p:nvPr>
            <p:ph idx="1" type="body"/>
          </p:nvPr>
        </p:nvSpPr>
        <p:spPr>
          <a:xfrm>
            <a:off x="685801" y="4343401"/>
            <a:ext cx="5486400" cy="4114800"/>
          </a:xfrm>
          <a:prstGeom prst="rect">
            <a:avLst/>
          </a:prstGeom>
          <a:noFill/>
          <a:ln>
            <a:noFill/>
          </a:ln>
        </p:spPr>
        <p:txBody>
          <a:bodyPr anchorCtr="0" anchor="ctr" bIns="91275" lIns="91275" spcFirstLastPara="1" rIns="91275" wrap="square" tIns="912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228" name="Google Shape;122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7" name="Shape 1247"/>
        <p:cNvGrpSpPr/>
        <p:nvPr/>
      </p:nvGrpSpPr>
      <p:grpSpPr>
        <a:xfrm>
          <a:off x="0" y="0"/>
          <a:ext cx="0" cy="0"/>
          <a:chOff x="0" y="0"/>
          <a:chExt cx="0" cy="0"/>
        </a:xfrm>
      </p:grpSpPr>
      <p:sp>
        <p:nvSpPr>
          <p:cNvPr id="1248" name="Google Shape;124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9" name="Google Shape;124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rgbClr val="CC0000"/>
                </a:solidFill>
                <a:latin typeface="Arial"/>
                <a:ea typeface="Arial"/>
                <a:cs typeface="Arial"/>
                <a:sym typeface="Arial"/>
              </a:rPr>
              <a:t>EXAMPLE ONLY</a:t>
            </a:r>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9" name="Shape 1279"/>
        <p:cNvGrpSpPr/>
        <p:nvPr/>
      </p:nvGrpSpPr>
      <p:grpSpPr>
        <a:xfrm>
          <a:off x="0" y="0"/>
          <a:ext cx="0" cy="0"/>
          <a:chOff x="0" y="0"/>
          <a:chExt cx="0" cy="0"/>
        </a:xfrm>
      </p:grpSpPr>
      <p:sp>
        <p:nvSpPr>
          <p:cNvPr id="1280" name="Google Shape;128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1" name="Google Shape;128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rgbClr val="CC0000"/>
                </a:solidFill>
                <a:latin typeface="Arial"/>
                <a:ea typeface="Arial"/>
                <a:cs typeface="Arial"/>
                <a:sym typeface="Arial"/>
              </a:rPr>
              <a:t>EXAMPLE ONLY</a:t>
            </a:r>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6" name="Shape 1316"/>
        <p:cNvGrpSpPr/>
        <p:nvPr/>
      </p:nvGrpSpPr>
      <p:grpSpPr>
        <a:xfrm>
          <a:off x="0" y="0"/>
          <a:ext cx="0" cy="0"/>
          <a:chOff x="0" y="0"/>
          <a:chExt cx="0" cy="0"/>
        </a:xfrm>
      </p:grpSpPr>
      <p:sp>
        <p:nvSpPr>
          <p:cNvPr id="1317" name="Google Shape;1317;p30:notes"/>
          <p:cNvSpPr txBox="1"/>
          <p:nvPr>
            <p:ph idx="1" type="body"/>
          </p:nvPr>
        </p:nvSpPr>
        <p:spPr>
          <a:xfrm>
            <a:off x="685801" y="4343401"/>
            <a:ext cx="5486400" cy="4114800"/>
          </a:xfrm>
          <a:prstGeom prst="rect">
            <a:avLst/>
          </a:prstGeom>
          <a:noFill/>
          <a:ln>
            <a:noFill/>
          </a:ln>
        </p:spPr>
        <p:txBody>
          <a:bodyPr anchorCtr="0" anchor="ctr" bIns="91275" lIns="91275" spcFirstLastPara="1" rIns="91275" wrap="square" tIns="912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318" name="Google Shape;131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p31:notes"/>
          <p:cNvSpPr txBox="1"/>
          <p:nvPr>
            <p:ph idx="1" type="body"/>
          </p:nvPr>
        </p:nvSpPr>
        <p:spPr>
          <a:xfrm>
            <a:off x="685801" y="4343401"/>
            <a:ext cx="5486400" cy="4114800"/>
          </a:xfrm>
          <a:prstGeom prst="rect">
            <a:avLst/>
          </a:prstGeom>
          <a:noFill/>
          <a:ln>
            <a:noFill/>
          </a:ln>
        </p:spPr>
        <p:txBody>
          <a:bodyPr anchorCtr="0" anchor="ctr" bIns="89100" lIns="89100" spcFirstLastPara="1" rIns="89100" wrap="square" tIns="891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91" name="Google Shape;139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1" name="Shape 1431"/>
        <p:cNvGrpSpPr/>
        <p:nvPr/>
      </p:nvGrpSpPr>
      <p:grpSpPr>
        <a:xfrm>
          <a:off x="0" y="0"/>
          <a:ext cx="0" cy="0"/>
          <a:chOff x="0" y="0"/>
          <a:chExt cx="0" cy="0"/>
        </a:xfrm>
      </p:grpSpPr>
      <p:sp>
        <p:nvSpPr>
          <p:cNvPr id="1432" name="Google Shape;1432;p32: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433" name="Google Shape;143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2" name="Shape 1442"/>
        <p:cNvGrpSpPr/>
        <p:nvPr/>
      </p:nvGrpSpPr>
      <p:grpSpPr>
        <a:xfrm>
          <a:off x="0" y="0"/>
          <a:ext cx="0" cy="0"/>
          <a:chOff x="0" y="0"/>
          <a:chExt cx="0" cy="0"/>
        </a:xfrm>
      </p:grpSpPr>
      <p:sp>
        <p:nvSpPr>
          <p:cNvPr id="1443" name="Google Shape;144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4" name="Google Shape;144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br>
              <a:rPr lang="en" sz="1000">
                <a:solidFill>
                  <a:srgbClr val="CC0000"/>
                </a:solidFill>
              </a:rPr>
            </a:br>
            <a:br>
              <a:rPr lang="en" sz="1000">
                <a:solidFill>
                  <a:srgbClr val="CC0000"/>
                </a:solidFill>
              </a:rPr>
            </a:br>
            <a:endParaRPr sz="1400">
              <a:solidFill>
                <a:srgbClr val="CC0000"/>
              </a:solidFill>
            </a:endParaRPr>
          </a:p>
          <a:p>
            <a:pPr indent="0" lvl="0" marL="0" rtl="0" algn="l">
              <a:lnSpc>
                <a:spcPct val="100000"/>
              </a:lnSpc>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9" name="Shape 1459"/>
        <p:cNvGrpSpPr/>
        <p:nvPr/>
      </p:nvGrpSpPr>
      <p:grpSpPr>
        <a:xfrm>
          <a:off x="0" y="0"/>
          <a:ext cx="0" cy="0"/>
          <a:chOff x="0" y="0"/>
          <a:chExt cx="0" cy="0"/>
        </a:xfrm>
      </p:grpSpPr>
      <p:sp>
        <p:nvSpPr>
          <p:cNvPr id="1460" name="Google Shape;146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1" name="Google Shape;1461;p34: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462" name="Google Shape;1462;p34:notes"/>
          <p:cNvSpPr txBox="1"/>
          <p:nvPr>
            <p:ph idx="12" type="sldNum"/>
          </p:nvPr>
        </p:nvSpPr>
        <p:spPr>
          <a:xfrm>
            <a:off x="3884612" y="8685213"/>
            <a:ext cx="2971800" cy="4572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6" name="Shape 1476"/>
        <p:cNvGrpSpPr/>
        <p:nvPr/>
      </p:nvGrpSpPr>
      <p:grpSpPr>
        <a:xfrm>
          <a:off x="0" y="0"/>
          <a:ext cx="0" cy="0"/>
          <a:chOff x="0" y="0"/>
          <a:chExt cx="0" cy="0"/>
        </a:xfrm>
      </p:grpSpPr>
      <p:sp>
        <p:nvSpPr>
          <p:cNvPr id="1477" name="Google Shape;147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8" name="Google Shape;147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400">
              <a:solidFill>
                <a:srgbClr val="CC0000"/>
              </a:solidFill>
            </a:endParaRPr>
          </a:p>
          <a:p>
            <a:pPr indent="0" lvl="0" marL="0" rtl="0" algn="l">
              <a:lnSpc>
                <a:spcPct val="100000"/>
              </a:lnSpc>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6" name="Shape 1506"/>
        <p:cNvGrpSpPr/>
        <p:nvPr/>
      </p:nvGrpSpPr>
      <p:grpSpPr>
        <a:xfrm>
          <a:off x="0" y="0"/>
          <a:ext cx="0" cy="0"/>
          <a:chOff x="0" y="0"/>
          <a:chExt cx="0" cy="0"/>
        </a:xfrm>
      </p:grpSpPr>
      <p:sp>
        <p:nvSpPr>
          <p:cNvPr id="1507" name="Google Shape;1507;p36: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508" name="Google Shape;150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2" name="Shape 1522"/>
        <p:cNvGrpSpPr/>
        <p:nvPr/>
      </p:nvGrpSpPr>
      <p:grpSpPr>
        <a:xfrm>
          <a:off x="0" y="0"/>
          <a:ext cx="0" cy="0"/>
          <a:chOff x="0" y="0"/>
          <a:chExt cx="0" cy="0"/>
        </a:xfrm>
      </p:grpSpPr>
      <p:sp>
        <p:nvSpPr>
          <p:cNvPr id="1523" name="Google Shape;1523;p37: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524" name="Google Shape;152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8" name="Shape 1538"/>
        <p:cNvGrpSpPr/>
        <p:nvPr/>
      </p:nvGrpSpPr>
      <p:grpSpPr>
        <a:xfrm>
          <a:off x="0" y="0"/>
          <a:ext cx="0" cy="0"/>
          <a:chOff x="0" y="0"/>
          <a:chExt cx="0" cy="0"/>
        </a:xfrm>
      </p:grpSpPr>
      <p:sp>
        <p:nvSpPr>
          <p:cNvPr id="1539" name="Google Shape;1539;p38: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rPr b="0" i="0" lang="en" sz="1200" u="none" cap="none" strike="noStrike">
                <a:solidFill>
                  <a:schemeClr val="dk1"/>
                </a:solidFill>
                <a:latin typeface="Arial"/>
                <a:ea typeface="Arial"/>
                <a:cs typeface="Arial"/>
                <a:sym typeface="Arial"/>
              </a:rPr>
              <a:t>Corporate slide</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540" name="Google Shape;154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4" name="Shape 1554"/>
        <p:cNvGrpSpPr/>
        <p:nvPr/>
      </p:nvGrpSpPr>
      <p:grpSpPr>
        <a:xfrm>
          <a:off x="0" y="0"/>
          <a:ext cx="0" cy="0"/>
          <a:chOff x="0" y="0"/>
          <a:chExt cx="0" cy="0"/>
        </a:xfrm>
      </p:grpSpPr>
      <p:sp>
        <p:nvSpPr>
          <p:cNvPr id="1555" name="Google Shape;155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6" name="Google Shape;155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4" name="Shape 1564"/>
        <p:cNvGrpSpPr/>
        <p:nvPr/>
      </p:nvGrpSpPr>
      <p:grpSpPr>
        <a:xfrm>
          <a:off x="0" y="0"/>
          <a:ext cx="0" cy="0"/>
          <a:chOff x="0" y="0"/>
          <a:chExt cx="0" cy="0"/>
        </a:xfrm>
      </p:grpSpPr>
      <p:sp>
        <p:nvSpPr>
          <p:cNvPr id="1565" name="Google Shape;156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6" name="Google Shape;156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4" name="Shape 1574"/>
        <p:cNvGrpSpPr/>
        <p:nvPr/>
      </p:nvGrpSpPr>
      <p:grpSpPr>
        <a:xfrm>
          <a:off x="0" y="0"/>
          <a:ext cx="0" cy="0"/>
          <a:chOff x="0" y="0"/>
          <a:chExt cx="0" cy="0"/>
        </a:xfrm>
      </p:grpSpPr>
      <p:sp>
        <p:nvSpPr>
          <p:cNvPr id="1575" name="Google Shape;157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6" name="Google Shape;157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4" name="Shape 1584"/>
        <p:cNvGrpSpPr/>
        <p:nvPr/>
      </p:nvGrpSpPr>
      <p:grpSpPr>
        <a:xfrm>
          <a:off x="0" y="0"/>
          <a:ext cx="0" cy="0"/>
          <a:chOff x="0" y="0"/>
          <a:chExt cx="0" cy="0"/>
        </a:xfrm>
      </p:grpSpPr>
      <p:sp>
        <p:nvSpPr>
          <p:cNvPr id="1585" name="Google Shape;1585;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6" name="Google Shape;158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4" name="Shape 1594"/>
        <p:cNvGrpSpPr/>
        <p:nvPr/>
      </p:nvGrpSpPr>
      <p:grpSpPr>
        <a:xfrm>
          <a:off x="0" y="0"/>
          <a:ext cx="0" cy="0"/>
          <a:chOff x="0" y="0"/>
          <a:chExt cx="0" cy="0"/>
        </a:xfrm>
      </p:grpSpPr>
      <p:sp>
        <p:nvSpPr>
          <p:cNvPr id="1595" name="Google Shape;159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6" name="Google Shape;159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7" name="Shape 1607"/>
        <p:cNvGrpSpPr/>
        <p:nvPr/>
      </p:nvGrpSpPr>
      <p:grpSpPr>
        <a:xfrm>
          <a:off x="0" y="0"/>
          <a:ext cx="0" cy="0"/>
          <a:chOff x="0" y="0"/>
          <a:chExt cx="0" cy="0"/>
        </a:xfrm>
      </p:grpSpPr>
      <p:sp>
        <p:nvSpPr>
          <p:cNvPr id="1608" name="Google Shape;160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9" name="Google Shape;160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6" name="Shape 1616"/>
        <p:cNvGrpSpPr/>
        <p:nvPr/>
      </p:nvGrpSpPr>
      <p:grpSpPr>
        <a:xfrm>
          <a:off x="0" y="0"/>
          <a:ext cx="0" cy="0"/>
          <a:chOff x="0" y="0"/>
          <a:chExt cx="0" cy="0"/>
        </a:xfrm>
      </p:grpSpPr>
      <p:sp>
        <p:nvSpPr>
          <p:cNvPr id="1617" name="Google Shape;1617;p4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p:txBody>
      </p:sp>
      <p:sp>
        <p:nvSpPr>
          <p:cNvPr id="1618" name="Google Shape;161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3" name="Shape 1643"/>
        <p:cNvGrpSpPr/>
        <p:nvPr/>
      </p:nvGrpSpPr>
      <p:grpSpPr>
        <a:xfrm>
          <a:off x="0" y="0"/>
          <a:ext cx="0" cy="0"/>
          <a:chOff x="0" y="0"/>
          <a:chExt cx="0" cy="0"/>
        </a:xfrm>
      </p:grpSpPr>
      <p:sp>
        <p:nvSpPr>
          <p:cNvPr id="1644" name="Google Shape;164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5" name="Google Shape;164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5" name="Shape 1665"/>
        <p:cNvGrpSpPr/>
        <p:nvPr/>
      </p:nvGrpSpPr>
      <p:grpSpPr>
        <a:xfrm>
          <a:off x="0" y="0"/>
          <a:ext cx="0" cy="0"/>
          <a:chOff x="0" y="0"/>
          <a:chExt cx="0" cy="0"/>
        </a:xfrm>
      </p:grpSpPr>
      <p:sp>
        <p:nvSpPr>
          <p:cNvPr id="1666" name="Google Shape;1666;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7" name="Google Shape;166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3" name="Shape 1693"/>
        <p:cNvGrpSpPr/>
        <p:nvPr/>
      </p:nvGrpSpPr>
      <p:grpSpPr>
        <a:xfrm>
          <a:off x="0" y="0"/>
          <a:ext cx="0" cy="0"/>
          <a:chOff x="0" y="0"/>
          <a:chExt cx="0" cy="0"/>
        </a:xfrm>
      </p:grpSpPr>
      <p:sp>
        <p:nvSpPr>
          <p:cNvPr id="1694" name="Google Shape;1694;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5" name="Google Shape;1695;p48: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696" name="Google Shape;1696;p48:notes"/>
          <p:cNvSpPr txBox="1"/>
          <p:nvPr>
            <p:ph idx="12" type="sldNum"/>
          </p:nvPr>
        </p:nvSpPr>
        <p:spPr>
          <a:xfrm>
            <a:off x="3884612" y="8685213"/>
            <a:ext cx="2971800" cy="4572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0" name="Shape 1710"/>
        <p:cNvGrpSpPr/>
        <p:nvPr/>
      </p:nvGrpSpPr>
      <p:grpSpPr>
        <a:xfrm>
          <a:off x="0" y="0"/>
          <a:ext cx="0" cy="0"/>
          <a:chOff x="0" y="0"/>
          <a:chExt cx="0" cy="0"/>
        </a:xfrm>
      </p:grpSpPr>
      <p:sp>
        <p:nvSpPr>
          <p:cNvPr id="1711" name="Google Shape;171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2" name="Google Shape;1712;p49: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713" name="Google Shape;1713;p49:notes"/>
          <p:cNvSpPr txBox="1"/>
          <p:nvPr>
            <p:ph idx="12" type="sldNum"/>
          </p:nvPr>
        </p:nvSpPr>
        <p:spPr>
          <a:xfrm>
            <a:off x="3884612" y="8685213"/>
            <a:ext cx="2971800" cy="4572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6" name="Shape 916"/>
        <p:cNvGrpSpPr/>
        <p:nvPr/>
      </p:nvGrpSpPr>
      <p:grpSpPr>
        <a:xfrm>
          <a:off x="0" y="0"/>
          <a:ext cx="0" cy="0"/>
          <a:chOff x="0" y="0"/>
          <a:chExt cx="0" cy="0"/>
        </a:xfrm>
      </p:grpSpPr>
      <p:sp>
        <p:nvSpPr>
          <p:cNvPr id="917" name="Google Shape;91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8" name="Shape 1738"/>
        <p:cNvGrpSpPr/>
        <p:nvPr/>
      </p:nvGrpSpPr>
      <p:grpSpPr>
        <a:xfrm>
          <a:off x="0" y="0"/>
          <a:ext cx="0" cy="0"/>
          <a:chOff x="0" y="0"/>
          <a:chExt cx="0" cy="0"/>
        </a:xfrm>
      </p:grpSpPr>
      <p:sp>
        <p:nvSpPr>
          <p:cNvPr id="1739" name="Google Shape;173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0" name="Google Shape;174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4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3" name="Shape 1763"/>
        <p:cNvGrpSpPr/>
        <p:nvPr/>
      </p:nvGrpSpPr>
      <p:grpSpPr>
        <a:xfrm>
          <a:off x="0" y="0"/>
          <a:ext cx="0" cy="0"/>
          <a:chOff x="0" y="0"/>
          <a:chExt cx="0" cy="0"/>
        </a:xfrm>
      </p:grpSpPr>
      <p:sp>
        <p:nvSpPr>
          <p:cNvPr id="1764" name="Google Shape;1764;p51:notes"/>
          <p:cNvSpPr txBox="1"/>
          <p:nvPr>
            <p:ph idx="1" type="body"/>
          </p:nvPr>
        </p:nvSpPr>
        <p:spPr>
          <a:xfrm>
            <a:off x="685801" y="4343401"/>
            <a:ext cx="5486400" cy="4114800"/>
          </a:xfrm>
          <a:prstGeom prst="rect">
            <a:avLst/>
          </a:pr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SzPts val="1400"/>
              <a:buNone/>
            </a:pPr>
            <a:r>
              <a:t/>
            </a:r>
            <a:endParaRPr sz="1400"/>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1765" name="Google Shape;176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0" name="Shape 1780"/>
        <p:cNvGrpSpPr/>
        <p:nvPr/>
      </p:nvGrpSpPr>
      <p:grpSpPr>
        <a:xfrm>
          <a:off x="0" y="0"/>
          <a:ext cx="0" cy="0"/>
          <a:chOff x="0" y="0"/>
          <a:chExt cx="0" cy="0"/>
        </a:xfrm>
      </p:grpSpPr>
      <p:sp>
        <p:nvSpPr>
          <p:cNvPr id="1781" name="Google Shape;178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2" name="Google Shape;178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5" name="Shape 1785"/>
        <p:cNvGrpSpPr/>
        <p:nvPr/>
      </p:nvGrpSpPr>
      <p:grpSpPr>
        <a:xfrm>
          <a:off x="0" y="0"/>
          <a:ext cx="0" cy="0"/>
          <a:chOff x="0" y="0"/>
          <a:chExt cx="0" cy="0"/>
        </a:xfrm>
      </p:grpSpPr>
      <p:sp>
        <p:nvSpPr>
          <p:cNvPr id="1786" name="Google Shape;1786;p53:notes"/>
          <p:cNvSpPr txBox="1"/>
          <p:nvPr>
            <p:ph idx="1" type="body"/>
          </p:nvPr>
        </p:nvSpPr>
        <p:spPr>
          <a:xfrm>
            <a:off x="685800" y="4343400"/>
            <a:ext cx="5486400" cy="4114800"/>
          </a:xfrm>
          <a:prstGeom prst="rect">
            <a:avLst/>
          </a:prstGeom>
          <a:noFill/>
          <a:ln>
            <a:noFill/>
          </a:ln>
        </p:spPr>
        <p:txBody>
          <a:bodyPr anchorCtr="0" anchor="ctr" bIns="89450" lIns="89450" spcFirstLastPara="1" rIns="89450" wrap="square" tIns="89450">
            <a:noAutofit/>
          </a:bodyPr>
          <a:lstStyle/>
          <a:p>
            <a:pPr indent="0" lvl="0" marL="0" rtl="0" algn="l">
              <a:lnSpc>
                <a:spcPct val="100000"/>
              </a:lnSpc>
              <a:spcBef>
                <a:spcPts val="0"/>
              </a:spcBef>
              <a:spcAft>
                <a:spcPts val="0"/>
              </a:spcAft>
              <a:buSzPts val="1400"/>
              <a:buNone/>
            </a:pPr>
            <a:r>
              <a:t/>
            </a:r>
            <a:endParaRPr sz="1400"/>
          </a:p>
        </p:txBody>
      </p:sp>
      <p:sp>
        <p:nvSpPr>
          <p:cNvPr id="1787" name="Google Shape;178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7" name="Shape 1797"/>
        <p:cNvGrpSpPr/>
        <p:nvPr/>
      </p:nvGrpSpPr>
      <p:grpSpPr>
        <a:xfrm>
          <a:off x="0" y="0"/>
          <a:ext cx="0" cy="0"/>
          <a:chOff x="0" y="0"/>
          <a:chExt cx="0" cy="0"/>
        </a:xfrm>
      </p:grpSpPr>
      <p:sp>
        <p:nvSpPr>
          <p:cNvPr id="1798" name="Google Shape;1798;p54:notes"/>
          <p:cNvSpPr txBox="1"/>
          <p:nvPr>
            <p:ph idx="1" type="body"/>
          </p:nvPr>
        </p:nvSpPr>
        <p:spPr>
          <a:xfrm>
            <a:off x="685801" y="4343401"/>
            <a:ext cx="5486400" cy="4114800"/>
          </a:xfrm>
          <a:prstGeom prst="rect">
            <a:avLst/>
          </a:prstGeom>
          <a:noFill/>
          <a:ln>
            <a:noFill/>
          </a:ln>
        </p:spPr>
        <p:txBody>
          <a:bodyPr anchorCtr="0" anchor="ctr" bIns="89100" lIns="89100" spcFirstLastPara="1" rIns="89100" wrap="square" tIns="89100">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Option to add customer pre-fix to tailor </a:t>
            </a:r>
            <a:endParaRPr b="0" i="0" sz="1400" u="none" cap="none" strike="noStrike">
              <a:solidFill>
                <a:schemeClr val="dk1"/>
              </a:solidFill>
              <a:latin typeface="Arial"/>
              <a:ea typeface="Arial"/>
              <a:cs typeface="Arial"/>
              <a:sym typeface="Arial"/>
            </a:endParaRPr>
          </a:p>
        </p:txBody>
      </p:sp>
      <p:sp>
        <p:nvSpPr>
          <p:cNvPr id="1799" name="Google Shape;1799;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1" name="Shape 1001"/>
        <p:cNvGrpSpPr/>
        <p:nvPr/>
      </p:nvGrpSpPr>
      <p:grpSpPr>
        <a:xfrm>
          <a:off x="0" y="0"/>
          <a:ext cx="0" cy="0"/>
          <a:chOff x="0" y="0"/>
          <a:chExt cx="0" cy="0"/>
        </a:xfrm>
      </p:grpSpPr>
      <p:sp>
        <p:nvSpPr>
          <p:cNvPr id="1002" name="Google Shape;10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type="obj">
  <p:cSld name="OBJECT">
    <p:spTree>
      <p:nvGrpSpPr>
        <p:cNvPr id="10" name="Shape 10"/>
        <p:cNvGrpSpPr/>
        <p:nvPr/>
      </p:nvGrpSpPr>
      <p:grpSpPr>
        <a:xfrm>
          <a:off x="0" y="0"/>
          <a:ext cx="0" cy="0"/>
          <a:chOff x="0" y="0"/>
          <a:chExt cx="0" cy="0"/>
        </a:xfrm>
      </p:grpSpPr>
      <p:sp>
        <p:nvSpPr>
          <p:cNvPr id="11" name="Google Shape;11;p2"/>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2" name="Google Shape;12;p2"/>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SzPts val="1400"/>
              <a:buChar char="•"/>
              <a:defRPr/>
            </a:lvl1pPr>
            <a:lvl2pPr indent="-317500" lvl="1" marL="914400" algn="l">
              <a:lnSpc>
                <a:spcPct val="100000"/>
              </a:lnSpc>
              <a:spcBef>
                <a:spcPts val="560"/>
              </a:spcBef>
              <a:spcAft>
                <a:spcPts val="0"/>
              </a:spcAft>
              <a:buSzPts val="1400"/>
              <a:buChar char="–"/>
              <a:defRPr/>
            </a:lvl2pPr>
            <a:lvl3pPr indent="-317500" lvl="2" marL="1371600" algn="l">
              <a:lnSpc>
                <a:spcPct val="100000"/>
              </a:lnSpc>
              <a:spcBef>
                <a:spcPts val="480"/>
              </a:spcBef>
              <a:spcAft>
                <a:spcPts val="0"/>
              </a:spcAft>
              <a:buSzPts val="1400"/>
              <a:buChar char="•"/>
              <a:defRPr/>
            </a:lvl3pPr>
            <a:lvl4pPr indent="-317500" lvl="3" marL="1828800" algn="l">
              <a:lnSpc>
                <a:spcPct val="100000"/>
              </a:lnSpc>
              <a:spcBef>
                <a:spcPts val="400"/>
              </a:spcBef>
              <a:spcAft>
                <a:spcPts val="0"/>
              </a:spcAft>
              <a:buSzPts val="1400"/>
              <a:buChar char="–"/>
              <a:defRPr/>
            </a:lvl4pPr>
            <a:lvl5pPr indent="-317500" lvl="4" marL="2286000" algn="l">
              <a:lnSpc>
                <a:spcPct val="100000"/>
              </a:lnSpc>
              <a:spcBef>
                <a:spcPts val="400"/>
              </a:spcBef>
              <a:spcAft>
                <a:spcPts val="0"/>
              </a:spcAft>
              <a:buSzPts val="1400"/>
              <a:buChar char="»"/>
              <a:defRPr/>
            </a:lvl5pPr>
            <a:lvl6pPr indent="-317500" lvl="5" marL="2743200" algn="l">
              <a:lnSpc>
                <a:spcPct val="100000"/>
              </a:lnSpc>
              <a:spcBef>
                <a:spcPts val="400"/>
              </a:spcBef>
              <a:spcAft>
                <a:spcPts val="0"/>
              </a:spcAft>
              <a:buSzPts val="1400"/>
              <a:buChar char="•"/>
              <a:defRPr/>
            </a:lvl6pPr>
            <a:lvl7pPr indent="-317500" lvl="6" marL="3200400" algn="l">
              <a:lnSpc>
                <a:spcPct val="100000"/>
              </a:lnSpc>
              <a:spcBef>
                <a:spcPts val="400"/>
              </a:spcBef>
              <a:spcAft>
                <a:spcPts val="0"/>
              </a:spcAft>
              <a:buSzPts val="1400"/>
              <a:buChar char="•"/>
              <a:defRPr/>
            </a:lvl7pPr>
            <a:lvl8pPr indent="-317500" lvl="7" marL="3657600" algn="l">
              <a:lnSpc>
                <a:spcPct val="100000"/>
              </a:lnSpc>
              <a:spcBef>
                <a:spcPts val="400"/>
              </a:spcBef>
              <a:spcAft>
                <a:spcPts val="0"/>
              </a:spcAft>
              <a:buSzPts val="1400"/>
              <a:buChar char="•"/>
              <a:defRPr/>
            </a:lvl8pPr>
            <a:lvl9pPr indent="-317500" lvl="8" marL="4114800" algn="l">
              <a:lnSpc>
                <a:spcPct val="100000"/>
              </a:lnSpc>
              <a:spcBef>
                <a:spcPts val="400"/>
              </a:spcBef>
              <a:spcAft>
                <a:spcPts val="0"/>
              </a:spcAft>
              <a:buSzPts val="1400"/>
              <a:buChar char="•"/>
              <a:defRPr/>
            </a:lvl9pPr>
          </a:lstStyle>
          <a:p/>
        </p:txBody>
      </p:sp>
      <p:sp>
        <p:nvSpPr>
          <p:cNvPr id="13" name="Google Shape;13;p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 name="Google Shape;14;p2"/>
          <p:cNvSpPr txBox="1"/>
          <p:nvPr>
            <p:ph idx="11" type="ftr"/>
          </p:nvPr>
        </p:nvSpPr>
        <p:spPr>
          <a:xfrm>
            <a:off x="751070" y="4866070"/>
            <a:ext cx="4305000" cy="273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2" type="sldNum"/>
          </p:nvPr>
        </p:nvSpPr>
        <p:spPr>
          <a:xfrm>
            <a:off x="378754" y="4861957"/>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a:lvl1pPr>
            <a:lvl2pPr indent="0" lvl="1" marL="0" marR="0" algn="l">
              <a:lnSpc>
                <a:spcPct val="100000"/>
              </a:lnSpc>
              <a:spcBef>
                <a:spcPts val="0"/>
              </a:spcBef>
              <a:spcAft>
                <a:spcPts val="0"/>
              </a:spcAft>
              <a:buClr>
                <a:srgbClr val="D7D7D7"/>
              </a:buClr>
              <a:buSzPts val="1200"/>
              <a:buFont typeface="Arial"/>
              <a:buNone/>
              <a:defRPr/>
            </a:lvl2pPr>
            <a:lvl3pPr indent="0" lvl="2" marL="0" marR="0" algn="l">
              <a:lnSpc>
                <a:spcPct val="100000"/>
              </a:lnSpc>
              <a:spcBef>
                <a:spcPts val="0"/>
              </a:spcBef>
              <a:spcAft>
                <a:spcPts val="0"/>
              </a:spcAft>
              <a:buClr>
                <a:srgbClr val="D7D7D7"/>
              </a:buClr>
              <a:buSzPts val="1200"/>
              <a:buFont typeface="Arial"/>
              <a:buNone/>
              <a:defRPr/>
            </a:lvl3pPr>
            <a:lvl4pPr indent="0" lvl="3" marL="0" marR="0" algn="l">
              <a:lnSpc>
                <a:spcPct val="100000"/>
              </a:lnSpc>
              <a:spcBef>
                <a:spcPts val="0"/>
              </a:spcBef>
              <a:spcAft>
                <a:spcPts val="0"/>
              </a:spcAft>
              <a:buClr>
                <a:srgbClr val="D7D7D7"/>
              </a:buClr>
              <a:buSzPts val="1200"/>
              <a:buFont typeface="Arial"/>
              <a:buNone/>
              <a:defRPr/>
            </a:lvl4pPr>
            <a:lvl5pPr indent="0" lvl="4" marL="0" marR="0" algn="l">
              <a:lnSpc>
                <a:spcPct val="100000"/>
              </a:lnSpc>
              <a:spcBef>
                <a:spcPts val="0"/>
              </a:spcBef>
              <a:spcAft>
                <a:spcPts val="0"/>
              </a:spcAft>
              <a:buClr>
                <a:srgbClr val="D7D7D7"/>
              </a:buClr>
              <a:buSzPts val="1200"/>
              <a:buFont typeface="Arial"/>
              <a:buNone/>
              <a:defRPr/>
            </a:lvl5pPr>
            <a:lvl6pPr indent="0" lvl="5" marL="0" marR="0" algn="l">
              <a:lnSpc>
                <a:spcPct val="100000"/>
              </a:lnSpc>
              <a:spcBef>
                <a:spcPts val="0"/>
              </a:spcBef>
              <a:spcAft>
                <a:spcPts val="0"/>
              </a:spcAft>
              <a:buClr>
                <a:srgbClr val="D7D7D7"/>
              </a:buClr>
              <a:buSzPts val="1200"/>
              <a:buFont typeface="Arial"/>
              <a:buNone/>
              <a:defRPr/>
            </a:lvl6pPr>
            <a:lvl7pPr indent="0" lvl="6" marL="0" marR="0" algn="l">
              <a:lnSpc>
                <a:spcPct val="100000"/>
              </a:lnSpc>
              <a:spcBef>
                <a:spcPts val="0"/>
              </a:spcBef>
              <a:spcAft>
                <a:spcPts val="0"/>
              </a:spcAft>
              <a:buClr>
                <a:srgbClr val="D7D7D7"/>
              </a:buClr>
              <a:buSzPts val="1200"/>
              <a:buFont typeface="Arial"/>
              <a:buNone/>
              <a:defRPr/>
            </a:lvl7pPr>
            <a:lvl8pPr indent="0" lvl="7" marL="0" marR="0" algn="l">
              <a:lnSpc>
                <a:spcPct val="100000"/>
              </a:lnSpc>
              <a:spcBef>
                <a:spcPts val="0"/>
              </a:spcBef>
              <a:spcAft>
                <a:spcPts val="0"/>
              </a:spcAft>
              <a:buClr>
                <a:srgbClr val="D7D7D7"/>
              </a:buClr>
              <a:buSzPts val="1200"/>
              <a:buFont typeface="Arial"/>
              <a:buNone/>
              <a:defRPr/>
            </a:lvl8pPr>
            <a:lvl9pPr indent="0" lvl="8" marL="0" marR="0" algn="l">
              <a:lnSpc>
                <a:spcPct val="100000"/>
              </a:lnSpc>
              <a:spcBef>
                <a:spcPts val="0"/>
              </a:spcBef>
              <a:spcAft>
                <a:spcPts val="0"/>
              </a:spcAft>
              <a:buClr>
                <a:srgbClr val="D7D7D7"/>
              </a:buClr>
              <a:buSzPts val="1200"/>
              <a:buFont typeface="Arial"/>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3" name="Shape 63"/>
        <p:cNvGrpSpPr/>
        <p:nvPr/>
      </p:nvGrpSpPr>
      <p:grpSpPr>
        <a:xfrm>
          <a:off x="0" y="0"/>
          <a:ext cx="0" cy="0"/>
          <a:chOff x="0" y="0"/>
          <a:chExt cx="0" cy="0"/>
        </a:xfrm>
      </p:grpSpPr>
      <p:sp>
        <p:nvSpPr>
          <p:cNvPr id="64" name="Google Shape;64;p11"/>
          <p:cNvSpPr txBox="1"/>
          <p:nvPr>
            <p:ph type="title"/>
          </p:nvPr>
        </p:nvSpPr>
        <p:spPr>
          <a:xfrm>
            <a:off x="457201" y="205985"/>
            <a:ext cx="8251800" cy="38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rgbClr val="000000"/>
                </a:solidFill>
                <a:latin typeface="Arial"/>
                <a:ea typeface="Arial"/>
                <a:cs typeface="Arial"/>
                <a:sym typeface="Arial"/>
              </a:defRPr>
            </a:lvl1pPr>
            <a:lvl2pPr lvl="1" algn="l">
              <a:lnSpc>
                <a:spcPct val="100000"/>
              </a:lnSpc>
              <a:spcBef>
                <a:spcPts val="0"/>
              </a:spcBef>
              <a:spcAft>
                <a:spcPts val="0"/>
              </a:spcAft>
              <a:buSzPts val="1400"/>
              <a:buChar char="○"/>
              <a:defRPr sz="1400">
                <a:solidFill>
                  <a:srgbClr val="000000"/>
                </a:solidFill>
                <a:latin typeface="Arial"/>
                <a:ea typeface="Arial"/>
                <a:cs typeface="Arial"/>
                <a:sym typeface="Arial"/>
              </a:defRPr>
            </a:lvl2pPr>
            <a:lvl3pPr lvl="2" algn="l">
              <a:lnSpc>
                <a:spcPct val="100000"/>
              </a:lnSpc>
              <a:spcBef>
                <a:spcPts val="0"/>
              </a:spcBef>
              <a:spcAft>
                <a:spcPts val="0"/>
              </a:spcAft>
              <a:buSzPts val="1400"/>
              <a:buChar char="■"/>
              <a:defRPr sz="1400">
                <a:solidFill>
                  <a:srgbClr val="000000"/>
                </a:solidFill>
                <a:latin typeface="Arial"/>
                <a:ea typeface="Arial"/>
                <a:cs typeface="Arial"/>
                <a:sym typeface="Arial"/>
              </a:defRPr>
            </a:lvl3pPr>
            <a:lvl4pPr lvl="3" algn="l">
              <a:lnSpc>
                <a:spcPct val="100000"/>
              </a:lnSpc>
              <a:spcBef>
                <a:spcPts val="0"/>
              </a:spcBef>
              <a:spcAft>
                <a:spcPts val="0"/>
              </a:spcAft>
              <a:buSzPts val="1400"/>
              <a:buChar char="●"/>
              <a:defRPr sz="1400">
                <a:solidFill>
                  <a:srgbClr val="000000"/>
                </a:solidFill>
                <a:latin typeface="Arial"/>
                <a:ea typeface="Arial"/>
                <a:cs typeface="Arial"/>
                <a:sym typeface="Arial"/>
              </a:defRPr>
            </a:lvl4pPr>
            <a:lvl5pPr lvl="4" algn="l">
              <a:lnSpc>
                <a:spcPct val="100000"/>
              </a:lnSpc>
              <a:spcBef>
                <a:spcPts val="0"/>
              </a:spcBef>
              <a:spcAft>
                <a:spcPts val="0"/>
              </a:spcAft>
              <a:buSzPts val="1400"/>
              <a:buChar char="○"/>
              <a:defRPr sz="1400">
                <a:solidFill>
                  <a:srgbClr val="000000"/>
                </a:solidFill>
                <a:latin typeface="Arial"/>
                <a:ea typeface="Arial"/>
                <a:cs typeface="Arial"/>
                <a:sym typeface="Arial"/>
              </a:defRPr>
            </a:lvl5pPr>
            <a:lvl6pPr lvl="5" algn="l">
              <a:lnSpc>
                <a:spcPct val="100000"/>
              </a:lnSpc>
              <a:spcBef>
                <a:spcPts val="0"/>
              </a:spcBef>
              <a:spcAft>
                <a:spcPts val="0"/>
              </a:spcAft>
              <a:buSzPts val="1400"/>
              <a:buChar char="■"/>
              <a:defRPr sz="1400">
                <a:solidFill>
                  <a:srgbClr val="000000"/>
                </a:solidFill>
                <a:latin typeface="Arial"/>
                <a:ea typeface="Arial"/>
                <a:cs typeface="Arial"/>
                <a:sym typeface="Arial"/>
              </a:defRPr>
            </a:lvl6pPr>
            <a:lvl7pPr lvl="6" algn="l">
              <a:lnSpc>
                <a:spcPct val="100000"/>
              </a:lnSpc>
              <a:spcBef>
                <a:spcPts val="0"/>
              </a:spcBef>
              <a:spcAft>
                <a:spcPts val="0"/>
              </a:spcAft>
              <a:buSzPts val="1400"/>
              <a:buChar char="●"/>
              <a:defRPr sz="1400">
                <a:solidFill>
                  <a:srgbClr val="000000"/>
                </a:solidFill>
                <a:latin typeface="Arial"/>
                <a:ea typeface="Arial"/>
                <a:cs typeface="Arial"/>
                <a:sym typeface="Arial"/>
              </a:defRPr>
            </a:lvl7pPr>
            <a:lvl8pPr lvl="7" algn="l">
              <a:lnSpc>
                <a:spcPct val="100000"/>
              </a:lnSpc>
              <a:spcBef>
                <a:spcPts val="0"/>
              </a:spcBef>
              <a:spcAft>
                <a:spcPts val="0"/>
              </a:spcAft>
              <a:buSzPts val="1400"/>
              <a:buChar char="○"/>
              <a:defRPr sz="1400">
                <a:solidFill>
                  <a:srgbClr val="000000"/>
                </a:solidFill>
                <a:latin typeface="Arial"/>
                <a:ea typeface="Arial"/>
                <a:cs typeface="Arial"/>
                <a:sym typeface="Arial"/>
              </a:defRPr>
            </a:lvl8pPr>
            <a:lvl9pPr lvl="8" algn="l">
              <a:lnSpc>
                <a:spcPct val="100000"/>
              </a:lnSpc>
              <a:spcBef>
                <a:spcPts val="0"/>
              </a:spcBef>
              <a:spcAft>
                <a:spcPts val="0"/>
              </a:spcAft>
              <a:buSzPts val="1400"/>
              <a:buChar char="■"/>
              <a:defRPr sz="1400">
                <a:solidFill>
                  <a:srgbClr val="000000"/>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576" name="Shape 576"/>
        <p:cNvGrpSpPr/>
        <p:nvPr/>
      </p:nvGrpSpPr>
      <p:grpSpPr>
        <a:xfrm>
          <a:off x="0" y="0"/>
          <a:ext cx="0" cy="0"/>
          <a:chOff x="0" y="0"/>
          <a:chExt cx="0" cy="0"/>
        </a:xfrm>
      </p:grpSpPr>
      <p:sp>
        <p:nvSpPr>
          <p:cNvPr id="577" name="Google Shape;577;p106"/>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8" name="Google Shape;578;p106"/>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C21420"/>
              </a:buClr>
              <a:buSzPts val="1400"/>
              <a:buFont typeface="Arial"/>
              <a:buNone/>
              <a:defRPr b="1" i="0" sz="1800" u="none" cap="none" strike="noStrike">
                <a:solidFill>
                  <a:srgbClr val="C21420"/>
                </a:solidFill>
                <a:latin typeface="Arial"/>
                <a:ea typeface="Arial"/>
                <a:cs typeface="Arial"/>
                <a:sym typeface="Arial"/>
              </a:defRPr>
            </a:lvl1pPr>
            <a:lvl2pPr indent="-228600" lvl="1" marL="9144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9" name="Google Shape;579;p106"/>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1pPr>
            <a:lvl2pPr indent="-304800" lvl="1" marL="914400" marR="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0" name="Google Shape;580;p106"/>
          <p:cNvSpPr txBox="1"/>
          <p:nvPr>
            <p:ph idx="4" type="body"/>
          </p:nvPr>
        </p:nvSpPr>
        <p:spPr>
          <a:xfrm>
            <a:off x="352302" y="2117525"/>
            <a:ext cx="4360200" cy="187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C21420"/>
              </a:buClr>
              <a:buSzPts val="1400"/>
              <a:buFont typeface="Arial"/>
              <a:buNone/>
              <a:defRPr b="1" i="0" sz="1200" u="none" cap="none" strike="noStrike">
                <a:solidFill>
                  <a:srgbClr val="C21420"/>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581" name="Google Shape;581;p106"/>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Clr>
                <a:schemeClr val="dk1"/>
              </a:buClr>
              <a:buSzPts val="1400"/>
              <a:buFont typeface="Arial"/>
              <a:buNone/>
              <a:defRPr sz="1800">
                <a:solidFill>
                  <a:schemeClr val="dk1"/>
                </a:solidFill>
              </a:defRPr>
            </a:lvl3pPr>
            <a:lvl4pPr lvl="3" algn="l">
              <a:lnSpc>
                <a:spcPct val="100000"/>
              </a:lnSpc>
              <a:spcBef>
                <a:spcPts val="0"/>
              </a:spcBef>
              <a:spcAft>
                <a:spcPts val="0"/>
              </a:spcAft>
              <a:buClr>
                <a:schemeClr val="dk1"/>
              </a:buClr>
              <a:buSzPts val="1400"/>
              <a:buFont typeface="Arial"/>
              <a:buNone/>
              <a:defRPr sz="1800">
                <a:solidFill>
                  <a:schemeClr val="dk1"/>
                </a:solidFill>
              </a:defRPr>
            </a:lvl4pPr>
            <a:lvl5pPr lvl="4" algn="l">
              <a:lnSpc>
                <a:spcPct val="100000"/>
              </a:lnSpc>
              <a:spcBef>
                <a:spcPts val="0"/>
              </a:spcBef>
              <a:spcAft>
                <a:spcPts val="0"/>
              </a:spcAft>
              <a:buClr>
                <a:schemeClr val="dk1"/>
              </a:buClr>
              <a:buSzPts val="1400"/>
              <a:buFont typeface="Arial"/>
              <a:buNone/>
              <a:defRPr sz="1800">
                <a:solidFill>
                  <a:schemeClr val="dk1"/>
                </a:solidFill>
              </a:defRPr>
            </a:lvl5pPr>
            <a:lvl6pPr lvl="5" algn="l">
              <a:lnSpc>
                <a:spcPct val="100000"/>
              </a:lnSpc>
              <a:spcBef>
                <a:spcPts val="0"/>
              </a:spcBef>
              <a:spcAft>
                <a:spcPts val="0"/>
              </a:spcAft>
              <a:buClr>
                <a:schemeClr val="dk1"/>
              </a:buClr>
              <a:buSzPts val="1400"/>
              <a:buFont typeface="Arial"/>
              <a:buNone/>
              <a:defRPr sz="1800">
                <a:solidFill>
                  <a:schemeClr val="dk1"/>
                </a:solidFill>
              </a:defRPr>
            </a:lvl6pPr>
            <a:lvl7pPr lvl="6" algn="l">
              <a:lnSpc>
                <a:spcPct val="100000"/>
              </a:lnSpc>
              <a:spcBef>
                <a:spcPts val="0"/>
              </a:spcBef>
              <a:spcAft>
                <a:spcPts val="0"/>
              </a:spcAft>
              <a:buClr>
                <a:schemeClr val="dk1"/>
              </a:buClr>
              <a:buSzPts val="1400"/>
              <a:buFont typeface="Arial"/>
              <a:buNone/>
              <a:defRPr sz="1800">
                <a:solidFill>
                  <a:schemeClr val="dk1"/>
                </a:solidFill>
              </a:defRPr>
            </a:lvl7pPr>
            <a:lvl8pPr lvl="7" algn="l">
              <a:lnSpc>
                <a:spcPct val="100000"/>
              </a:lnSpc>
              <a:spcBef>
                <a:spcPts val="0"/>
              </a:spcBef>
              <a:spcAft>
                <a:spcPts val="0"/>
              </a:spcAft>
              <a:buClr>
                <a:schemeClr val="dk1"/>
              </a:buClr>
              <a:buSzPts val="1400"/>
              <a:buFont typeface="Arial"/>
              <a:buNone/>
              <a:defRPr sz="1800">
                <a:solidFill>
                  <a:schemeClr val="dk1"/>
                </a:solidFill>
              </a:defRPr>
            </a:lvl8pPr>
            <a:lvl9pPr lvl="8" algn="l">
              <a:lnSpc>
                <a:spcPct val="100000"/>
              </a:lnSpc>
              <a:spcBef>
                <a:spcPts val="0"/>
              </a:spcBef>
              <a:spcAft>
                <a:spcPts val="0"/>
              </a:spcAft>
              <a:buClr>
                <a:schemeClr val="dk1"/>
              </a:buClr>
              <a:buSzPts val="1400"/>
              <a:buFont typeface="Arial"/>
              <a:buNone/>
              <a:defRPr sz="1800">
                <a:solidFill>
                  <a:schemeClr val="dk1"/>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582" name="Shape 582"/>
        <p:cNvGrpSpPr/>
        <p:nvPr/>
      </p:nvGrpSpPr>
      <p:grpSpPr>
        <a:xfrm>
          <a:off x="0" y="0"/>
          <a:ext cx="0" cy="0"/>
          <a:chOff x="0" y="0"/>
          <a:chExt cx="0" cy="0"/>
        </a:xfrm>
      </p:grpSpPr>
      <p:sp>
        <p:nvSpPr>
          <p:cNvPr id="583" name="Google Shape;583;p107"/>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Clr>
                <a:schemeClr val="dk1"/>
              </a:buClr>
              <a:buSzPts val="1400"/>
              <a:buFont typeface="Arial"/>
              <a:buNone/>
              <a:defRPr sz="1800">
                <a:solidFill>
                  <a:schemeClr val="dk1"/>
                </a:solidFill>
              </a:defRPr>
            </a:lvl3pPr>
            <a:lvl4pPr lvl="3" algn="l">
              <a:lnSpc>
                <a:spcPct val="100000"/>
              </a:lnSpc>
              <a:spcBef>
                <a:spcPts val="0"/>
              </a:spcBef>
              <a:spcAft>
                <a:spcPts val="0"/>
              </a:spcAft>
              <a:buClr>
                <a:schemeClr val="dk1"/>
              </a:buClr>
              <a:buSzPts val="1400"/>
              <a:buFont typeface="Arial"/>
              <a:buNone/>
              <a:defRPr sz="1800">
                <a:solidFill>
                  <a:schemeClr val="dk1"/>
                </a:solidFill>
              </a:defRPr>
            </a:lvl4pPr>
            <a:lvl5pPr lvl="4" algn="l">
              <a:lnSpc>
                <a:spcPct val="100000"/>
              </a:lnSpc>
              <a:spcBef>
                <a:spcPts val="0"/>
              </a:spcBef>
              <a:spcAft>
                <a:spcPts val="0"/>
              </a:spcAft>
              <a:buClr>
                <a:schemeClr val="dk1"/>
              </a:buClr>
              <a:buSzPts val="1400"/>
              <a:buFont typeface="Arial"/>
              <a:buNone/>
              <a:defRPr sz="1800">
                <a:solidFill>
                  <a:schemeClr val="dk1"/>
                </a:solidFill>
              </a:defRPr>
            </a:lvl5pPr>
            <a:lvl6pPr lvl="5" algn="l">
              <a:lnSpc>
                <a:spcPct val="100000"/>
              </a:lnSpc>
              <a:spcBef>
                <a:spcPts val="0"/>
              </a:spcBef>
              <a:spcAft>
                <a:spcPts val="0"/>
              </a:spcAft>
              <a:buClr>
                <a:schemeClr val="dk1"/>
              </a:buClr>
              <a:buSzPts val="1400"/>
              <a:buFont typeface="Arial"/>
              <a:buNone/>
              <a:defRPr sz="1800">
                <a:solidFill>
                  <a:schemeClr val="dk1"/>
                </a:solidFill>
              </a:defRPr>
            </a:lvl6pPr>
            <a:lvl7pPr lvl="6" algn="l">
              <a:lnSpc>
                <a:spcPct val="100000"/>
              </a:lnSpc>
              <a:spcBef>
                <a:spcPts val="0"/>
              </a:spcBef>
              <a:spcAft>
                <a:spcPts val="0"/>
              </a:spcAft>
              <a:buClr>
                <a:schemeClr val="dk1"/>
              </a:buClr>
              <a:buSzPts val="1400"/>
              <a:buFont typeface="Arial"/>
              <a:buNone/>
              <a:defRPr sz="1800">
                <a:solidFill>
                  <a:schemeClr val="dk1"/>
                </a:solidFill>
              </a:defRPr>
            </a:lvl7pPr>
            <a:lvl8pPr lvl="7" algn="l">
              <a:lnSpc>
                <a:spcPct val="100000"/>
              </a:lnSpc>
              <a:spcBef>
                <a:spcPts val="0"/>
              </a:spcBef>
              <a:spcAft>
                <a:spcPts val="0"/>
              </a:spcAft>
              <a:buClr>
                <a:schemeClr val="dk1"/>
              </a:buClr>
              <a:buSzPts val="1400"/>
              <a:buFont typeface="Arial"/>
              <a:buNone/>
              <a:defRPr sz="1800">
                <a:solidFill>
                  <a:schemeClr val="dk1"/>
                </a:solidFill>
              </a:defRPr>
            </a:lvl8pPr>
            <a:lvl9pPr lvl="8" algn="l">
              <a:lnSpc>
                <a:spcPct val="100000"/>
              </a:lnSpc>
              <a:spcBef>
                <a:spcPts val="0"/>
              </a:spcBef>
              <a:spcAft>
                <a:spcPts val="0"/>
              </a:spcAft>
              <a:buClr>
                <a:schemeClr val="dk1"/>
              </a:buClr>
              <a:buSzPts val="1400"/>
              <a:buFont typeface="Arial"/>
              <a:buNone/>
              <a:defRPr sz="1800">
                <a:solidFill>
                  <a:schemeClr val="dk1"/>
                </a:solidFill>
              </a:defRPr>
            </a:lvl9pPr>
          </a:lstStyle>
          <a:p/>
        </p:txBody>
      </p:sp>
      <p:sp>
        <p:nvSpPr>
          <p:cNvPr id="584" name="Google Shape;584;p107"/>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5" name="Google Shape;585;p107"/>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6" name="Google Shape;586;p107"/>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87" name="Google Shape;587;p107"/>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588" name="Shape 588"/>
        <p:cNvGrpSpPr/>
        <p:nvPr/>
      </p:nvGrpSpPr>
      <p:grpSpPr>
        <a:xfrm>
          <a:off x="0" y="0"/>
          <a:ext cx="0" cy="0"/>
          <a:chOff x="0" y="0"/>
          <a:chExt cx="0" cy="0"/>
        </a:xfrm>
      </p:grpSpPr>
      <p:sp>
        <p:nvSpPr>
          <p:cNvPr id="589" name="Google Shape;589;p108"/>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Clr>
                <a:schemeClr val="dk1"/>
              </a:buClr>
              <a:buSzPts val="1400"/>
              <a:buFont typeface="Arial"/>
              <a:buNone/>
              <a:defRPr sz="1800">
                <a:solidFill>
                  <a:schemeClr val="dk1"/>
                </a:solidFill>
              </a:defRPr>
            </a:lvl3pPr>
            <a:lvl4pPr lvl="3" algn="l">
              <a:lnSpc>
                <a:spcPct val="100000"/>
              </a:lnSpc>
              <a:spcBef>
                <a:spcPts val="0"/>
              </a:spcBef>
              <a:spcAft>
                <a:spcPts val="0"/>
              </a:spcAft>
              <a:buClr>
                <a:schemeClr val="dk1"/>
              </a:buClr>
              <a:buSzPts val="1400"/>
              <a:buFont typeface="Arial"/>
              <a:buNone/>
              <a:defRPr sz="1800">
                <a:solidFill>
                  <a:schemeClr val="dk1"/>
                </a:solidFill>
              </a:defRPr>
            </a:lvl4pPr>
            <a:lvl5pPr lvl="4" algn="l">
              <a:lnSpc>
                <a:spcPct val="100000"/>
              </a:lnSpc>
              <a:spcBef>
                <a:spcPts val="0"/>
              </a:spcBef>
              <a:spcAft>
                <a:spcPts val="0"/>
              </a:spcAft>
              <a:buClr>
                <a:schemeClr val="dk1"/>
              </a:buClr>
              <a:buSzPts val="1400"/>
              <a:buFont typeface="Arial"/>
              <a:buNone/>
              <a:defRPr sz="1800">
                <a:solidFill>
                  <a:schemeClr val="dk1"/>
                </a:solidFill>
              </a:defRPr>
            </a:lvl5pPr>
            <a:lvl6pPr lvl="5" algn="l">
              <a:lnSpc>
                <a:spcPct val="100000"/>
              </a:lnSpc>
              <a:spcBef>
                <a:spcPts val="0"/>
              </a:spcBef>
              <a:spcAft>
                <a:spcPts val="0"/>
              </a:spcAft>
              <a:buClr>
                <a:schemeClr val="dk1"/>
              </a:buClr>
              <a:buSzPts val="1400"/>
              <a:buFont typeface="Arial"/>
              <a:buNone/>
              <a:defRPr sz="1800">
                <a:solidFill>
                  <a:schemeClr val="dk1"/>
                </a:solidFill>
              </a:defRPr>
            </a:lvl6pPr>
            <a:lvl7pPr lvl="6" algn="l">
              <a:lnSpc>
                <a:spcPct val="100000"/>
              </a:lnSpc>
              <a:spcBef>
                <a:spcPts val="0"/>
              </a:spcBef>
              <a:spcAft>
                <a:spcPts val="0"/>
              </a:spcAft>
              <a:buClr>
                <a:schemeClr val="dk1"/>
              </a:buClr>
              <a:buSzPts val="1400"/>
              <a:buFont typeface="Arial"/>
              <a:buNone/>
              <a:defRPr sz="1800">
                <a:solidFill>
                  <a:schemeClr val="dk1"/>
                </a:solidFill>
              </a:defRPr>
            </a:lvl7pPr>
            <a:lvl8pPr lvl="7" algn="l">
              <a:lnSpc>
                <a:spcPct val="100000"/>
              </a:lnSpc>
              <a:spcBef>
                <a:spcPts val="0"/>
              </a:spcBef>
              <a:spcAft>
                <a:spcPts val="0"/>
              </a:spcAft>
              <a:buClr>
                <a:schemeClr val="dk1"/>
              </a:buClr>
              <a:buSzPts val="1400"/>
              <a:buFont typeface="Arial"/>
              <a:buNone/>
              <a:defRPr sz="1800">
                <a:solidFill>
                  <a:schemeClr val="dk1"/>
                </a:solidFill>
              </a:defRPr>
            </a:lvl8pPr>
            <a:lvl9pPr lvl="8" algn="l">
              <a:lnSpc>
                <a:spcPct val="100000"/>
              </a:lnSpc>
              <a:spcBef>
                <a:spcPts val="0"/>
              </a:spcBef>
              <a:spcAft>
                <a:spcPts val="0"/>
              </a:spcAft>
              <a:buClr>
                <a:schemeClr val="dk1"/>
              </a:buClr>
              <a:buSzPts val="1400"/>
              <a:buFont typeface="Arial"/>
              <a:buNone/>
              <a:defRPr sz="1800">
                <a:solidFill>
                  <a:schemeClr val="dk1"/>
                </a:solidFill>
              </a:defRPr>
            </a:lvl9pPr>
          </a:lstStyle>
          <a:p/>
        </p:txBody>
      </p:sp>
      <p:sp>
        <p:nvSpPr>
          <p:cNvPr id="590" name="Google Shape;590;p108"/>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1" name="Google Shape;591;p108"/>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92" name="Google Shape;592;p108"/>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type="obj">
  <p:cSld name="OBJECT">
    <p:spTree>
      <p:nvGrpSpPr>
        <p:cNvPr id="593" name="Shape 593"/>
        <p:cNvGrpSpPr/>
        <p:nvPr/>
      </p:nvGrpSpPr>
      <p:grpSpPr>
        <a:xfrm>
          <a:off x="0" y="0"/>
          <a:ext cx="0" cy="0"/>
          <a:chOff x="0" y="0"/>
          <a:chExt cx="0" cy="0"/>
        </a:xfrm>
      </p:grpSpPr>
      <p:sp>
        <p:nvSpPr>
          <p:cNvPr id="594" name="Google Shape;594;p109"/>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Clr>
                <a:schemeClr val="dk1"/>
              </a:buClr>
              <a:buSzPts val="1400"/>
              <a:buFont typeface="Arial"/>
              <a:buNone/>
              <a:defRPr sz="1800">
                <a:solidFill>
                  <a:schemeClr val="dk1"/>
                </a:solidFill>
              </a:defRPr>
            </a:lvl3pPr>
            <a:lvl4pPr lvl="3" algn="l">
              <a:lnSpc>
                <a:spcPct val="100000"/>
              </a:lnSpc>
              <a:spcBef>
                <a:spcPts val="0"/>
              </a:spcBef>
              <a:spcAft>
                <a:spcPts val="0"/>
              </a:spcAft>
              <a:buClr>
                <a:schemeClr val="dk1"/>
              </a:buClr>
              <a:buSzPts val="1400"/>
              <a:buFont typeface="Arial"/>
              <a:buNone/>
              <a:defRPr sz="1800">
                <a:solidFill>
                  <a:schemeClr val="dk1"/>
                </a:solidFill>
              </a:defRPr>
            </a:lvl4pPr>
            <a:lvl5pPr lvl="4" algn="l">
              <a:lnSpc>
                <a:spcPct val="100000"/>
              </a:lnSpc>
              <a:spcBef>
                <a:spcPts val="0"/>
              </a:spcBef>
              <a:spcAft>
                <a:spcPts val="0"/>
              </a:spcAft>
              <a:buClr>
                <a:schemeClr val="dk1"/>
              </a:buClr>
              <a:buSzPts val="1400"/>
              <a:buFont typeface="Arial"/>
              <a:buNone/>
              <a:defRPr sz="1800">
                <a:solidFill>
                  <a:schemeClr val="dk1"/>
                </a:solidFill>
              </a:defRPr>
            </a:lvl5pPr>
            <a:lvl6pPr lvl="5" algn="l">
              <a:lnSpc>
                <a:spcPct val="100000"/>
              </a:lnSpc>
              <a:spcBef>
                <a:spcPts val="0"/>
              </a:spcBef>
              <a:spcAft>
                <a:spcPts val="0"/>
              </a:spcAft>
              <a:buClr>
                <a:schemeClr val="dk1"/>
              </a:buClr>
              <a:buSzPts val="1400"/>
              <a:buFont typeface="Arial"/>
              <a:buNone/>
              <a:defRPr sz="1800">
                <a:solidFill>
                  <a:schemeClr val="dk1"/>
                </a:solidFill>
              </a:defRPr>
            </a:lvl6pPr>
            <a:lvl7pPr lvl="6" algn="l">
              <a:lnSpc>
                <a:spcPct val="100000"/>
              </a:lnSpc>
              <a:spcBef>
                <a:spcPts val="0"/>
              </a:spcBef>
              <a:spcAft>
                <a:spcPts val="0"/>
              </a:spcAft>
              <a:buClr>
                <a:schemeClr val="dk1"/>
              </a:buClr>
              <a:buSzPts val="1400"/>
              <a:buFont typeface="Arial"/>
              <a:buNone/>
              <a:defRPr sz="1800">
                <a:solidFill>
                  <a:schemeClr val="dk1"/>
                </a:solidFill>
              </a:defRPr>
            </a:lvl7pPr>
            <a:lvl8pPr lvl="7" algn="l">
              <a:lnSpc>
                <a:spcPct val="100000"/>
              </a:lnSpc>
              <a:spcBef>
                <a:spcPts val="0"/>
              </a:spcBef>
              <a:spcAft>
                <a:spcPts val="0"/>
              </a:spcAft>
              <a:buClr>
                <a:schemeClr val="dk1"/>
              </a:buClr>
              <a:buSzPts val="1400"/>
              <a:buFont typeface="Arial"/>
              <a:buNone/>
              <a:defRPr sz="1800">
                <a:solidFill>
                  <a:schemeClr val="dk1"/>
                </a:solidFill>
              </a:defRPr>
            </a:lvl8pPr>
            <a:lvl9pPr lvl="8" algn="l">
              <a:lnSpc>
                <a:spcPct val="100000"/>
              </a:lnSpc>
              <a:spcBef>
                <a:spcPts val="0"/>
              </a:spcBef>
              <a:spcAft>
                <a:spcPts val="0"/>
              </a:spcAft>
              <a:buClr>
                <a:schemeClr val="dk1"/>
              </a:buClr>
              <a:buSzPts val="1400"/>
              <a:buFont typeface="Arial"/>
              <a:buNone/>
              <a:defRPr sz="1800">
                <a:solidFill>
                  <a:schemeClr val="dk1"/>
                </a:solidFill>
              </a:defRPr>
            </a:lvl9pPr>
          </a:lstStyle>
          <a:p/>
        </p:txBody>
      </p:sp>
      <p:sp>
        <p:nvSpPr>
          <p:cNvPr id="595" name="Google Shape;595;p10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6" name="Google Shape;596;p109"/>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97" name="Google Shape;597;p109"/>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98" name="Google Shape;598;p109"/>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603" name="Shape 603"/>
        <p:cNvGrpSpPr/>
        <p:nvPr/>
      </p:nvGrpSpPr>
      <p:grpSpPr>
        <a:xfrm>
          <a:off x="0" y="0"/>
          <a:ext cx="0" cy="0"/>
          <a:chOff x="0" y="0"/>
          <a:chExt cx="0" cy="0"/>
        </a:xfrm>
      </p:grpSpPr>
      <p:sp>
        <p:nvSpPr>
          <p:cNvPr id="604" name="Google Shape;604;p111"/>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b="0" i="0" sz="240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5" name="Google Shape;605;p111"/>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SzPts val="1800"/>
              <a:buChar char="●"/>
              <a:defRPr b="0" i="0">
                <a:solidFill>
                  <a:schemeClr val="dk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06" name="Google Shape;606;p111"/>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7" name="Google Shape;607;p111"/>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8" name="Google Shape;608;p111"/>
          <p:cNvSpPr txBox="1"/>
          <p:nvPr>
            <p:ph idx="12" type="sldNum"/>
          </p:nvPr>
        </p:nvSpPr>
        <p:spPr>
          <a:xfrm>
            <a:off x="8472458" y="4663217"/>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09" name="Shape 609"/>
        <p:cNvGrpSpPr/>
        <p:nvPr/>
      </p:nvGrpSpPr>
      <p:grpSpPr>
        <a:xfrm>
          <a:off x="0" y="0"/>
          <a:ext cx="0" cy="0"/>
          <a:chOff x="0" y="0"/>
          <a:chExt cx="0" cy="0"/>
        </a:xfrm>
      </p:grpSpPr>
      <p:sp>
        <p:nvSpPr>
          <p:cNvPr id="610" name="Google Shape;610;p11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11" name="Google Shape;611;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12" name="Shape 612"/>
        <p:cNvGrpSpPr/>
        <p:nvPr/>
      </p:nvGrpSpPr>
      <p:grpSpPr>
        <a:xfrm>
          <a:off x="0" y="0"/>
          <a:ext cx="0" cy="0"/>
          <a:chOff x="0" y="0"/>
          <a:chExt cx="0" cy="0"/>
        </a:xfrm>
      </p:grpSpPr>
      <p:sp>
        <p:nvSpPr>
          <p:cNvPr id="613" name="Google Shape;613;p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4" name="Google Shape;614;p1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15" name="Google Shape;615;p1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16" name="Google Shape;616;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17" name="Shape 617"/>
        <p:cNvGrpSpPr/>
        <p:nvPr/>
      </p:nvGrpSpPr>
      <p:grpSpPr>
        <a:xfrm>
          <a:off x="0" y="0"/>
          <a:ext cx="0" cy="0"/>
          <a:chOff x="0" y="0"/>
          <a:chExt cx="0" cy="0"/>
        </a:xfrm>
      </p:grpSpPr>
      <p:sp>
        <p:nvSpPr>
          <p:cNvPr id="618" name="Google Shape;618;p1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9" name="Google Shape;619;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0" name="Shape 620"/>
        <p:cNvGrpSpPr/>
        <p:nvPr/>
      </p:nvGrpSpPr>
      <p:grpSpPr>
        <a:xfrm>
          <a:off x="0" y="0"/>
          <a:ext cx="0" cy="0"/>
          <a:chOff x="0" y="0"/>
          <a:chExt cx="0" cy="0"/>
        </a:xfrm>
      </p:grpSpPr>
      <p:sp>
        <p:nvSpPr>
          <p:cNvPr id="621" name="Google Shape;621;p11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22" name="Google Shape;622;p11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23" name="Google Shape;623;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24" name="Shape 624"/>
        <p:cNvGrpSpPr/>
        <p:nvPr/>
      </p:nvGrpSpPr>
      <p:grpSpPr>
        <a:xfrm>
          <a:off x="0" y="0"/>
          <a:ext cx="0" cy="0"/>
          <a:chOff x="0" y="0"/>
          <a:chExt cx="0" cy="0"/>
        </a:xfrm>
      </p:grpSpPr>
      <p:sp>
        <p:nvSpPr>
          <p:cNvPr id="625" name="Google Shape;625;p1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26" name="Google Shape;626;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65" name="Shape 65"/>
        <p:cNvGrpSpPr/>
        <p:nvPr/>
      </p:nvGrpSpPr>
      <p:grpSpPr>
        <a:xfrm>
          <a:off x="0" y="0"/>
          <a:ext cx="0" cy="0"/>
          <a:chOff x="0" y="0"/>
          <a:chExt cx="0" cy="0"/>
        </a:xfrm>
      </p:grpSpPr>
      <p:sp>
        <p:nvSpPr>
          <p:cNvPr id="66" name="Google Shape;66;p12"/>
          <p:cNvSpPr/>
          <p:nvPr/>
        </p:nvSpPr>
        <p:spPr>
          <a:xfrm>
            <a:off x="144463" y="139700"/>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67" name="Google Shape;67;p12"/>
          <p:cNvSpPr txBox="1"/>
          <p:nvPr>
            <p:ph type="title"/>
          </p:nvPr>
        </p:nvSpPr>
        <p:spPr>
          <a:xfrm>
            <a:off x="539999" y="279400"/>
            <a:ext cx="5095500" cy="52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68" name="Google Shape;68;p12"/>
          <p:cNvSpPr txBox="1"/>
          <p:nvPr>
            <p:ph idx="11" type="ftr"/>
          </p:nvPr>
        </p:nvSpPr>
        <p:spPr>
          <a:xfrm>
            <a:off x="920575" y="4569619"/>
            <a:ext cx="4715100" cy="273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p12"/>
          <p:cNvSpPr txBox="1"/>
          <p:nvPr>
            <p:ph idx="12" type="sldNum"/>
          </p:nvPr>
        </p:nvSpPr>
        <p:spPr>
          <a:xfrm>
            <a:off x="542925" y="4569619"/>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27" name="Shape 627"/>
        <p:cNvGrpSpPr/>
        <p:nvPr/>
      </p:nvGrpSpPr>
      <p:grpSpPr>
        <a:xfrm>
          <a:off x="0" y="0"/>
          <a:ext cx="0" cy="0"/>
          <a:chOff x="0" y="0"/>
          <a:chExt cx="0" cy="0"/>
        </a:xfrm>
      </p:grpSpPr>
      <p:sp>
        <p:nvSpPr>
          <p:cNvPr id="628" name="Google Shape;628;p1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30" name="Google Shape;630;p1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31" name="Google Shape;631;p1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32" name="Google Shape;632;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33" name="Shape 633"/>
        <p:cNvGrpSpPr/>
        <p:nvPr/>
      </p:nvGrpSpPr>
      <p:grpSpPr>
        <a:xfrm>
          <a:off x="0" y="0"/>
          <a:ext cx="0" cy="0"/>
          <a:chOff x="0" y="0"/>
          <a:chExt cx="0" cy="0"/>
        </a:xfrm>
      </p:grpSpPr>
      <p:sp>
        <p:nvSpPr>
          <p:cNvPr id="634" name="Google Shape;634;p11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635" name="Google Shape;635;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36" name="Shape 636"/>
        <p:cNvGrpSpPr/>
        <p:nvPr/>
      </p:nvGrpSpPr>
      <p:grpSpPr>
        <a:xfrm>
          <a:off x="0" y="0"/>
          <a:ext cx="0" cy="0"/>
          <a:chOff x="0" y="0"/>
          <a:chExt cx="0" cy="0"/>
        </a:xfrm>
      </p:grpSpPr>
      <p:sp>
        <p:nvSpPr>
          <p:cNvPr id="637" name="Google Shape;637;p11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38" name="Google Shape;638;p11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39" name="Google Shape;639;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40" name="Shape 640"/>
        <p:cNvGrpSpPr/>
        <p:nvPr/>
      </p:nvGrpSpPr>
      <p:grpSpPr>
        <a:xfrm>
          <a:off x="0" y="0"/>
          <a:ext cx="0" cy="0"/>
          <a:chOff x="0" y="0"/>
          <a:chExt cx="0" cy="0"/>
        </a:xfrm>
      </p:grpSpPr>
      <p:sp>
        <p:nvSpPr>
          <p:cNvPr id="641" name="Google Shape;641;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642" name="Shape 642"/>
        <p:cNvGrpSpPr/>
        <p:nvPr/>
      </p:nvGrpSpPr>
      <p:grpSpPr>
        <a:xfrm>
          <a:off x="0" y="0"/>
          <a:ext cx="0" cy="0"/>
          <a:chOff x="0" y="0"/>
          <a:chExt cx="0" cy="0"/>
        </a:xfrm>
      </p:grpSpPr>
      <p:sp>
        <p:nvSpPr>
          <p:cNvPr id="643" name="Google Shape;643;p121"/>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644" name="Google Shape;644;p121"/>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algn="l">
              <a:lnSpc>
                <a:spcPct val="115000"/>
              </a:lnSpc>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algn="l">
              <a:lnSpc>
                <a:spcPct val="115000"/>
              </a:lnSpc>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algn="l">
              <a:lnSpc>
                <a:spcPct val="115000"/>
              </a:lnSpc>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algn="l">
              <a:lnSpc>
                <a:spcPct val="115000"/>
              </a:lnSpc>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algn="l">
              <a:lnSpc>
                <a:spcPct val="115000"/>
              </a:lnSpc>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645" name="Google Shape;645;p121"/>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646" name="Shape 646"/>
        <p:cNvGrpSpPr/>
        <p:nvPr/>
      </p:nvGrpSpPr>
      <p:grpSpPr>
        <a:xfrm>
          <a:off x="0" y="0"/>
          <a:ext cx="0" cy="0"/>
          <a:chOff x="0" y="0"/>
          <a:chExt cx="0" cy="0"/>
        </a:xfrm>
      </p:grpSpPr>
      <p:sp>
        <p:nvSpPr>
          <p:cNvPr id="647" name="Google Shape;647;p122"/>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648" name="Google Shape;648;p122"/>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49" name="Google Shape;649;p122"/>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650" name="Google Shape;650;p122"/>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651" name="Google Shape;651;p122"/>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52" name="Google Shape;652;p122"/>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653" name="Google Shape;653;p122"/>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54" name="Google Shape;654;p122"/>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655" name="Shape 655"/>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656" name="Shape 656"/>
        <p:cNvGrpSpPr/>
        <p:nvPr/>
      </p:nvGrpSpPr>
      <p:grpSpPr>
        <a:xfrm>
          <a:off x="0" y="0"/>
          <a:ext cx="0" cy="0"/>
          <a:chOff x="0" y="0"/>
          <a:chExt cx="0" cy="0"/>
        </a:xfrm>
      </p:grpSpPr>
      <p:sp>
        <p:nvSpPr>
          <p:cNvPr id="657" name="Google Shape;657;p124"/>
          <p:cNvSpPr/>
          <p:nvPr>
            <p:ph idx="2" type="pic"/>
          </p:nvPr>
        </p:nvSpPr>
        <p:spPr>
          <a:xfrm>
            <a:off x="0" y="605120"/>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58" name="Google Shape;658;p124"/>
          <p:cNvSpPr txBox="1"/>
          <p:nvPr>
            <p:ph idx="1" type="body"/>
          </p:nvPr>
        </p:nvSpPr>
        <p:spPr>
          <a:xfrm>
            <a:off x="249383" y="931070"/>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406400" lvl="1" marL="914400" marR="0" algn="l">
              <a:lnSpc>
                <a:spcPct val="115000"/>
              </a:lnSpc>
              <a:spcBef>
                <a:spcPts val="0"/>
              </a:spcBef>
              <a:spcAft>
                <a:spcPts val="0"/>
              </a:spcAft>
              <a:buClr>
                <a:srgbClr val="C21420"/>
              </a:buClr>
              <a:buSzPts val="2800"/>
              <a:buFont typeface="Arial"/>
              <a:buChar char="–"/>
              <a:defRPr b="1" i="0" sz="2800" u="none" cap="none" strike="noStrike">
                <a:solidFill>
                  <a:srgbClr val="C21420"/>
                </a:solidFill>
                <a:latin typeface="Arial"/>
                <a:ea typeface="Arial"/>
                <a:cs typeface="Arial"/>
                <a:sym typeface="Arial"/>
              </a:defRPr>
            </a:lvl2pPr>
            <a:lvl3pPr indent="-381000" lvl="2" marL="1371600" marR="0" algn="l">
              <a:lnSpc>
                <a:spcPct val="115000"/>
              </a:lnSpc>
              <a:spcBef>
                <a:spcPts val="1600"/>
              </a:spcBef>
              <a:spcAft>
                <a:spcPts val="0"/>
              </a:spcAft>
              <a:buClr>
                <a:srgbClr val="C21420"/>
              </a:buClr>
              <a:buSzPts val="2400"/>
              <a:buFont typeface="Arial"/>
              <a:buChar char="•"/>
              <a:defRPr b="1" i="0" sz="2400" u="none" cap="none" strike="noStrike">
                <a:solidFill>
                  <a:srgbClr val="C21420"/>
                </a:solidFill>
                <a:latin typeface="Arial"/>
                <a:ea typeface="Arial"/>
                <a:cs typeface="Arial"/>
                <a:sym typeface="Arial"/>
              </a:defRPr>
            </a:lvl3pPr>
            <a:lvl4pPr indent="-355600" lvl="3" marL="1828800" marR="0" algn="l">
              <a:lnSpc>
                <a:spcPct val="115000"/>
              </a:lnSpc>
              <a:spcBef>
                <a:spcPts val="1600"/>
              </a:spcBef>
              <a:spcAft>
                <a:spcPts val="0"/>
              </a:spcAft>
              <a:buClr>
                <a:srgbClr val="C21420"/>
              </a:buClr>
              <a:buSzPts val="2000"/>
              <a:buFont typeface="Arial"/>
              <a:buChar char="–"/>
              <a:defRPr b="1" i="0" sz="2000" u="none" cap="none" strike="noStrike">
                <a:solidFill>
                  <a:srgbClr val="C21420"/>
                </a:solidFill>
                <a:latin typeface="Arial"/>
                <a:ea typeface="Arial"/>
                <a:cs typeface="Arial"/>
                <a:sym typeface="Arial"/>
              </a:defRPr>
            </a:lvl4pPr>
            <a:lvl5pPr indent="-355600" lvl="4" marL="2286000" marR="0" algn="l">
              <a:lnSpc>
                <a:spcPct val="115000"/>
              </a:lnSpc>
              <a:spcBef>
                <a:spcPts val="1600"/>
              </a:spcBef>
              <a:spcAft>
                <a:spcPts val="0"/>
              </a:spcAft>
              <a:buClr>
                <a:srgbClr val="C21420"/>
              </a:buClr>
              <a:buSzPts val="2000"/>
              <a:buFont typeface="Arial"/>
              <a:buChar char="»"/>
              <a:defRPr b="1" i="0" sz="2000" u="none" cap="none" strike="noStrike">
                <a:solidFill>
                  <a:srgbClr val="C21420"/>
                </a:solidFill>
                <a:latin typeface="Arial"/>
                <a:ea typeface="Arial"/>
                <a:cs typeface="Arial"/>
                <a:sym typeface="Arial"/>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9" name="Google Shape;659;p124"/>
          <p:cNvSpPr txBox="1"/>
          <p:nvPr>
            <p:ph idx="3" type="body"/>
          </p:nvPr>
        </p:nvSpPr>
        <p:spPr>
          <a:xfrm>
            <a:off x="352302" y="2305135"/>
            <a:ext cx="4360200" cy="16089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algn="l">
              <a:lnSpc>
                <a:spcPct val="115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algn="l">
              <a:lnSpc>
                <a:spcPct val="115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55600" lvl="3" marL="1828800" marR="0" algn="l">
              <a:lnSpc>
                <a:spcPct val="115000"/>
              </a:lnSpc>
              <a:spcBef>
                <a:spcPts val="15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0" name="Google Shape;660;p124"/>
          <p:cNvSpPr txBox="1"/>
          <p:nvPr>
            <p:ph idx="4" type="body"/>
          </p:nvPr>
        </p:nvSpPr>
        <p:spPr>
          <a:xfrm>
            <a:off x="352302" y="2117529"/>
            <a:ext cx="4360200" cy="187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algn="l">
              <a:lnSpc>
                <a:spcPct val="115000"/>
              </a:lnSpc>
              <a:spcBef>
                <a:spcPts val="1600"/>
              </a:spcBef>
              <a:spcAft>
                <a:spcPts val="0"/>
              </a:spcAft>
              <a:buClr>
                <a:srgbClr val="888888"/>
              </a:buClr>
              <a:buSzPts val="1400"/>
              <a:buFont typeface="Calibri"/>
              <a:buNone/>
              <a:defRPr b="0" i="0" sz="1800" u="none" cap="none" strike="noStrike">
                <a:solidFill>
                  <a:srgbClr val="888888"/>
                </a:solidFill>
                <a:latin typeface="Calibri"/>
                <a:ea typeface="Calibri"/>
                <a:cs typeface="Calibri"/>
                <a:sym typeface="Calibri"/>
              </a:defRPr>
            </a:lvl2pPr>
            <a:lvl3pPr indent="-228600" lvl="2" marL="1371600" marR="0" algn="l">
              <a:lnSpc>
                <a:spcPct val="115000"/>
              </a:lnSpc>
              <a:spcBef>
                <a:spcPts val="1600"/>
              </a:spcBef>
              <a:spcAft>
                <a:spcPts val="0"/>
              </a:spcAft>
              <a:buClr>
                <a:srgbClr val="888888"/>
              </a:buClr>
              <a:buSzPts val="1400"/>
              <a:buFont typeface="Calibri"/>
              <a:buNone/>
              <a:defRPr b="0" i="0" sz="1600" u="none" cap="none" strike="noStrike">
                <a:solidFill>
                  <a:srgbClr val="888888"/>
                </a:solidFill>
                <a:latin typeface="Calibri"/>
                <a:ea typeface="Calibri"/>
                <a:cs typeface="Calibri"/>
                <a:sym typeface="Calibri"/>
              </a:defRPr>
            </a:lvl3pPr>
            <a:lvl4pPr indent="-228600" lvl="3" marL="18288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4pPr>
            <a:lvl5pPr indent="-228600" lvl="4" marL="22860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5pPr>
            <a:lvl6pPr indent="-228600" lvl="5" marL="27432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6pPr>
            <a:lvl7pPr indent="-228600" lvl="6" marL="32004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7pPr>
            <a:lvl8pPr indent="-228600" lvl="7" marL="3657600" marR="0" algn="l">
              <a:lnSpc>
                <a:spcPct val="115000"/>
              </a:lnSpc>
              <a:spcBef>
                <a:spcPts val="1600"/>
              </a:spcBef>
              <a:spcAft>
                <a:spcPts val="0"/>
              </a:spcAft>
              <a:buClr>
                <a:srgbClr val="888888"/>
              </a:buClr>
              <a:buSzPts val="1400"/>
              <a:buFont typeface="Calibri"/>
              <a:buNone/>
              <a:defRPr b="0" i="0" sz="1400" u="none" cap="none" strike="noStrike">
                <a:solidFill>
                  <a:srgbClr val="888888"/>
                </a:solidFill>
                <a:latin typeface="Calibri"/>
                <a:ea typeface="Calibri"/>
                <a:cs typeface="Calibri"/>
                <a:sym typeface="Calibri"/>
              </a:defRPr>
            </a:lvl8pPr>
            <a:lvl9pPr indent="-228600" lvl="8" marL="4114800" marR="0" algn="l">
              <a:lnSpc>
                <a:spcPct val="115000"/>
              </a:lnSpc>
              <a:spcBef>
                <a:spcPts val="1600"/>
              </a:spcBef>
              <a:spcAft>
                <a:spcPts val="1600"/>
              </a:spcAft>
              <a:buClr>
                <a:srgbClr val="888888"/>
              </a:buClr>
              <a:buSzPts val="1400"/>
              <a:buFont typeface="Calibri"/>
              <a:buNone/>
              <a:defRPr b="0" i="0" sz="1400" u="none" cap="none" strike="noStrike">
                <a:solidFill>
                  <a:srgbClr val="888888"/>
                </a:solidFill>
                <a:latin typeface="Calibri"/>
                <a:ea typeface="Calibri"/>
                <a:cs typeface="Calibri"/>
                <a:sym typeface="Calibri"/>
              </a:defRPr>
            </a:lvl9pPr>
          </a:lstStyle>
          <a:p/>
        </p:txBody>
      </p:sp>
      <p:sp>
        <p:nvSpPr>
          <p:cNvPr id="661" name="Google Shape;661;p124"/>
          <p:cNvSpPr txBox="1"/>
          <p:nvPr>
            <p:ph type="title"/>
          </p:nvPr>
        </p:nvSpPr>
        <p:spPr>
          <a:xfrm>
            <a:off x="357187" y="2"/>
            <a:ext cx="8229600" cy="503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2800"/>
              <a:buFont typeface="Arial"/>
              <a:buNone/>
              <a:defRPr b="1"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2800"/>
              <a:buNone/>
              <a:defRPr b="1" sz="4400">
                <a:solidFill>
                  <a:schemeClr val="dk1"/>
                </a:solidFill>
                <a:latin typeface="Arial"/>
                <a:ea typeface="Arial"/>
                <a:cs typeface="Arial"/>
                <a:sym typeface="Arial"/>
              </a:defRPr>
            </a:lvl2pPr>
            <a:lvl3pPr lvl="2" algn="l">
              <a:lnSpc>
                <a:spcPct val="100000"/>
              </a:lnSpc>
              <a:spcBef>
                <a:spcPts val="0"/>
              </a:spcBef>
              <a:spcAft>
                <a:spcPts val="0"/>
              </a:spcAft>
              <a:buSzPts val="2800"/>
              <a:buNone/>
              <a:defRPr b="1" sz="4400">
                <a:solidFill>
                  <a:schemeClr val="dk1"/>
                </a:solidFill>
                <a:latin typeface="Arial"/>
                <a:ea typeface="Arial"/>
                <a:cs typeface="Arial"/>
                <a:sym typeface="Arial"/>
              </a:defRPr>
            </a:lvl3pPr>
            <a:lvl4pPr lvl="3" algn="l">
              <a:lnSpc>
                <a:spcPct val="100000"/>
              </a:lnSpc>
              <a:spcBef>
                <a:spcPts val="0"/>
              </a:spcBef>
              <a:spcAft>
                <a:spcPts val="0"/>
              </a:spcAft>
              <a:buSzPts val="2800"/>
              <a:buNone/>
              <a:defRPr b="1" sz="4400">
                <a:solidFill>
                  <a:schemeClr val="dk1"/>
                </a:solidFill>
                <a:latin typeface="Arial"/>
                <a:ea typeface="Arial"/>
                <a:cs typeface="Arial"/>
                <a:sym typeface="Arial"/>
              </a:defRPr>
            </a:lvl4pPr>
            <a:lvl5pPr lvl="4" algn="l">
              <a:lnSpc>
                <a:spcPct val="100000"/>
              </a:lnSpc>
              <a:spcBef>
                <a:spcPts val="0"/>
              </a:spcBef>
              <a:spcAft>
                <a:spcPts val="0"/>
              </a:spcAft>
              <a:buSzPts val="2800"/>
              <a:buNone/>
              <a:defRPr b="1" sz="4400">
                <a:solidFill>
                  <a:schemeClr val="dk1"/>
                </a:solidFill>
                <a:latin typeface="Arial"/>
                <a:ea typeface="Arial"/>
                <a:cs typeface="Arial"/>
                <a:sym typeface="Arial"/>
              </a:defRPr>
            </a:lvl5pPr>
            <a:lvl6pPr lvl="5" algn="ctr">
              <a:lnSpc>
                <a:spcPct val="100000"/>
              </a:lnSpc>
              <a:spcBef>
                <a:spcPts val="0"/>
              </a:spcBef>
              <a:spcAft>
                <a:spcPts val="0"/>
              </a:spcAft>
              <a:buSzPts val="2800"/>
              <a:buNone/>
              <a:defRPr sz="4400">
                <a:solidFill>
                  <a:schemeClr val="dk1"/>
                </a:solidFill>
                <a:latin typeface="Calibri"/>
                <a:ea typeface="Calibri"/>
                <a:cs typeface="Calibri"/>
                <a:sym typeface="Calibri"/>
              </a:defRPr>
            </a:lvl6pPr>
            <a:lvl7pPr lvl="6" algn="ctr">
              <a:lnSpc>
                <a:spcPct val="100000"/>
              </a:lnSpc>
              <a:spcBef>
                <a:spcPts val="0"/>
              </a:spcBef>
              <a:spcAft>
                <a:spcPts val="0"/>
              </a:spcAft>
              <a:buSzPts val="2800"/>
              <a:buNone/>
              <a:defRPr sz="4400">
                <a:solidFill>
                  <a:schemeClr val="dk1"/>
                </a:solidFill>
                <a:latin typeface="Calibri"/>
                <a:ea typeface="Calibri"/>
                <a:cs typeface="Calibri"/>
                <a:sym typeface="Calibri"/>
              </a:defRPr>
            </a:lvl7pPr>
            <a:lvl8pPr lvl="7" algn="ctr">
              <a:lnSpc>
                <a:spcPct val="100000"/>
              </a:lnSpc>
              <a:spcBef>
                <a:spcPts val="0"/>
              </a:spcBef>
              <a:spcAft>
                <a:spcPts val="0"/>
              </a:spcAft>
              <a:buSzPts val="2800"/>
              <a:buNone/>
              <a:defRPr sz="4400">
                <a:solidFill>
                  <a:schemeClr val="dk1"/>
                </a:solidFill>
                <a:latin typeface="Calibri"/>
                <a:ea typeface="Calibri"/>
                <a:cs typeface="Calibri"/>
                <a:sym typeface="Calibri"/>
              </a:defRPr>
            </a:lvl8pPr>
            <a:lvl9pPr lvl="8" algn="ctr">
              <a:lnSpc>
                <a:spcPct val="100000"/>
              </a:lnSpc>
              <a:spcBef>
                <a:spcPts val="0"/>
              </a:spcBef>
              <a:spcAft>
                <a:spcPts val="0"/>
              </a:spcAft>
              <a:buSzPts val="2800"/>
              <a:buNone/>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ior Slide: Lists">
  <p:cSld name="Interior Slide: Lists">
    <p:spTree>
      <p:nvGrpSpPr>
        <p:cNvPr id="662" name="Shape 662"/>
        <p:cNvGrpSpPr/>
        <p:nvPr/>
      </p:nvGrpSpPr>
      <p:grpSpPr>
        <a:xfrm>
          <a:off x="0" y="0"/>
          <a:ext cx="0" cy="0"/>
          <a:chOff x="0" y="0"/>
          <a:chExt cx="0" cy="0"/>
        </a:xfrm>
      </p:grpSpPr>
      <p:sp>
        <p:nvSpPr>
          <p:cNvPr id="663" name="Google Shape;663;p125"/>
          <p:cNvSpPr txBox="1"/>
          <p:nvPr>
            <p:ph type="title"/>
          </p:nvPr>
        </p:nvSpPr>
        <p:spPr>
          <a:xfrm>
            <a:off x="352650" y="88150"/>
            <a:ext cx="8438700" cy="591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666667"/>
              </a:buClr>
              <a:buSzPts val="2800"/>
              <a:buFont typeface="Arial"/>
              <a:buNone/>
              <a:defRPr b="1" i="0" sz="3000" u="none" cap="none" strike="noStrike">
                <a:solidFill>
                  <a:srgbClr val="666667"/>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p:txBody>
      </p:sp>
      <p:sp>
        <p:nvSpPr>
          <p:cNvPr id="664" name="Google Shape;664;p125"/>
          <p:cNvSpPr txBox="1"/>
          <p:nvPr>
            <p:ph idx="1" type="body"/>
          </p:nvPr>
        </p:nvSpPr>
        <p:spPr>
          <a:xfrm>
            <a:off x="352525" y="912575"/>
            <a:ext cx="8438700" cy="35838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1pPr>
            <a:lvl2pPr indent="-342900" lvl="1" marL="9144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2pPr>
            <a:lvl3pPr indent="-342900" lvl="2" marL="13716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3pPr>
            <a:lvl4pPr indent="-342900" lvl="3" marL="18288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4pPr>
            <a:lvl5pPr indent="-342900" lvl="4" marL="22860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5pPr>
            <a:lvl6pPr indent="-342900" lvl="5" marL="27432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6pPr>
            <a:lvl7pPr indent="-342900" lvl="6" marL="32004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7pPr>
            <a:lvl8pPr indent="-342900" lvl="7" marL="36576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8pPr>
            <a:lvl9pPr indent="-342900" lvl="8" marL="4114800" marR="0" algn="l">
              <a:lnSpc>
                <a:spcPct val="115000"/>
              </a:lnSpc>
              <a:spcBef>
                <a:spcPts val="0"/>
              </a:spcBef>
              <a:spcAft>
                <a:spcPts val="0"/>
              </a:spcAft>
              <a:buClr>
                <a:srgbClr val="CC0001"/>
              </a:buClr>
              <a:buSzPts val="1800"/>
              <a:buFont typeface="Arial"/>
              <a:buChar char="»"/>
              <a:defRPr b="0" i="0" sz="1800" u="none" cap="none" strike="noStrike">
                <a:solidFill>
                  <a:srgbClr val="666667"/>
                </a:solidFill>
                <a:latin typeface="Arial"/>
                <a:ea typeface="Arial"/>
                <a:cs typeface="Arial"/>
                <a:sym typeface="Aria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69" name="Shape 669"/>
        <p:cNvGrpSpPr/>
        <p:nvPr/>
      </p:nvGrpSpPr>
      <p:grpSpPr>
        <a:xfrm>
          <a:off x="0" y="0"/>
          <a:ext cx="0" cy="0"/>
          <a:chOff x="0" y="0"/>
          <a:chExt cx="0" cy="0"/>
        </a:xfrm>
      </p:grpSpPr>
      <p:sp>
        <p:nvSpPr>
          <p:cNvPr id="670" name="Google Shape;670;p1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71" name="Google Shape;671;p1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72" name="Google Shape;672;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Section Header">
  <p:cSld name="3_Section Header">
    <p:spTree>
      <p:nvGrpSpPr>
        <p:cNvPr id="70" name="Shape 70"/>
        <p:cNvGrpSpPr/>
        <p:nvPr/>
      </p:nvGrpSpPr>
      <p:grpSpPr>
        <a:xfrm>
          <a:off x="0" y="0"/>
          <a:ext cx="0" cy="0"/>
          <a:chOff x="0" y="0"/>
          <a:chExt cx="0" cy="0"/>
        </a:xfrm>
      </p:grpSpPr>
      <p:sp>
        <p:nvSpPr>
          <p:cNvPr id="71" name="Google Shape;71;p13"/>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72" name="Google Shape;72;p13"/>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73" name="Google Shape;73;p13"/>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4" name="Google Shape;74;p13"/>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75" name="Google Shape;75;p13"/>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76" name="Google Shape;76;p13"/>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73" name="Shape 673"/>
        <p:cNvGrpSpPr/>
        <p:nvPr/>
      </p:nvGrpSpPr>
      <p:grpSpPr>
        <a:xfrm>
          <a:off x="0" y="0"/>
          <a:ext cx="0" cy="0"/>
          <a:chOff x="0" y="0"/>
          <a:chExt cx="0" cy="0"/>
        </a:xfrm>
      </p:grpSpPr>
      <p:sp>
        <p:nvSpPr>
          <p:cNvPr id="674" name="Google Shape;674;p1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75" name="Google Shape;675;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76" name="Shape 676"/>
        <p:cNvGrpSpPr/>
        <p:nvPr/>
      </p:nvGrpSpPr>
      <p:grpSpPr>
        <a:xfrm>
          <a:off x="0" y="0"/>
          <a:ext cx="0" cy="0"/>
          <a:chOff x="0" y="0"/>
          <a:chExt cx="0" cy="0"/>
        </a:xfrm>
      </p:grpSpPr>
      <p:sp>
        <p:nvSpPr>
          <p:cNvPr id="677" name="Google Shape;677;p1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8" name="Google Shape;678;p1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79" name="Google Shape;679;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80" name="Shape 680"/>
        <p:cNvGrpSpPr/>
        <p:nvPr/>
      </p:nvGrpSpPr>
      <p:grpSpPr>
        <a:xfrm>
          <a:off x="0" y="0"/>
          <a:ext cx="0" cy="0"/>
          <a:chOff x="0" y="0"/>
          <a:chExt cx="0" cy="0"/>
        </a:xfrm>
      </p:grpSpPr>
      <p:sp>
        <p:nvSpPr>
          <p:cNvPr id="681" name="Google Shape;681;p1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2" name="Google Shape;682;p13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83" name="Google Shape;683;p13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84" name="Google Shape;684;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85" name="Shape 685"/>
        <p:cNvGrpSpPr/>
        <p:nvPr/>
      </p:nvGrpSpPr>
      <p:grpSpPr>
        <a:xfrm>
          <a:off x="0" y="0"/>
          <a:ext cx="0" cy="0"/>
          <a:chOff x="0" y="0"/>
          <a:chExt cx="0" cy="0"/>
        </a:xfrm>
      </p:grpSpPr>
      <p:sp>
        <p:nvSpPr>
          <p:cNvPr id="686" name="Google Shape;686;p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7" name="Google Shape;687;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88" name="Shape 688"/>
        <p:cNvGrpSpPr/>
        <p:nvPr/>
      </p:nvGrpSpPr>
      <p:grpSpPr>
        <a:xfrm>
          <a:off x="0" y="0"/>
          <a:ext cx="0" cy="0"/>
          <a:chOff x="0" y="0"/>
          <a:chExt cx="0" cy="0"/>
        </a:xfrm>
      </p:grpSpPr>
      <p:sp>
        <p:nvSpPr>
          <p:cNvPr id="689" name="Google Shape;689;p1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90" name="Google Shape;690;p1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91" name="Google Shape;691;p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2" name="Shape 692"/>
        <p:cNvGrpSpPr/>
        <p:nvPr/>
      </p:nvGrpSpPr>
      <p:grpSpPr>
        <a:xfrm>
          <a:off x="0" y="0"/>
          <a:ext cx="0" cy="0"/>
          <a:chOff x="0" y="0"/>
          <a:chExt cx="0" cy="0"/>
        </a:xfrm>
      </p:grpSpPr>
      <p:sp>
        <p:nvSpPr>
          <p:cNvPr id="693" name="Google Shape;693;p13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94" name="Google Shape;694;p1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95" name="Shape 695"/>
        <p:cNvGrpSpPr/>
        <p:nvPr/>
      </p:nvGrpSpPr>
      <p:grpSpPr>
        <a:xfrm>
          <a:off x="0" y="0"/>
          <a:ext cx="0" cy="0"/>
          <a:chOff x="0" y="0"/>
          <a:chExt cx="0" cy="0"/>
        </a:xfrm>
      </p:grpSpPr>
      <p:sp>
        <p:nvSpPr>
          <p:cNvPr id="696" name="Google Shape;696;p1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3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98" name="Google Shape;698;p13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99" name="Google Shape;699;p13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00" name="Google Shape;700;p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1" name="Shape 701"/>
        <p:cNvGrpSpPr/>
        <p:nvPr/>
      </p:nvGrpSpPr>
      <p:grpSpPr>
        <a:xfrm>
          <a:off x="0" y="0"/>
          <a:ext cx="0" cy="0"/>
          <a:chOff x="0" y="0"/>
          <a:chExt cx="0" cy="0"/>
        </a:xfrm>
      </p:grpSpPr>
      <p:sp>
        <p:nvSpPr>
          <p:cNvPr id="702" name="Google Shape;702;p13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703" name="Google Shape;703;p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704" name="Shape 704"/>
        <p:cNvGrpSpPr/>
        <p:nvPr/>
      </p:nvGrpSpPr>
      <p:grpSpPr>
        <a:xfrm>
          <a:off x="0" y="0"/>
          <a:ext cx="0" cy="0"/>
          <a:chOff x="0" y="0"/>
          <a:chExt cx="0" cy="0"/>
        </a:xfrm>
      </p:grpSpPr>
      <p:sp>
        <p:nvSpPr>
          <p:cNvPr id="705" name="Google Shape;705;p1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06" name="Google Shape;706;p1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707" name="Google Shape;707;p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08" name="Shape 708"/>
        <p:cNvGrpSpPr/>
        <p:nvPr/>
      </p:nvGrpSpPr>
      <p:grpSpPr>
        <a:xfrm>
          <a:off x="0" y="0"/>
          <a:ext cx="0" cy="0"/>
          <a:chOff x="0" y="0"/>
          <a:chExt cx="0" cy="0"/>
        </a:xfrm>
      </p:grpSpPr>
      <p:sp>
        <p:nvSpPr>
          <p:cNvPr id="709" name="Google Shape;709;p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Section Header">
  <p:cSld name="4_Section Header">
    <p:spTree>
      <p:nvGrpSpPr>
        <p:cNvPr id="77" name="Shape 77"/>
        <p:cNvGrpSpPr/>
        <p:nvPr/>
      </p:nvGrpSpPr>
      <p:grpSpPr>
        <a:xfrm>
          <a:off x="0" y="0"/>
          <a:ext cx="0" cy="0"/>
          <a:chOff x="0" y="0"/>
          <a:chExt cx="0" cy="0"/>
        </a:xfrm>
      </p:grpSpPr>
      <p:sp>
        <p:nvSpPr>
          <p:cNvPr id="78" name="Google Shape;78;p14"/>
          <p:cNvSpPr/>
          <p:nvPr/>
        </p:nvSpPr>
        <p:spPr>
          <a:xfrm>
            <a:off x="288925" y="293689"/>
            <a:ext cx="8566200" cy="4558800"/>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 name="Google Shape;79;p14"/>
          <p:cNvSpPr txBox="1"/>
          <p:nvPr>
            <p:ph type="title"/>
          </p:nvPr>
        </p:nvSpPr>
        <p:spPr>
          <a:xfrm>
            <a:off x="433389" y="433387"/>
            <a:ext cx="82692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80" name="Google Shape;80;p14"/>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81" name="Google Shape;81;p14"/>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82" name="Google Shape;82;p14"/>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83" name="Google Shape;83;p14"/>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84" name="Google Shape;84;p14"/>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710" name="Shape 710"/>
        <p:cNvGrpSpPr/>
        <p:nvPr/>
      </p:nvGrpSpPr>
      <p:grpSpPr>
        <a:xfrm>
          <a:off x="0" y="0"/>
          <a:ext cx="0" cy="0"/>
          <a:chOff x="0" y="0"/>
          <a:chExt cx="0" cy="0"/>
        </a:xfrm>
      </p:grpSpPr>
      <p:sp>
        <p:nvSpPr>
          <p:cNvPr id="711" name="Google Shape;711;p138"/>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712" name="Google Shape;712;p138"/>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algn="l">
              <a:lnSpc>
                <a:spcPct val="115000"/>
              </a:lnSpc>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algn="l">
              <a:lnSpc>
                <a:spcPct val="115000"/>
              </a:lnSpc>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algn="l">
              <a:lnSpc>
                <a:spcPct val="115000"/>
              </a:lnSpc>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algn="l">
              <a:lnSpc>
                <a:spcPct val="115000"/>
              </a:lnSpc>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algn="l">
              <a:lnSpc>
                <a:spcPct val="115000"/>
              </a:lnSpc>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713" name="Google Shape;713;p138"/>
          <p:cNvCxnSpPr/>
          <p:nvPr/>
        </p:nvCxnSpPr>
        <p:spPr>
          <a:xfrm>
            <a:off x="457200" y="616744"/>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714" name="Shape 714"/>
        <p:cNvGrpSpPr/>
        <p:nvPr/>
      </p:nvGrpSpPr>
      <p:grpSpPr>
        <a:xfrm>
          <a:off x="0" y="0"/>
          <a:ext cx="0" cy="0"/>
          <a:chOff x="0" y="0"/>
          <a:chExt cx="0" cy="0"/>
        </a:xfrm>
      </p:grpSpPr>
      <p:sp>
        <p:nvSpPr>
          <p:cNvPr id="715" name="Google Shape;715;p139"/>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8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716" name="Google Shape;716;p139"/>
          <p:cNvSpPr txBox="1"/>
          <p:nvPr>
            <p:ph idx="1" type="body"/>
          </p:nvPr>
        </p:nvSpPr>
        <p:spPr>
          <a:xfrm>
            <a:off x="542924" y="1255071"/>
            <a:ext cx="5092800" cy="12771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17" name="Google Shape;717;p139"/>
          <p:cNvSpPr txBox="1"/>
          <p:nvPr>
            <p:ph idx="11" type="ftr"/>
          </p:nvPr>
        </p:nvSpPr>
        <p:spPr>
          <a:xfrm>
            <a:off x="920576" y="4556252"/>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Helvetica Neue"/>
                <a:ea typeface="Helvetica Neue"/>
                <a:cs typeface="Helvetica Neue"/>
                <a:sym typeface="Helvetica Neue"/>
              </a:defRPr>
            </a:lvl9pPr>
          </a:lstStyle>
          <a:p/>
        </p:txBody>
      </p:sp>
      <p:sp>
        <p:nvSpPr>
          <p:cNvPr id="718" name="Google Shape;718;p139"/>
          <p:cNvSpPr txBox="1"/>
          <p:nvPr>
            <p:ph idx="12" type="sldNum"/>
          </p:nvPr>
        </p:nvSpPr>
        <p:spPr>
          <a:xfrm>
            <a:off x="542925" y="4556252"/>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19" name="Google Shape;719;p139"/>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20" name="Google Shape;720;p139"/>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721" name="Google Shape;721;p139"/>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722" name="Google Shape;722;p139"/>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723" name="Shape 723"/>
        <p:cNvGrpSpPr/>
        <p:nvPr/>
      </p:nvGrpSpPr>
      <p:grpSpPr>
        <a:xfrm>
          <a:off x="0" y="0"/>
          <a:ext cx="0" cy="0"/>
          <a:chOff x="0" y="0"/>
          <a:chExt cx="0" cy="0"/>
        </a:xfrm>
      </p:grpSpPr>
      <p:sp>
        <p:nvSpPr>
          <p:cNvPr id="724" name="Google Shape;724;p140"/>
          <p:cNvSpPr/>
          <p:nvPr>
            <p:ph idx="2" type="pic"/>
          </p:nvPr>
        </p:nvSpPr>
        <p:spPr>
          <a:xfrm>
            <a:off x="0" y="605118"/>
            <a:ext cx="9144000" cy="4039800"/>
          </a:xfrm>
          <a:prstGeom prst="rect">
            <a:avLst/>
          </a:prstGeom>
          <a:solidFill>
            <a:srgbClr val="7F7F7F"/>
          </a:solid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5" name="Google Shape;725;p140"/>
          <p:cNvSpPr txBox="1"/>
          <p:nvPr>
            <p:ph idx="1" type="body"/>
          </p:nvPr>
        </p:nvSpPr>
        <p:spPr>
          <a:xfrm>
            <a:off x="249383" y="931069"/>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C21420"/>
              </a:buClr>
              <a:buSzPts val="1800"/>
              <a:buFont typeface="Arial"/>
              <a:buNone/>
              <a:defRPr b="1" i="0" sz="1800" u="none" cap="none" strike="noStrike">
                <a:solidFill>
                  <a:srgbClr val="C21420"/>
                </a:solidFill>
                <a:latin typeface="Arial"/>
                <a:ea typeface="Arial"/>
                <a:cs typeface="Arial"/>
                <a:sym typeface="Arial"/>
              </a:defRPr>
            </a:lvl1pPr>
            <a:lvl2pPr indent="-228600" lvl="1" marL="9144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2pPr>
            <a:lvl3pPr indent="-228600" lvl="2" marL="13716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3pPr>
            <a:lvl4pPr indent="-228600" lvl="3" marL="18288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4pPr>
            <a:lvl5pPr indent="-228600" lvl="4" marL="2286000" marR="0" algn="l">
              <a:lnSpc>
                <a:spcPct val="100000"/>
              </a:lnSpc>
              <a:spcBef>
                <a:spcPts val="0"/>
              </a:spcBef>
              <a:spcAft>
                <a:spcPts val="0"/>
              </a:spcAft>
              <a:buClr>
                <a:srgbClr val="C21420"/>
              </a:buClr>
              <a:buSzPts val="1400"/>
              <a:buFont typeface="Arial"/>
              <a:buNone/>
              <a:defRPr b="1" i="0" sz="1400" u="none" cap="none" strike="noStrike">
                <a:solidFill>
                  <a:srgbClr val="C2142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6" name="Google Shape;726;p140"/>
          <p:cNvSpPr txBox="1"/>
          <p:nvPr>
            <p:ph idx="3" type="body"/>
          </p:nvPr>
        </p:nvSpPr>
        <p:spPr>
          <a:xfrm>
            <a:off x="352301" y="2305133"/>
            <a:ext cx="4360200" cy="1608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5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1pPr>
            <a:lvl2pPr indent="-304800" lvl="1" marL="914400" marR="0" algn="l">
              <a:lnSpc>
                <a:spcPct val="100000"/>
              </a:lnSpc>
              <a:spcBef>
                <a:spcPts val="15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28600" lvl="2" marL="1371600" marR="0" algn="l">
              <a:lnSpc>
                <a:spcPct val="100000"/>
              </a:lnSpc>
              <a:spcBef>
                <a:spcPts val="150"/>
              </a:spcBef>
              <a:spcAft>
                <a:spcPts val="0"/>
              </a:spcAft>
              <a:buClr>
                <a:schemeClr val="lt1"/>
              </a:buClr>
              <a:buSzPts val="14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15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7" name="Google Shape;727;p140"/>
          <p:cNvSpPr txBox="1"/>
          <p:nvPr>
            <p:ph idx="4" type="body"/>
          </p:nvPr>
        </p:nvSpPr>
        <p:spPr>
          <a:xfrm>
            <a:off x="352302" y="2117526"/>
            <a:ext cx="4360200" cy="187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C21420"/>
              </a:buClr>
              <a:buSzPts val="1800"/>
              <a:buFont typeface="Arial"/>
              <a:buNone/>
              <a:defRPr b="1" i="0" sz="1200" u="none" cap="none" strike="noStrike">
                <a:solidFill>
                  <a:srgbClr val="C21420"/>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Arial"/>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728" name="Google Shape;728;p140"/>
          <p:cNvSpPr txBox="1"/>
          <p:nvPr>
            <p:ph type="title"/>
          </p:nvPr>
        </p:nvSpPr>
        <p:spPr>
          <a:xfrm>
            <a:off x="357187" y="0"/>
            <a:ext cx="8229600" cy="503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729" name="Shape 729"/>
        <p:cNvGrpSpPr/>
        <p:nvPr/>
      </p:nvGrpSpPr>
      <p:grpSpPr>
        <a:xfrm>
          <a:off x="0" y="0"/>
          <a:ext cx="0" cy="0"/>
          <a:chOff x="0" y="0"/>
          <a:chExt cx="0" cy="0"/>
        </a:xfrm>
      </p:grpSpPr>
      <p:sp>
        <p:nvSpPr>
          <p:cNvPr id="730" name="Google Shape;730;p141"/>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p:txBody>
      </p:sp>
      <p:sp>
        <p:nvSpPr>
          <p:cNvPr id="731" name="Google Shape;731;p141"/>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2" name="Google Shape;732;p141"/>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3" name="Google Shape;733;p141"/>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34" name="Google Shape;734;p141"/>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735" name="Shape 735"/>
        <p:cNvGrpSpPr/>
        <p:nvPr/>
      </p:nvGrpSpPr>
      <p:grpSpPr>
        <a:xfrm>
          <a:off x="0" y="0"/>
          <a:ext cx="0" cy="0"/>
          <a:chOff x="0" y="0"/>
          <a:chExt cx="0" cy="0"/>
        </a:xfrm>
      </p:grpSpPr>
      <p:sp>
        <p:nvSpPr>
          <p:cNvPr id="736" name="Google Shape;736;p142"/>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p:txBody>
      </p:sp>
      <p:sp>
        <p:nvSpPr>
          <p:cNvPr id="737" name="Google Shape;737;p142"/>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8" name="Google Shape;738;p142"/>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739" name="Google Shape;739;p142"/>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17500" lvl="0" marL="457200" marR="0" algn="l">
              <a:lnSpc>
                <a:spcPct val="90000"/>
              </a:lnSpc>
              <a:spcBef>
                <a:spcPts val="200"/>
              </a:spcBef>
              <a:spcAft>
                <a:spcPts val="0"/>
              </a:spcAft>
              <a:buClr>
                <a:srgbClr val="000000"/>
              </a:buClr>
              <a:buSzPts val="1400"/>
              <a:buFont typeface="Merriweather Sans"/>
              <a:buChar char="-"/>
              <a:defRPr b="0" i="0" sz="1400" u="none" cap="none" strike="noStrike">
                <a:solidFill>
                  <a:srgbClr val="000000"/>
                </a:solidFill>
                <a:latin typeface="Arial"/>
                <a:ea typeface="Arial"/>
                <a:cs typeface="Arial"/>
                <a:sym typeface="Arial"/>
              </a:defRPr>
            </a:lvl1pPr>
            <a:lvl2pPr indent="-228600" lvl="1" marL="914400" marR="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type="obj">
  <p:cSld name="OBJECT">
    <p:spTree>
      <p:nvGrpSpPr>
        <p:cNvPr id="740" name="Shape 740"/>
        <p:cNvGrpSpPr/>
        <p:nvPr/>
      </p:nvGrpSpPr>
      <p:grpSpPr>
        <a:xfrm>
          <a:off x="0" y="0"/>
          <a:ext cx="0" cy="0"/>
          <a:chOff x="0" y="0"/>
          <a:chExt cx="0" cy="0"/>
        </a:xfrm>
      </p:grpSpPr>
      <p:sp>
        <p:nvSpPr>
          <p:cNvPr id="741" name="Google Shape;741;p143"/>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algn="l">
              <a:lnSpc>
                <a:spcPct val="100000"/>
              </a:lnSpc>
              <a:spcBef>
                <a:spcPts val="0"/>
              </a:spcBef>
              <a:spcAft>
                <a:spcPts val="0"/>
              </a:spcAft>
              <a:buSzPts val="2800"/>
              <a:buFont typeface="Arial"/>
              <a:buNone/>
              <a:defRPr sz="1800"/>
            </a:lvl3pPr>
            <a:lvl4pPr lvl="3" algn="l">
              <a:lnSpc>
                <a:spcPct val="100000"/>
              </a:lnSpc>
              <a:spcBef>
                <a:spcPts val="0"/>
              </a:spcBef>
              <a:spcAft>
                <a:spcPts val="0"/>
              </a:spcAft>
              <a:buSzPts val="2800"/>
              <a:buFont typeface="Arial"/>
              <a:buNone/>
              <a:defRPr sz="1800"/>
            </a:lvl4pPr>
            <a:lvl5pPr lvl="4" algn="l">
              <a:lnSpc>
                <a:spcPct val="100000"/>
              </a:lnSpc>
              <a:spcBef>
                <a:spcPts val="0"/>
              </a:spcBef>
              <a:spcAft>
                <a:spcPts val="0"/>
              </a:spcAft>
              <a:buSzPts val="2800"/>
              <a:buFont typeface="Arial"/>
              <a:buNone/>
              <a:defRPr sz="1800"/>
            </a:lvl5pPr>
            <a:lvl6pPr lvl="5" algn="l">
              <a:lnSpc>
                <a:spcPct val="100000"/>
              </a:lnSpc>
              <a:spcBef>
                <a:spcPts val="0"/>
              </a:spcBef>
              <a:spcAft>
                <a:spcPts val="0"/>
              </a:spcAft>
              <a:buSzPts val="2800"/>
              <a:buFont typeface="Arial"/>
              <a:buNone/>
              <a:defRPr sz="1800"/>
            </a:lvl6pPr>
            <a:lvl7pPr lvl="6" algn="l">
              <a:lnSpc>
                <a:spcPct val="100000"/>
              </a:lnSpc>
              <a:spcBef>
                <a:spcPts val="0"/>
              </a:spcBef>
              <a:spcAft>
                <a:spcPts val="0"/>
              </a:spcAft>
              <a:buSzPts val="2800"/>
              <a:buFont typeface="Arial"/>
              <a:buNone/>
              <a:defRPr sz="1800"/>
            </a:lvl7pPr>
            <a:lvl8pPr lvl="7" algn="l">
              <a:lnSpc>
                <a:spcPct val="100000"/>
              </a:lnSpc>
              <a:spcBef>
                <a:spcPts val="0"/>
              </a:spcBef>
              <a:spcAft>
                <a:spcPts val="0"/>
              </a:spcAft>
              <a:buSzPts val="2800"/>
              <a:buFont typeface="Arial"/>
              <a:buNone/>
              <a:defRPr sz="1800"/>
            </a:lvl8pPr>
            <a:lvl9pPr lvl="8" algn="l">
              <a:lnSpc>
                <a:spcPct val="100000"/>
              </a:lnSpc>
              <a:spcBef>
                <a:spcPts val="0"/>
              </a:spcBef>
              <a:spcAft>
                <a:spcPts val="0"/>
              </a:spcAft>
              <a:buSzPts val="2800"/>
              <a:buFont typeface="Arial"/>
              <a:buNone/>
              <a:defRPr sz="1800"/>
            </a:lvl9pPr>
          </a:lstStyle>
          <a:p/>
        </p:txBody>
      </p:sp>
      <p:sp>
        <p:nvSpPr>
          <p:cNvPr id="742" name="Google Shape;742;p14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3" name="Google Shape;743;p143"/>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44" name="Google Shape;744;p143"/>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45" name="Google Shape;745;p143"/>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53" name="Shape 753"/>
        <p:cNvGrpSpPr/>
        <p:nvPr/>
      </p:nvGrpSpPr>
      <p:grpSpPr>
        <a:xfrm>
          <a:off x="0" y="0"/>
          <a:ext cx="0" cy="0"/>
          <a:chOff x="0" y="0"/>
          <a:chExt cx="0" cy="0"/>
        </a:xfrm>
      </p:grpSpPr>
      <p:pic>
        <p:nvPicPr>
          <p:cNvPr id="754" name="Google Shape;754;p145"/>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755" name="Google Shape;755;p145"/>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56" name="Google Shape;756;p145"/>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57" name="Google Shape;757;p145"/>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58" name="Google Shape;758;p145"/>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759" name="Shape 759"/>
        <p:cNvGrpSpPr/>
        <p:nvPr/>
      </p:nvGrpSpPr>
      <p:grpSpPr>
        <a:xfrm>
          <a:off x="0" y="0"/>
          <a:ext cx="0" cy="0"/>
          <a:chOff x="0" y="0"/>
          <a:chExt cx="0" cy="0"/>
        </a:xfrm>
      </p:grpSpPr>
      <p:sp>
        <p:nvSpPr>
          <p:cNvPr id="760" name="Google Shape;760;p146"/>
          <p:cNvSpPr txBox="1"/>
          <p:nvPr>
            <p:ph type="title"/>
          </p:nvPr>
        </p:nvSpPr>
        <p:spPr>
          <a:xfrm>
            <a:off x="323998" y="324000"/>
            <a:ext cx="6010200" cy="633300"/>
          </a:xfrm>
          <a:prstGeom prst="rect">
            <a:avLst/>
          </a:prstGeom>
          <a:noFill/>
          <a:ln>
            <a:noFill/>
          </a:ln>
        </p:spPr>
        <p:txBody>
          <a:bodyPr anchorCtr="0" anchor="b" bIns="0" lIns="0" spcFirstLastPara="1" rIns="0" wrap="square" tIns="0">
            <a:noAutofit/>
          </a:bodyPr>
          <a:lstStyle>
            <a:lvl1pPr lvl="0" algn="l">
              <a:lnSpc>
                <a:spcPct val="110000"/>
              </a:lnSpc>
              <a:spcBef>
                <a:spcPts val="0"/>
              </a:spcBef>
              <a:spcAft>
                <a:spcPts val="0"/>
              </a:spcAft>
              <a:buSzPts val="2300"/>
              <a:buNone/>
              <a:defRPr b="0" i="0" sz="240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1" name="Google Shape;761;p146"/>
          <p:cNvSpPr txBox="1"/>
          <p:nvPr>
            <p:ph idx="1" type="body"/>
          </p:nvPr>
        </p:nvSpPr>
        <p:spPr>
          <a:xfrm>
            <a:off x="324000" y="1564482"/>
            <a:ext cx="8488800" cy="29265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800"/>
              </a:spcBef>
              <a:spcAft>
                <a:spcPts val="0"/>
              </a:spcAft>
              <a:buSzPts val="1400"/>
              <a:buChar char="✧"/>
              <a:defRPr b="0" i="0">
                <a:solidFill>
                  <a:schemeClr val="dk1"/>
                </a:solidFill>
              </a:defRPr>
            </a:lvl1pPr>
            <a:lvl2pPr indent="-317500" lvl="1" marL="914400" algn="l">
              <a:lnSpc>
                <a:spcPct val="90000"/>
              </a:lnSpc>
              <a:spcBef>
                <a:spcPts val="400"/>
              </a:spcBef>
              <a:spcAft>
                <a:spcPts val="0"/>
              </a:spcAft>
              <a:buSzPts val="1400"/>
              <a:buChar char="✧"/>
              <a:defRPr/>
            </a:lvl2pPr>
            <a:lvl3pPr indent="-304800" lvl="2" marL="1371600" algn="l">
              <a:lnSpc>
                <a:spcPct val="90000"/>
              </a:lnSpc>
              <a:spcBef>
                <a:spcPts val="400"/>
              </a:spcBef>
              <a:spcAft>
                <a:spcPts val="0"/>
              </a:spcAft>
              <a:buSzPts val="1200"/>
              <a:buChar char="✧"/>
              <a:defRPr/>
            </a:lvl3pPr>
            <a:lvl4pPr indent="-298450" lvl="3" marL="1828800" algn="l">
              <a:lnSpc>
                <a:spcPct val="90000"/>
              </a:lnSpc>
              <a:spcBef>
                <a:spcPts val="400"/>
              </a:spcBef>
              <a:spcAft>
                <a:spcPts val="0"/>
              </a:spcAft>
              <a:buSzPts val="1100"/>
              <a:buChar char="✧"/>
              <a:defRPr/>
            </a:lvl4pPr>
            <a:lvl5pPr indent="-285750" lvl="4" marL="2286000" algn="l">
              <a:lnSpc>
                <a:spcPct val="90000"/>
              </a:lnSpc>
              <a:spcBef>
                <a:spcPts val="400"/>
              </a:spcBef>
              <a:spcAft>
                <a:spcPts val="0"/>
              </a:spcAft>
              <a:buSzPts val="9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762" name="Google Shape;762;p146"/>
          <p:cNvSpPr txBox="1"/>
          <p:nvPr>
            <p:ph idx="11" type="ftr"/>
          </p:nvPr>
        </p:nvSpPr>
        <p:spPr>
          <a:xfrm>
            <a:off x="324000" y="4892400"/>
            <a:ext cx="2057400" cy="189000"/>
          </a:xfrm>
          <a:prstGeom prst="rect">
            <a:avLst/>
          </a:prstGeom>
          <a:noFill/>
          <a:ln>
            <a:noFill/>
          </a:ln>
        </p:spPr>
        <p:txBody>
          <a:bodyPr anchorCtr="0" anchor="t" bIns="0" lIns="0" spcFirstLastPara="1" rIns="0" wrap="square" tIns="0">
            <a:noAutofit/>
          </a:bodyPr>
          <a:lstStyle>
            <a:lvl1pPr lvl="0" algn="ctr">
              <a:lnSpc>
                <a:spcPct val="137500"/>
              </a:lnSpc>
              <a:spcBef>
                <a:spcPts val="0"/>
              </a:spcBef>
              <a:spcAft>
                <a:spcPts val="0"/>
              </a:spcAft>
              <a:buSzPts val="1100"/>
              <a:buNone/>
              <a:defRPr>
                <a:solidFill>
                  <a:srgbClr val="8F8F8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3" name="Google Shape;763;p146"/>
          <p:cNvSpPr txBox="1"/>
          <p:nvPr>
            <p:ph idx="10" type="dt"/>
          </p:nvPr>
        </p:nvSpPr>
        <p:spPr>
          <a:xfrm>
            <a:off x="323850" y="4759015"/>
            <a:ext cx="2057400" cy="189000"/>
          </a:xfrm>
          <a:prstGeom prst="rect">
            <a:avLst/>
          </a:prstGeom>
          <a:noFill/>
          <a:ln>
            <a:noFill/>
          </a:ln>
        </p:spPr>
        <p:txBody>
          <a:bodyPr anchorCtr="0" anchor="t" bIns="0" lIns="0" spcFirstLastPara="1" rIns="0" wrap="square" tIns="0">
            <a:noAutofit/>
          </a:bodyPr>
          <a:lstStyle>
            <a:lvl1pPr lvl="0" algn="l">
              <a:lnSpc>
                <a:spcPct val="137500"/>
              </a:lnSpc>
              <a:spcBef>
                <a:spcPts val="0"/>
              </a:spcBef>
              <a:spcAft>
                <a:spcPts val="0"/>
              </a:spcAft>
              <a:buSzPts val="1100"/>
              <a:buNone/>
              <a:defRPr>
                <a:solidFill>
                  <a:srgbClr val="8F8F8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4" name="Google Shape;764;p146"/>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rgbClr val="8F8F8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765" name="Shape 765"/>
        <p:cNvGrpSpPr/>
        <p:nvPr/>
      </p:nvGrpSpPr>
      <p:grpSpPr>
        <a:xfrm>
          <a:off x="0" y="0"/>
          <a:ext cx="0" cy="0"/>
          <a:chOff x="0" y="0"/>
          <a:chExt cx="0" cy="0"/>
        </a:xfrm>
      </p:grpSpPr>
      <p:sp>
        <p:nvSpPr>
          <p:cNvPr id="766" name="Google Shape;766;p147"/>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7" name="Google Shape;767;p147"/>
          <p:cNvSpPr txBox="1"/>
          <p:nvPr>
            <p:ph idx="1" type="body"/>
          </p:nvPr>
        </p:nvSpPr>
        <p:spPr>
          <a:xfrm>
            <a:off x="324000" y="1917000"/>
            <a:ext cx="8488800" cy="2574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768" name="Google Shape;768;p147"/>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69" name="Google Shape;769;p147"/>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70" name="Google Shape;770;p147"/>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771" name="Google Shape;771;p147"/>
          <p:cNvSpPr txBox="1"/>
          <p:nvPr>
            <p:ph idx="2" type="body"/>
          </p:nvPr>
        </p:nvSpPr>
        <p:spPr>
          <a:xfrm>
            <a:off x="323850" y="1566000"/>
            <a:ext cx="8488800" cy="3510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pic>
        <p:nvPicPr>
          <p:cNvPr id="772" name="Google Shape;772;p147"/>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73" name="Shape 773"/>
        <p:cNvGrpSpPr/>
        <p:nvPr/>
      </p:nvGrpSpPr>
      <p:grpSpPr>
        <a:xfrm>
          <a:off x="0" y="0"/>
          <a:ext cx="0" cy="0"/>
          <a:chOff x="0" y="0"/>
          <a:chExt cx="0" cy="0"/>
        </a:xfrm>
      </p:grpSpPr>
      <p:pic>
        <p:nvPicPr>
          <p:cNvPr id="774" name="Google Shape;774;p148"/>
          <p:cNvPicPr preferRelativeResize="0"/>
          <p:nvPr/>
        </p:nvPicPr>
        <p:blipFill rotWithShape="1">
          <a:blip r:embed="rId2">
            <a:alphaModFix/>
          </a:blip>
          <a:srcRect b="0" l="0" r="0" t="0"/>
          <a:stretch/>
        </p:blipFill>
        <p:spPr>
          <a:xfrm>
            <a:off x="0" y="0"/>
            <a:ext cx="3104388" cy="5143500"/>
          </a:xfrm>
          <a:prstGeom prst="rect">
            <a:avLst/>
          </a:prstGeom>
          <a:noFill/>
          <a:ln>
            <a:noFill/>
          </a:ln>
        </p:spPr>
      </p:pic>
      <p:pic>
        <p:nvPicPr>
          <p:cNvPr id="775" name="Google Shape;775;p148"/>
          <p:cNvPicPr preferRelativeResize="0"/>
          <p:nvPr/>
        </p:nvPicPr>
        <p:blipFill rotWithShape="1">
          <a:blip r:embed="rId3">
            <a:alphaModFix/>
          </a:blip>
          <a:srcRect b="0" l="0" r="0" t="0"/>
          <a:stretch/>
        </p:blipFill>
        <p:spPr>
          <a:xfrm>
            <a:off x="5983974" y="4833000"/>
            <a:ext cx="2836927" cy="178308"/>
          </a:xfrm>
          <a:prstGeom prst="rect">
            <a:avLst/>
          </a:prstGeom>
          <a:noFill/>
          <a:ln>
            <a:noFill/>
          </a:ln>
        </p:spPr>
      </p:pic>
      <p:sp>
        <p:nvSpPr>
          <p:cNvPr id="776" name="Google Shape;776;p148"/>
          <p:cNvSpPr txBox="1"/>
          <p:nvPr>
            <p:ph type="ctrTitle"/>
          </p:nvPr>
        </p:nvSpPr>
        <p:spPr>
          <a:xfrm>
            <a:off x="3420900" y="1564481"/>
            <a:ext cx="5400000" cy="1007400"/>
          </a:xfrm>
          <a:prstGeom prst="rect">
            <a:avLst/>
          </a:prstGeom>
          <a:noFill/>
          <a:ln>
            <a:noFill/>
          </a:ln>
        </p:spPr>
        <p:txBody>
          <a:bodyPr anchorCtr="0" anchor="b" bIns="68575" lIns="68575" spcFirstLastPara="1" rIns="68575" wrap="square" tIns="68575">
            <a:noAutofit/>
          </a:bodyPr>
          <a:lstStyle>
            <a:lvl1pPr lvl="0" marR="0" algn="r">
              <a:lnSpc>
                <a:spcPct val="113333"/>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77" name="Google Shape;777;p148"/>
          <p:cNvSpPr txBox="1"/>
          <p:nvPr>
            <p:ph idx="1" type="subTitle"/>
          </p:nvPr>
        </p:nvSpPr>
        <p:spPr>
          <a:xfrm>
            <a:off x="3420900" y="2740500"/>
            <a:ext cx="5400000" cy="1026000"/>
          </a:xfrm>
          <a:prstGeom prst="rect">
            <a:avLst/>
          </a:prstGeom>
          <a:noFill/>
          <a:ln>
            <a:noFill/>
          </a:ln>
        </p:spPr>
        <p:txBody>
          <a:bodyPr anchorCtr="0" anchor="t" bIns="68575" lIns="68575" spcFirstLastPara="1" rIns="68575" wrap="square" tIns="68575">
            <a:noAutofit/>
          </a:bodyPr>
          <a:lstStyle>
            <a:lvl1pPr lvl="0" marR="0" algn="r">
              <a:lnSpc>
                <a:spcPct val="116666"/>
              </a:lnSpc>
              <a:spcBef>
                <a:spcPts val="0"/>
              </a:spcBef>
              <a:spcAft>
                <a:spcPts val="0"/>
              </a:spcAft>
              <a:buClr>
                <a:schemeClr val="accent1"/>
              </a:buClr>
              <a:buSzPts val="1600"/>
              <a:buFont typeface="Arial"/>
              <a:buNone/>
              <a:defRPr b="0" i="0" sz="1800" u="none" cap="none" strike="noStrike">
                <a:solidFill>
                  <a:schemeClr val="dk2"/>
                </a:solidFill>
                <a:latin typeface="Verdana"/>
                <a:ea typeface="Verdana"/>
                <a:cs typeface="Verdana"/>
                <a:sym typeface="Verdana"/>
              </a:defRPr>
            </a:lvl1pPr>
            <a:lvl2pPr lvl="1" marR="0" algn="ctr">
              <a:lnSpc>
                <a:spcPct val="90000"/>
              </a:lnSpc>
              <a:spcBef>
                <a:spcPts val="400"/>
              </a:spcBef>
              <a:spcAft>
                <a:spcPts val="0"/>
              </a:spcAft>
              <a:buClr>
                <a:schemeClr val="accent1"/>
              </a:buClr>
              <a:buSzPts val="1400"/>
              <a:buFont typeface="Arial"/>
              <a:buNone/>
              <a:defRPr b="0" i="0" sz="1500" u="none" cap="none" strike="noStrike">
                <a:solidFill>
                  <a:schemeClr val="dk1"/>
                </a:solidFill>
                <a:latin typeface="Verdana"/>
                <a:ea typeface="Verdana"/>
                <a:cs typeface="Verdana"/>
                <a:sym typeface="Verdana"/>
              </a:defRPr>
            </a:lvl2pPr>
            <a:lvl3pPr lvl="2" marR="0" algn="ctr">
              <a:lnSpc>
                <a:spcPct val="90000"/>
              </a:lnSpc>
              <a:spcBef>
                <a:spcPts val="400"/>
              </a:spcBef>
              <a:spcAft>
                <a:spcPts val="0"/>
              </a:spcAft>
              <a:buClr>
                <a:schemeClr val="accent1"/>
              </a:buClr>
              <a:buSzPts val="1200"/>
              <a:buFont typeface="Arial"/>
              <a:buNone/>
              <a:defRPr b="0" i="0" sz="1400" u="none" cap="none" strike="noStrike">
                <a:solidFill>
                  <a:schemeClr val="dk1"/>
                </a:solidFill>
                <a:latin typeface="Verdana"/>
                <a:ea typeface="Verdana"/>
                <a:cs typeface="Verdana"/>
                <a:sym typeface="Verdana"/>
              </a:defRPr>
            </a:lvl3pPr>
            <a:lvl4pPr lvl="3" marR="0" algn="ctr">
              <a:lnSpc>
                <a:spcPct val="90000"/>
              </a:lnSpc>
              <a:spcBef>
                <a:spcPts val="400"/>
              </a:spcBef>
              <a:spcAft>
                <a:spcPts val="0"/>
              </a:spcAft>
              <a:buClr>
                <a:schemeClr val="accent1"/>
              </a:buClr>
              <a:buSzPts val="1100"/>
              <a:buFont typeface="Arial"/>
              <a:buNone/>
              <a:defRPr b="0" i="0" sz="1200" u="none" cap="none" strike="noStrike">
                <a:solidFill>
                  <a:schemeClr val="dk1"/>
                </a:solidFill>
                <a:latin typeface="Verdana"/>
                <a:ea typeface="Verdana"/>
                <a:cs typeface="Verdana"/>
                <a:sym typeface="Verdana"/>
              </a:defRPr>
            </a:lvl4pPr>
            <a:lvl5pPr lvl="4" marR="0" algn="ctr">
              <a:lnSpc>
                <a:spcPct val="90000"/>
              </a:lnSpc>
              <a:spcBef>
                <a:spcPts val="400"/>
              </a:spcBef>
              <a:spcAft>
                <a:spcPts val="0"/>
              </a:spcAft>
              <a:buClr>
                <a:schemeClr val="accent1"/>
              </a:buClr>
              <a:buSzPts val="1100"/>
              <a:buFont typeface="Arial"/>
              <a:buNone/>
              <a:defRPr b="0" i="0" sz="1200" u="none" cap="none" strike="noStrike">
                <a:solidFill>
                  <a:schemeClr val="dk1"/>
                </a:solidFill>
                <a:latin typeface="Verdana"/>
                <a:ea typeface="Verdana"/>
                <a:cs typeface="Verdana"/>
                <a:sym typeface="Verdana"/>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9pPr>
          </a:lstStyle>
          <a:p/>
        </p:txBody>
      </p:sp>
      <p:sp>
        <p:nvSpPr>
          <p:cNvPr id="778" name="Google Shape;778;p148"/>
          <p:cNvSpPr txBox="1"/>
          <p:nvPr>
            <p:ph idx="10" type="dt"/>
          </p:nvPr>
        </p:nvSpPr>
        <p:spPr>
          <a:xfrm>
            <a:off x="3420900" y="3840750"/>
            <a:ext cx="5399100" cy="498900"/>
          </a:xfrm>
          <a:prstGeom prst="rect">
            <a:avLst/>
          </a:prstGeom>
          <a:noFill/>
          <a:ln>
            <a:noFill/>
          </a:ln>
        </p:spPr>
        <p:txBody>
          <a:bodyPr anchorCtr="0" anchor="b" bIns="68575" lIns="68575" spcFirstLastPara="1" rIns="68575" wrap="square" tIns="68575">
            <a:noAutofit/>
          </a:bodyPr>
          <a:lstStyle>
            <a:lvl1pPr lvl="0" marR="0" algn="r">
              <a:lnSpc>
                <a:spcPct val="45833"/>
              </a:lnSpc>
              <a:spcBef>
                <a:spcPts val="0"/>
              </a:spcBef>
              <a:spcAft>
                <a:spcPts val="0"/>
              </a:spcAft>
              <a:buClr>
                <a:srgbClr val="000000"/>
              </a:buClr>
              <a:buSzPts val="1100"/>
              <a:buFont typeface="Arial"/>
              <a:buNone/>
              <a:defRPr b="0" i="0" sz="1800" u="none" cap="none" strike="noStrike">
                <a:solidFill>
                  <a:srgbClr val="A8A8A7"/>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pic>
        <p:nvPicPr>
          <p:cNvPr id="779" name="Google Shape;779;p148"/>
          <p:cNvPicPr preferRelativeResize="0"/>
          <p:nvPr/>
        </p:nvPicPr>
        <p:blipFill rotWithShape="1">
          <a:blip r:embed="rId4">
            <a:alphaModFix/>
          </a:blip>
          <a:srcRect b="0" l="0" r="0" t="0"/>
          <a:stretch/>
        </p:blipFill>
        <p:spPr>
          <a:xfrm>
            <a:off x="6878850" y="324000"/>
            <a:ext cx="1941300" cy="944499"/>
          </a:xfrm>
          <a:prstGeom prst="rect">
            <a:avLst/>
          </a:prstGeom>
          <a:noFill/>
          <a:ln>
            <a:noFill/>
          </a:ln>
        </p:spPr>
      </p:pic>
      <p:sp>
        <p:nvSpPr>
          <p:cNvPr id="780" name="Google Shape;780;p148"/>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pic>
        <p:nvPicPr>
          <p:cNvPr descr="A picture containing clipart  Description generated with very high confidence" id="781" name="Google Shape;781;p148"/>
          <p:cNvPicPr preferRelativeResize="0"/>
          <p:nvPr/>
        </p:nvPicPr>
        <p:blipFill rotWithShape="1">
          <a:blip r:embed="rId5">
            <a:alphaModFix/>
          </a:blip>
          <a:srcRect b="0" l="0" r="0" t="0"/>
          <a:stretch/>
        </p:blipFill>
        <p:spPr>
          <a:xfrm>
            <a:off x="3782483" y="323963"/>
            <a:ext cx="2349263" cy="862376"/>
          </a:xfrm>
          <a:prstGeom prst="rect">
            <a:avLst/>
          </a:prstGeom>
          <a:noFill/>
          <a:ln>
            <a:noFill/>
          </a:ln>
        </p:spPr>
      </p:pic>
      <p:pic>
        <p:nvPicPr>
          <p:cNvPr descr="A picture containing clipart  Description generated with very high confidence" id="782" name="Google Shape;782;p148"/>
          <p:cNvPicPr preferRelativeResize="0"/>
          <p:nvPr/>
        </p:nvPicPr>
        <p:blipFill rotWithShape="1">
          <a:blip r:embed="rId5">
            <a:alphaModFix/>
          </a:blip>
          <a:srcRect b="0" l="0" r="0" t="0"/>
          <a:stretch/>
        </p:blipFill>
        <p:spPr>
          <a:xfrm>
            <a:off x="3734907" y="359225"/>
            <a:ext cx="2349263" cy="8623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p:cSld name="7_Section Header">
    <p:spTree>
      <p:nvGrpSpPr>
        <p:cNvPr id="85" name="Shape 85"/>
        <p:cNvGrpSpPr/>
        <p:nvPr/>
      </p:nvGrpSpPr>
      <p:grpSpPr>
        <a:xfrm>
          <a:off x="0" y="0"/>
          <a:ext cx="0" cy="0"/>
          <a:chOff x="0" y="0"/>
          <a:chExt cx="0" cy="0"/>
        </a:xfrm>
      </p:grpSpPr>
      <p:sp>
        <p:nvSpPr>
          <p:cNvPr id="86" name="Google Shape;86;p15"/>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5"/>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88" name="Google Shape;88;p15"/>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89" name="Google Shape;89;p15"/>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90" name="Google Shape;90;p15"/>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15"/>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92" name="Google Shape;92;p15"/>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93" name="Google Shape;93;p15"/>
          <p:cNvSpPr txBox="1"/>
          <p:nvPr>
            <p:ph idx="4"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94" name="Google Shape;94;p15"/>
          <p:cNvSpPr txBox="1"/>
          <p:nvPr>
            <p:ph idx="5"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95" name="Google Shape;95;p15"/>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783" name="Shape 783"/>
        <p:cNvGrpSpPr/>
        <p:nvPr/>
      </p:nvGrpSpPr>
      <p:grpSpPr>
        <a:xfrm>
          <a:off x="0" y="0"/>
          <a:ext cx="0" cy="0"/>
          <a:chOff x="0" y="0"/>
          <a:chExt cx="0" cy="0"/>
        </a:xfrm>
      </p:grpSpPr>
      <p:sp>
        <p:nvSpPr>
          <p:cNvPr id="784" name="Google Shape;784;p149"/>
          <p:cNvSpPr/>
          <p:nvPr/>
        </p:nvSpPr>
        <p:spPr>
          <a:xfrm>
            <a:off x="0" y="0"/>
            <a:ext cx="9144000" cy="2559600"/>
          </a:xfrm>
          <a:prstGeom prst="rect">
            <a:avLst/>
          </a:prstGeom>
          <a:gradFill>
            <a:gsLst>
              <a:gs pos="0">
                <a:schemeClr val="lt1"/>
              </a:gs>
              <a:gs pos="30000">
                <a:srgbClr val="FFFFFF"/>
              </a:gs>
              <a:gs pos="84000">
                <a:srgbClr val="FFFFFF">
                  <a:alpha val="0"/>
                </a:srgbClr>
              </a:gs>
              <a:gs pos="100000">
                <a:srgbClr val="FFFFFF">
                  <a:alpha val="0"/>
                </a:srgbClr>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5" name="Google Shape;785;p149"/>
          <p:cNvSpPr txBox="1"/>
          <p:nvPr>
            <p:ph type="title"/>
          </p:nvPr>
        </p:nvSpPr>
        <p:spPr>
          <a:xfrm>
            <a:off x="3420900" y="1564481"/>
            <a:ext cx="5400000" cy="1017900"/>
          </a:xfrm>
          <a:prstGeom prst="rect">
            <a:avLst/>
          </a:prstGeom>
          <a:noFill/>
          <a:ln>
            <a:noFill/>
          </a:ln>
        </p:spPr>
        <p:txBody>
          <a:bodyPr anchorCtr="0" anchor="b" bIns="68575" lIns="68575" spcFirstLastPara="1" rIns="68575" wrap="square" tIns="68575">
            <a:noAutofit/>
          </a:bodyPr>
          <a:lstStyle>
            <a:lvl1pPr lvl="0" marR="0" algn="r">
              <a:lnSpc>
                <a:spcPct val="113333"/>
              </a:lnSpc>
              <a:spcBef>
                <a:spcPts val="0"/>
              </a:spcBef>
              <a:spcAft>
                <a:spcPts val="0"/>
              </a:spcAft>
              <a:buClr>
                <a:schemeClr val="lt1"/>
              </a:buClr>
              <a:buSzPts val="2300"/>
              <a:buFont typeface="Verdana"/>
              <a:buNone/>
              <a:defRPr b="1" i="0" sz="2300" u="none" cap="none" strike="noStrike">
                <a:solidFill>
                  <a:schemeClr val="lt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86" name="Google Shape;786;p149"/>
          <p:cNvSpPr txBox="1"/>
          <p:nvPr>
            <p:ph idx="1" type="body"/>
          </p:nvPr>
        </p:nvSpPr>
        <p:spPr>
          <a:xfrm>
            <a:off x="3420900" y="2740500"/>
            <a:ext cx="5400000" cy="1026000"/>
          </a:xfrm>
          <a:prstGeom prst="rect">
            <a:avLst/>
          </a:prstGeom>
          <a:noFill/>
          <a:ln>
            <a:noFill/>
          </a:ln>
        </p:spPr>
        <p:txBody>
          <a:bodyPr anchorCtr="0" anchor="t" bIns="68575" lIns="68575" spcFirstLastPara="1" rIns="68575" wrap="square" tIns="68575">
            <a:noAutofit/>
          </a:bodyPr>
          <a:lstStyle>
            <a:lvl1pPr indent="-228600" lvl="0" marL="457200" marR="0" algn="r">
              <a:lnSpc>
                <a:spcPct val="90000"/>
              </a:lnSpc>
              <a:spcBef>
                <a:spcPts val="80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0" i="0" sz="1500" u="none" cap="none" strike="noStrike">
                <a:solidFill>
                  <a:srgbClr val="8F8F8F"/>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0" i="0" sz="1400" u="none" cap="none" strike="noStrike">
                <a:solidFill>
                  <a:srgbClr val="8F8F8F"/>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0" i="0" sz="1200" u="none" cap="none" strike="noStrike">
                <a:solidFill>
                  <a:srgbClr val="8F8F8F"/>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0" i="0" sz="1200" u="none" cap="none" strike="noStrike">
                <a:solidFill>
                  <a:srgbClr val="8F8F8F"/>
                </a:solidFill>
                <a:latin typeface="Verdana"/>
                <a:ea typeface="Verdana"/>
                <a:cs typeface="Verdana"/>
                <a:sym typeface="Verdana"/>
              </a:defRPr>
            </a:lvl5pPr>
            <a:lvl6pPr indent="-228600" lvl="5" marL="27432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6pPr>
            <a:lvl7pPr indent="-228600" lvl="6" marL="32004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7pPr>
            <a:lvl8pPr indent="-228600" lvl="7" marL="36576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8pPr>
            <a:lvl9pPr indent="-228600" lvl="8" marL="4114800" marR="0" algn="l">
              <a:lnSpc>
                <a:spcPct val="90000"/>
              </a:lnSpc>
              <a:spcBef>
                <a:spcPts val="400"/>
              </a:spcBef>
              <a:spcAft>
                <a:spcPts val="0"/>
              </a:spcAft>
              <a:buClr>
                <a:srgbClr val="8F8F8F"/>
              </a:buClr>
              <a:buSzPts val="1200"/>
              <a:buFont typeface="Arial"/>
              <a:buNone/>
              <a:defRPr b="0" i="0" sz="1200" u="none" cap="none" strike="noStrike">
                <a:solidFill>
                  <a:srgbClr val="8F8F8F"/>
                </a:solidFill>
                <a:latin typeface="Verdana"/>
                <a:ea typeface="Verdana"/>
                <a:cs typeface="Verdana"/>
                <a:sym typeface="Verdana"/>
              </a:defRPr>
            </a:lvl9pPr>
          </a:lstStyle>
          <a:p/>
        </p:txBody>
      </p:sp>
      <p:sp>
        <p:nvSpPr>
          <p:cNvPr id="787" name="Google Shape;787;p149"/>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pic>
        <p:nvPicPr>
          <p:cNvPr id="788" name="Google Shape;788;p149"/>
          <p:cNvPicPr preferRelativeResize="0"/>
          <p:nvPr/>
        </p:nvPicPr>
        <p:blipFill rotWithShape="1">
          <a:blip r:embed="rId3">
            <a:alphaModFix/>
          </a:blip>
          <a:srcRect b="0" l="0" r="0" t="0"/>
          <a:stretch/>
        </p:blipFill>
        <p:spPr>
          <a:xfrm>
            <a:off x="5983974" y="4833000"/>
            <a:ext cx="2836927" cy="178308"/>
          </a:xfrm>
          <a:prstGeom prst="rect">
            <a:avLst/>
          </a:prstGeom>
          <a:noFill/>
          <a:ln>
            <a:noFill/>
          </a:ln>
        </p:spPr>
      </p:pic>
      <p:sp>
        <p:nvSpPr>
          <p:cNvPr id="789" name="Google Shape;789;p149"/>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790" name="Shape 790"/>
        <p:cNvGrpSpPr/>
        <p:nvPr/>
      </p:nvGrpSpPr>
      <p:grpSpPr>
        <a:xfrm>
          <a:off x="0" y="0"/>
          <a:ext cx="0" cy="0"/>
          <a:chOff x="0" y="0"/>
          <a:chExt cx="0" cy="0"/>
        </a:xfrm>
      </p:grpSpPr>
      <p:pic>
        <p:nvPicPr>
          <p:cNvPr id="791" name="Google Shape;791;p150"/>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792" name="Google Shape;792;p150"/>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93" name="Google Shape;793;p150"/>
          <p:cNvSpPr txBox="1"/>
          <p:nvPr>
            <p:ph idx="1" type="body"/>
          </p:nvPr>
        </p:nvSpPr>
        <p:spPr>
          <a:xfrm>
            <a:off x="324000" y="1917000"/>
            <a:ext cx="4112100" cy="2574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794" name="Google Shape;794;p150"/>
          <p:cNvSpPr txBox="1"/>
          <p:nvPr>
            <p:ph idx="2" type="body"/>
          </p:nvPr>
        </p:nvSpPr>
        <p:spPr>
          <a:xfrm>
            <a:off x="4707000" y="1917000"/>
            <a:ext cx="4104900" cy="2574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795" name="Google Shape;795;p150"/>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96" name="Google Shape;796;p150"/>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97" name="Google Shape;797;p150"/>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798" name="Google Shape;798;p150"/>
          <p:cNvSpPr txBox="1"/>
          <p:nvPr>
            <p:ph idx="3" type="body"/>
          </p:nvPr>
        </p:nvSpPr>
        <p:spPr>
          <a:xfrm>
            <a:off x="324000" y="1566000"/>
            <a:ext cx="4112100" cy="3510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799" name="Google Shape;799;p150"/>
          <p:cNvSpPr txBox="1"/>
          <p:nvPr>
            <p:ph idx="4" type="body"/>
          </p:nvPr>
        </p:nvSpPr>
        <p:spPr>
          <a:xfrm>
            <a:off x="4706541" y="1566000"/>
            <a:ext cx="4105200" cy="3513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accent1"/>
              </a:buClr>
              <a:buSzPts val="1600"/>
              <a:buFont typeface="Arial"/>
              <a:buNone/>
              <a:defRPr b="0" i="0" sz="1800" u="none" cap="none" strike="noStrike">
                <a:solidFill>
                  <a:srgbClr val="00569A"/>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800" name="Shape 800"/>
        <p:cNvGrpSpPr/>
        <p:nvPr/>
      </p:nvGrpSpPr>
      <p:grpSpPr>
        <a:xfrm>
          <a:off x="0" y="0"/>
          <a:ext cx="0" cy="0"/>
          <a:chOff x="0" y="0"/>
          <a:chExt cx="0" cy="0"/>
        </a:xfrm>
      </p:grpSpPr>
      <p:pic>
        <p:nvPicPr>
          <p:cNvPr id="801" name="Google Shape;801;p151"/>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802" name="Google Shape;802;p151"/>
          <p:cNvSpPr txBox="1"/>
          <p:nvPr>
            <p:ph type="title"/>
          </p:nvPr>
        </p:nvSpPr>
        <p:spPr>
          <a:xfrm>
            <a:off x="324000" y="324000"/>
            <a:ext cx="6010200" cy="6345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03" name="Google Shape;803;p151"/>
          <p:cNvSpPr txBox="1"/>
          <p:nvPr>
            <p:ph idx="1" type="body"/>
          </p:nvPr>
        </p:nvSpPr>
        <p:spPr>
          <a:xfrm>
            <a:off x="323550" y="1564481"/>
            <a:ext cx="8496600" cy="351000"/>
          </a:xfrm>
          <a:prstGeom prst="rect">
            <a:avLst/>
          </a:prstGeom>
          <a:solidFill>
            <a:schemeClr val="accent2"/>
          </a:solidFill>
          <a:ln>
            <a:noFill/>
          </a:ln>
        </p:spPr>
        <p:txBody>
          <a:bodyPr anchorCtr="0" anchor="t" bIns="68575" lIns="68575" spcFirstLastPara="1" rIns="68575" wrap="square" tIns="68575">
            <a:noAutofit/>
          </a:bodyPr>
          <a:lstStyle>
            <a:lvl1pPr indent="-228600" lvl="0" marL="457200" marR="0" algn="ctr">
              <a:lnSpc>
                <a:spcPct val="116666"/>
              </a:lnSpc>
              <a:spcBef>
                <a:spcPts val="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1"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1" i="0" sz="14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9pPr>
          </a:lstStyle>
          <a:p/>
        </p:txBody>
      </p:sp>
      <p:sp>
        <p:nvSpPr>
          <p:cNvPr id="804" name="Google Shape;804;p151"/>
          <p:cNvSpPr txBox="1"/>
          <p:nvPr>
            <p:ph idx="2" type="body"/>
          </p:nvPr>
        </p:nvSpPr>
        <p:spPr>
          <a:xfrm>
            <a:off x="323998" y="2052000"/>
            <a:ext cx="41121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805" name="Google Shape;805;p151"/>
          <p:cNvSpPr txBox="1"/>
          <p:nvPr>
            <p:ph idx="3" type="body"/>
          </p:nvPr>
        </p:nvSpPr>
        <p:spPr>
          <a:xfrm>
            <a:off x="4707000" y="2052000"/>
            <a:ext cx="41151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806" name="Google Shape;806;p151"/>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07" name="Google Shape;807;p151"/>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08" name="Google Shape;808;p151"/>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2" type="twoTxTwoObj">
  <p:cSld name="TWO_OBJECTS_WITH_TEXT">
    <p:spTree>
      <p:nvGrpSpPr>
        <p:cNvPr id="809" name="Shape 809"/>
        <p:cNvGrpSpPr/>
        <p:nvPr/>
      </p:nvGrpSpPr>
      <p:grpSpPr>
        <a:xfrm>
          <a:off x="0" y="0"/>
          <a:ext cx="0" cy="0"/>
          <a:chOff x="0" y="0"/>
          <a:chExt cx="0" cy="0"/>
        </a:xfrm>
      </p:grpSpPr>
      <p:pic>
        <p:nvPicPr>
          <p:cNvPr id="810" name="Google Shape;810;p152"/>
          <p:cNvPicPr preferRelativeResize="0"/>
          <p:nvPr/>
        </p:nvPicPr>
        <p:blipFill rotWithShape="1">
          <a:blip r:embed="rId2">
            <a:alphaModFix/>
          </a:blip>
          <a:srcRect b="0" l="0" r="0" t="0"/>
          <a:stretch/>
        </p:blipFill>
        <p:spPr>
          <a:xfrm>
            <a:off x="5983974" y="4833000"/>
            <a:ext cx="2836927" cy="178308"/>
          </a:xfrm>
          <a:prstGeom prst="rect">
            <a:avLst/>
          </a:prstGeom>
          <a:noFill/>
          <a:ln>
            <a:noFill/>
          </a:ln>
        </p:spPr>
      </p:pic>
      <p:sp>
        <p:nvSpPr>
          <p:cNvPr id="811" name="Google Shape;811;p152"/>
          <p:cNvSpPr txBox="1"/>
          <p:nvPr>
            <p:ph type="title"/>
          </p:nvPr>
        </p:nvSpPr>
        <p:spPr>
          <a:xfrm>
            <a:off x="324000" y="324000"/>
            <a:ext cx="6010200" cy="634500"/>
          </a:xfrm>
          <a:prstGeom prst="rect">
            <a:avLst/>
          </a:prstGeom>
          <a:noFill/>
          <a:ln>
            <a:noFill/>
          </a:ln>
        </p:spPr>
        <p:txBody>
          <a:bodyPr anchorCtr="0" anchor="b" bIns="68575" lIns="68575" spcFirstLastPara="1" rIns="68575" wrap="square" tIns="68575">
            <a:noAutofit/>
          </a:bodyPr>
          <a:lstStyle>
            <a:lvl1pPr lvl="0" marR="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12" name="Google Shape;812;p152"/>
          <p:cNvSpPr txBox="1"/>
          <p:nvPr>
            <p:ph idx="1" type="body"/>
          </p:nvPr>
        </p:nvSpPr>
        <p:spPr>
          <a:xfrm>
            <a:off x="324001" y="1566000"/>
            <a:ext cx="4112100" cy="351000"/>
          </a:xfrm>
          <a:prstGeom prst="rect">
            <a:avLst/>
          </a:prstGeom>
          <a:solidFill>
            <a:schemeClr val="accent2"/>
          </a:solidFill>
          <a:ln>
            <a:noFill/>
          </a:ln>
        </p:spPr>
        <p:txBody>
          <a:bodyPr anchorCtr="0" anchor="t" bIns="68575" lIns="68575" spcFirstLastPara="1" rIns="68575" wrap="square" tIns="68575">
            <a:noAutofit/>
          </a:bodyPr>
          <a:lstStyle>
            <a:lvl1pPr indent="-228600" lvl="0" marL="457200" marR="0" algn="ctr">
              <a:lnSpc>
                <a:spcPct val="116666"/>
              </a:lnSpc>
              <a:spcBef>
                <a:spcPts val="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1"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1" i="0" sz="14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9pPr>
          </a:lstStyle>
          <a:p/>
        </p:txBody>
      </p:sp>
      <p:sp>
        <p:nvSpPr>
          <p:cNvPr id="813" name="Google Shape;813;p152"/>
          <p:cNvSpPr txBox="1"/>
          <p:nvPr>
            <p:ph idx="2" type="body"/>
          </p:nvPr>
        </p:nvSpPr>
        <p:spPr>
          <a:xfrm>
            <a:off x="323999" y="2052000"/>
            <a:ext cx="41118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814" name="Google Shape;814;p152"/>
          <p:cNvSpPr txBox="1"/>
          <p:nvPr>
            <p:ph idx="3" type="body"/>
          </p:nvPr>
        </p:nvSpPr>
        <p:spPr>
          <a:xfrm>
            <a:off x="4705650" y="1566000"/>
            <a:ext cx="4115100" cy="351000"/>
          </a:xfrm>
          <a:prstGeom prst="rect">
            <a:avLst/>
          </a:prstGeom>
          <a:solidFill>
            <a:schemeClr val="accent2"/>
          </a:solidFill>
          <a:ln>
            <a:noFill/>
          </a:ln>
        </p:spPr>
        <p:txBody>
          <a:bodyPr anchorCtr="0" anchor="t" bIns="68575" lIns="68575" spcFirstLastPara="1" rIns="68575" wrap="square" tIns="68575">
            <a:noAutofit/>
          </a:bodyPr>
          <a:lstStyle>
            <a:lvl1pPr indent="-228600" lvl="0" marL="457200" marR="0" algn="ctr">
              <a:lnSpc>
                <a:spcPct val="116666"/>
              </a:lnSpc>
              <a:spcBef>
                <a:spcPts val="0"/>
              </a:spcBef>
              <a:spcAft>
                <a:spcPts val="0"/>
              </a:spcAft>
              <a:buClr>
                <a:schemeClr val="accent1"/>
              </a:buClr>
              <a:buSzPts val="1600"/>
              <a:buFont typeface="Arial"/>
              <a:buNone/>
              <a:defRPr b="0" i="0" sz="1800" u="none" cap="none" strike="noStrike">
                <a:solidFill>
                  <a:schemeClr val="lt1"/>
                </a:solidFill>
                <a:latin typeface="Verdana"/>
                <a:ea typeface="Verdana"/>
                <a:cs typeface="Verdana"/>
                <a:sym typeface="Verdana"/>
              </a:defRPr>
            </a:lvl1pPr>
            <a:lvl2pPr indent="-228600" lvl="1" marL="914400" marR="0" algn="l">
              <a:lnSpc>
                <a:spcPct val="90000"/>
              </a:lnSpc>
              <a:spcBef>
                <a:spcPts val="400"/>
              </a:spcBef>
              <a:spcAft>
                <a:spcPts val="0"/>
              </a:spcAft>
              <a:buClr>
                <a:schemeClr val="accent1"/>
              </a:buClr>
              <a:buSzPts val="1400"/>
              <a:buFont typeface="Arial"/>
              <a:buNone/>
              <a:defRPr b="1"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accent1"/>
              </a:buClr>
              <a:buSzPts val="1200"/>
              <a:buFont typeface="Arial"/>
              <a:buNone/>
              <a:defRPr b="1" i="0" sz="14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accent1"/>
              </a:buClr>
              <a:buSzPts val="1100"/>
              <a:buFont typeface="Arial"/>
              <a:buNone/>
              <a:defRPr b="1" i="0" sz="1200" u="none" cap="none" strike="noStrike">
                <a:solidFill>
                  <a:schemeClr val="dk1"/>
                </a:solidFill>
                <a:latin typeface="Verdana"/>
                <a:ea typeface="Verdana"/>
                <a:cs typeface="Verdana"/>
                <a:sym typeface="Verdana"/>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Verdana"/>
                <a:ea typeface="Verdana"/>
                <a:cs typeface="Verdana"/>
                <a:sym typeface="Verdana"/>
              </a:defRPr>
            </a:lvl9pPr>
          </a:lstStyle>
          <a:p/>
        </p:txBody>
      </p:sp>
      <p:sp>
        <p:nvSpPr>
          <p:cNvPr id="815" name="Google Shape;815;p152"/>
          <p:cNvSpPr txBox="1"/>
          <p:nvPr>
            <p:ph idx="4" type="body"/>
          </p:nvPr>
        </p:nvSpPr>
        <p:spPr>
          <a:xfrm>
            <a:off x="4707000" y="2052000"/>
            <a:ext cx="4115100" cy="2439000"/>
          </a:xfrm>
          <a:prstGeom prst="rect">
            <a:avLst/>
          </a:prstGeom>
          <a:noFill/>
          <a:ln>
            <a:noFill/>
          </a:ln>
        </p:spPr>
        <p:txBody>
          <a:bodyPr anchorCtr="0" anchor="t" bIns="68575" lIns="68575" spcFirstLastPara="1" rIns="68575" wrap="square" tIns="68575">
            <a:noAutofit/>
          </a:bodyPr>
          <a:lstStyle>
            <a:lvl1pPr indent="-317500" lvl="0" marL="457200" marR="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816" name="Google Shape;816;p152"/>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17" name="Google Shape;817;p152"/>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818" name="Google Shape;818;p152"/>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824" name="Shape 824"/>
        <p:cNvGrpSpPr/>
        <p:nvPr/>
      </p:nvGrpSpPr>
      <p:grpSpPr>
        <a:xfrm>
          <a:off x="0" y="0"/>
          <a:ext cx="0" cy="0"/>
          <a:chOff x="0" y="0"/>
          <a:chExt cx="0" cy="0"/>
        </a:xfrm>
      </p:grpSpPr>
      <p:sp>
        <p:nvSpPr>
          <p:cNvPr id="825" name="Google Shape;825;p154"/>
          <p:cNvSpPr txBox="1"/>
          <p:nvPr>
            <p:ph type="title"/>
          </p:nvPr>
        </p:nvSpPr>
        <p:spPr>
          <a:xfrm>
            <a:off x="539999" y="279400"/>
            <a:ext cx="5095500" cy="5232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26" name="Google Shape;826;p154"/>
          <p:cNvSpPr txBox="1"/>
          <p:nvPr>
            <p:ph idx="11" type="ftr"/>
          </p:nvPr>
        </p:nvSpPr>
        <p:spPr>
          <a:xfrm>
            <a:off x="920575" y="4569619"/>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27" name="Google Shape;827;p154"/>
          <p:cNvSpPr txBox="1"/>
          <p:nvPr>
            <p:ph idx="12" type="sldNum"/>
          </p:nvPr>
        </p:nvSpPr>
        <p:spPr>
          <a:xfrm>
            <a:off x="542925" y="4569619"/>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828" name="Google Shape;828;p154"/>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b="0" i="1" sz="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829" name="Shape 829"/>
        <p:cNvGrpSpPr/>
        <p:nvPr/>
      </p:nvGrpSpPr>
      <p:grpSpPr>
        <a:xfrm>
          <a:off x="0" y="0"/>
          <a:ext cx="0" cy="0"/>
          <a:chOff x="0" y="0"/>
          <a:chExt cx="0" cy="0"/>
        </a:xfrm>
      </p:grpSpPr>
      <p:sp>
        <p:nvSpPr>
          <p:cNvPr id="830" name="Google Shape;830;p155"/>
          <p:cNvSpPr/>
          <p:nvPr/>
        </p:nvSpPr>
        <p:spPr>
          <a:xfrm>
            <a:off x="144463" y="139700"/>
            <a:ext cx="88518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831" name="Google Shape;831;p155"/>
          <p:cNvSpPr/>
          <p:nvPr/>
        </p:nvSpPr>
        <p:spPr>
          <a:xfrm>
            <a:off x="0" y="3328988"/>
            <a:ext cx="91440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2" name="Google Shape;832;p155"/>
          <p:cNvSpPr txBox="1"/>
          <p:nvPr>
            <p:ph type="title"/>
          </p:nvPr>
        </p:nvSpPr>
        <p:spPr>
          <a:xfrm>
            <a:off x="433388" y="1008303"/>
            <a:ext cx="7023600" cy="2250900"/>
          </a:xfrm>
          <a:prstGeom prst="rect">
            <a:avLst/>
          </a:prstGeom>
          <a:noFill/>
          <a:ln>
            <a:noFill/>
          </a:ln>
        </p:spPr>
        <p:txBody>
          <a:bodyPr anchorCtr="0" anchor="b" bIns="91425" lIns="91425" spcFirstLastPara="1" rIns="91425" wrap="square" tIns="91425">
            <a:noAutofit/>
          </a:bodyPr>
          <a:lstStyle>
            <a:lvl1pPr lvl="0" marR="0" algn="l">
              <a:lnSpc>
                <a:spcPct val="80000"/>
              </a:lnSpc>
              <a:spcBef>
                <a:spcPts val="0"/>
              </a:spcBef>
              <a:spcAft>
                <a:spcPts val="0"/>
              </a:spcAft>
              <a:buClr>
                <a:schemeClr val="dk1"/>
              </a:buClr>
              <a:buSzPts val="1400"/>
              <a:buFont typeface="Arial"/>
              <a:buNone/>
              <a:defRPr b="1" i="0" sz="50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33" name="Google Shape;833;p155"/>
          <p:cNvSpPr txBox="1"/>
          <p:nvPr>
            <p:ph idx="1" type="body"/>
          </p:nvPr>
        </p:nvSpPr>
        <p:spPr>
          <a:xfrm>
            <a:off x="539751" y="4187828"/>
            <a:ext cx="2646300" cy="414900"/>
          </a:xfrm>
          <a:prstGeom prst="rect">
            <a:avLst/>
          </a:prstGeom>
          <a:noFill/>
          <a:ln>
            <a:noFill/>
          </a:ln>
        </p:spPr>
        <p:txBody>
          <a:bodyPr anchorCtr="0" anchor="t" bIns="91425" lIns="91425" spcFirstLastPara="1" rIns="91425" wrap="square" tIns="91425">
            <a:noAutofit/>
          </a:bodyPr>
          <a:lstStyle>
            <a:lvl1pPr indent="-228600" lvl="0" marL="457200" marR="0" algn="l">
              <a:lnSpc>
                <a:spcPct val="8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algn="r">
              <a:lnSpc>
                <a:spcPct val="100000"/>
              </a:lnSpc>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4pPr>
            <a:lvl5pPr indent="-228600" lvl="4" marL="2286000" marR="0" algn="r">
              <a:lnSpc>
                <a:spcPct val="100000"/>
              </a:lnSpc>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4" name="Google Shape;834;p155"/>
          <p:cNvSpPr txBox="1"/>
          <p:nvPr>
            <p:ph idx="2" type="body"/>
          </p:nvPr>
        </p:nvSpPr>
        <p:spPr>
          <a:xfrm>
            <a:off x="539751" y="4612987"/>
            <a:ext cx="2646300" cy="126900"/>
          </a:xfrm>
          <a:prstGeom prst="rect">
            <a:avLst/>
          </a:prstGeom>
          <a:noFill/>
          <a:ln>
            <a:noFill/>
          </a:ln>
        </p:spPr>
        <p:txBody>
          <a:bodyPr anchorCtr="0" anchor="t" bIns="91425" lIns="91425" spcFirstLastPara="1" rIns="91425" wrap="square" tIns="91425">
            <a:noAutofit/>
          </a:bodyPr>
          <a:lstStyle>
            <a:lvl1pPr indent="-228600" lvl="0" marL="457200" marR="0" algn="l">
              <a:lnSpc>
                <a:spcPct val="8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algn="r">
              <a:lnSpc>
                <a:spcPct val="100000"/>
              </a:lnSpc>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4pPr>
            <a:lvl5pPr indent="-228600" lvl="4" marL="2286000" marR="0" algn="r">
              <a:lnSpc>
                <a:spcPct val="100000"/>
              </a:lnSpc>
              <a:spcBef>
                <a:spcPts val="240"/>
              </a:spcBef>
              <a:spcAft>
                <a:spcPts val="0"/>
              </a:spcAft>
              <a:buClr>
                <a:schemeClr val="dk1"/>
              </a:buClr>
              <a:buSzPts val="2000"/>
              <a:buFont typeface="Arial"/>
              <a:buNone/>
              <a:defRPr b="0" i="0" sz="12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5" name="Google Shape;835;p155"/>
          <p:cNvSpPr txBox="1"/>
          <p:nvPr>
            <p:ph idx="3" type="body"/>
          </p:nvPr>
        </p:nvSpPr>
        <p:spPr>
          <a:xfrm>
            <a:off x="539751" y="4774841"/>
            <a:ext cx="2646300" cy="18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160"/>
              </a:spcBef>
              <a:spcAft>
                <a:spcPts val="0"/>
              </a:spcAft>
              <a:buClr>
                <a:schemeClr val="dk1"/>
              </a:buClr>
              <a:buSzPts val="3200"/>
              <a:buFont typeface="Arial"/>
              <a:buNone/>
              <a:defRPr b="0" i="0" sz="800" u="none" cap="none" strike="noStrike">
                <a:solidFill>
                  <a:schemeClr val="dk1"/>
                </a:solidFill>
                <a:latin typeface="Arial"/>
                <a:ea typeface="Arial"/>
                <a:cs typeface="Arial"/>
                <a:sym typeface="Arial"/>
              </a:defRPr>
            </a:lvl1pPr>
            <a:lvl2pPr indent="-285750" lvl="1" marL="9144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2pPr>
            <a:lvl3pPr indent="-285750" lvl="2" marL="13716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3pPr>
            <a:lvl4pPr indent="-285750" lvl="3" marL="18288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algn="l">
              <a:lnSpc>
                <a:spcPct val="100000"/>
              </a:lnSpc>
              <a:spcBef>
                <a:spcPts val="18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6" name="Google Shape;836;p155"/>
          <p:cNvSpPr txBox="1"/>
          <p:nvPr/>
        </p:nvSpPr>
        <p:spPr>
          <a:xfrm>
            <a:off x="539750" y="3433069"/>
            <a:ext cx="3608100" cy="46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AVERY DENNISON | RBIS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Arial"/>
                <a:ea typeface="Arial"/>
                <a:cs typeface="Arial"/>
                <a:sym typeface="Arial"/>
              </a:rPr>
              <a:t>ELEVATE BRANDS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Arial"/>
                <a:ea typeface="Arial"/>
                <a:cs typeface="Arial"/>
                <a:sym typeface="Arial"/>
              </a:rPr>
              <a:t>ACCELERATE PERFORMANCE</a:t>
            </a:r>
            <a:endParaRPr b="0" i="0" sz="1000" u="none" cap="none" strike="noStrike">
              <a:solidFill>
                <a:srgbClr val="FFFFFF"/>
              </a:solidFill>
              <a:latin typeface="Arial"/>
              <a:ea typeface="Arial"/>
              <a:cs typeface="Arial"/>
              <a:sym typeface="Arial"/>
            </a:endParaRPr>
          </a:p>
        </p:txBody>
      </p:sp>
      <p:pic>
        <p:nvPicPr>
          <p:cNvPr descr="ADLogoBlack.psd" id="837" name="Google Shape;837;p155"/>
          <p:cNvPicPr preferRelativeResize="0"/>
          <p:nvPr/>
        </p:nvPicPr>
        <p:blipFill rotWithShape="1">
          <a:blip r:embed="rId2">
            <a:alphaModFix/>
          </a:blip>
          <a:srcRect b="0" l="0" r="0" t="0"/>
          <a:stretch/>
        </p:blipFill>
        <p:spPr>
          <a:xfrm>
            <a:off x="378306" y="444500"/>
            <a:ext cx="2249400" cy="41160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Section Header">
  <p:cSld name="7_Section Header">
    <p:spTree>
      <p:nvGrpSpPr>
        <p:cNvPr id="838" name="Shape 838"/>
        <p:cNvGrpSpPr/>
        <p:nvPr/>
      </p:nvGrpSpPr>
      <p:grpSpPr>
        <a:xfrm>
          <a:off x="0" y="0"/>
          <a:ext cx="0" cy="0"/>
          <a:chOff x="0" y="0"/>
          <a:chExt cx="0" cy="0"/>
        </a:xfrm>
      </p:grpSpPr>
      <p:sp>
        <p:nvSpPr>
          <p:cNvPr id="839" name="Google Shape;839;p156"/>
          <p:cNvSpPr txBox="1"/>
          <p:nvPr>
            <p:ph type="title"/>
          </p:nvPr>
        </p:nvSpPr>
        <p:spPr>
          <a:xfrm>
            <a:off x="433388" y="433388"/>
            <a:ext cx="8269200" cy="647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0" name="Google Shape;840;p156"/>
          <p:cNvSpPr txBox="1"/>
          <p:nvPr>
            <p:ph idx="1" type="body"/>
          </p:nvPr>
        </p:nvSpPr>
        <p:spPr>
          <a:xfrm>
            <a:off x="446342" y="1149350"/>
            <a:ext cx="8256300" cy="3554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dk1"/>
              </a:buClr>
              <a:buSzPts val="3200"/>
              <a:buFont typeface="Arial"/>
              <a:buNone/>
              <a:defRPr b="0" i="0" sz="20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1" name="Google Shape;841;p156"/>
          <p:cNvSpPr txBox="1"/>
          <p:nvPr>
            <p:ph idx="11" type="ftr"/>
          </p:nvPr>
        </p:nvSpPr>
        <p:spPr>
          <a:xfrm>
            <a:off x="805709" y="4856462"/>
            <a:ext cx="43050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1" i="0" sz="700" u="none" cap="none" strike="noStrike">
                <a:solidFill>
                  <a:srgbClr val="D7D7D7"/>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2" name="Google Shape;842;p156"/>
          <p:cNvSpPr txBox="1"/>
          <p:nvPr>
            <p:ph idx="12" type="sldNum"/>
          </p:nvPr>
        </p:nvSpPr>
        <p:spPr>
          <a:xfrm>
            <a:off x="433388"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843" name="Google Shape;843;p156"/>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b="0" i="1" sz="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844" name="Shape 844"/>
        <p:cNvGrpSpPr/>
        <p:nvPr/>
      </p:nvGrpSpPr>
      <p:grpSpPr>
        <a:xfrm>
          <a:off x="0" y="0"/>
          <a:ext cx="0" cy="0"/>
          <a:chOff x="0" y="0"/>
          <a:chExt cx="0" cy="0"/>
        </a:xfrm>
      </p:grpSpPr>
      <p:sp>
        <p:nvSpPr>
          <p:cNvPr id="845" name="Google Shape;845;p157"/>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b="0" i="1" sz="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p:cSld name="3_Title and Content">
    <p:spTree>
      <p:nvGrpSpPr>
        <p:cNvPr id="846" name="Shape 846"/>
        <p:cNvGrpSpPr/>
        <p:nvPr/>
      </p:nvGrpSpPr>
      <p:grpSpPr>
        <a:xfrm>
          <a:off x="0" y="0"/>
          <a:ext cx="0" cy="0"/>
          <a:chOff x="0" y="0"/>
          <a:chExt cx="0" cy="0"/>
        </a:xfrm>
      </p:grpSpPr>
      <p:sp>
        <p:nvSpPr>
          <p:cNvPr id="847" name="Google Shape;847;p158"/>
          <p:cNvSpPr/>
          <p:nvPr/>
        </p:nvSpPr>
        <p:spPr>
          <a:xfrm>
            <a:off x="144463" y="139700"/>
            <a:ext cx="5491200" cy="4854600"/>
          </a:xfrm>
          <a:prstGeom prst="rect">
            <a:avLst/>
          </a:prstGeom>
          <a:solidFill>
            <a:srgbClr val="DFDE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p158"/>
          <p:cNvSpPr txBox="1"/>
          <p:nvPr>
            <p:ph type="title"/>
          </p:nvPr>
        </p:nvSpPr>
        <p:spPr>
          <a:xfrm>
            <a:off x="540001" y="279402"/>
            <a:ext cx="5095500" cy="5232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1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9" name="Google Shape;849;p158"/>
          <p:cNvSpPr txBox="1"/>
          <p:nvPr>
            <p:ph idx="1" type="body"/>
          </p:nvPr>
        </p:nvSpPr>
        <p:spPr>
          <a:xfrm>
            <a:off x="542926" y="1255072"/>
            <a:ext cx="5092800" cy="1277100"/>
          </a:xfrm>
          <a:prstGeom prst="rect">
            <a:avLst/>
          </a:prstGeom>
          <a:noFill/>
          <a:ln>
            <a:noFill/>
          </a:ln>
        </p:spPr>
        <p:txBody>
          <a:bodyPr anchorCtr="0" anchor="t" bIns="91425" lIns="91425" spcFirstLastPara="1" rIns="91425" wrap="square" tIns="91425">
            <a:noAutofit/>
          </a:bodyPr>
          <a:lstStyle>
            <a:lvl1pPr indent="-323850" lvl="0" marL="4572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0" name="Google Shape;850;p158"/>
          <p:cNvSpPr txBox="1"/>
          <p:nvPr>
            <p:ph idx="2" type="body"/>
          </p:nvPr>
        </p:nvSpPr>
        <p:spPr>
          <a:xfrm>
            <a:off x="540001" y="2593976"/>
            <a:ext cx="3635100" cy="1274700"/>
          </a:xfrm>
          <a:prstGeom prst="rect">
            <a:avLst/>
          </a:prstGeom>
          <a:noFill/>
          <a:ln>
            <a:noFill/>
          </a:ln>
        </p:spPr>
        <p:txBody>
          <a:bodyPr anchorCtr="0" anchor="t" bIns="91425" lIns="91425" spcFirstLastPara="1" rIns="91425" wrap="square" tIns="91425">
            <a:noAutofit/>
          </a:bodyPr>
          <a:lstStyle>
            <a:lvl1pPr indent="-279400" lvl="0" marL="457200" marR="0" algn="l">
              <a:lnSpc>
                <a:spcPct val="90000"/>
              </a:lnSpc>
              <a:spcBef>
                <a:spcPts val="200"/>
              </a:spcBef>
              <a:spcAft>
                <a:spcPts val="0"/>
              </a:spcAft>
              <a:buClr>
                <a:srgbClr val="000000"/>
              </a:buClr>
              <a:buSzPts val="800"/>
              <a:buFont typeface="Merriweather Sans"/>
              <a:buChar char="-"/>
              <a:defRPr b="0" i="0" sz="800" u="none" cap="none" strike="noStrike">
                <a:solidFill>
                  <a:srgbClr val="000000"/>
                </a:solidFill>
                <a:latin typeface="Calibri"/>
                <a:ea typeface="Calibri"/>
                <a:cs typeface="Calibri"/>
                <a:sym typeface="Calibri"/>
              </a:defRPr>
            </a:lvl1pPr>
            <a:lvl2pPr indent="-406400" lvl="1" marL="914400" marR="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1" name="Google Shape;851;p158"/>
          <p:cNvSpPr/>
          <p:nvPr/>
        </p:nvSpPr>
        <p:spPr>
          <a:xfrm>
            <a:off x="0" y="2593976"/>
            <a:ext cx="360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2" name="Google Shape;852;p158"/>
          <p:cNvSpPr/>
          <p:nvPr>
            <p:ph idx="3" type="pic"/>
          </p:nvPr>
        </p:nvSpPr>
        <p:spPr>
          <a:xfrm>
            <a:off x="5703889" y="139701"/>
            <a:ext cx="3292500" cy="1579500"/>
          </a:xfrm>
          <a:prstGeom prst="rect">
            <a:avLst/>
          </a:prstGeom>
          <a:solidFill>
            <a:srgbClr val="7F7F7F"/>
          </a:solid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3" name="Google Shape;853;p158"/>
          <p:cNvSpPr/>
          <p:nvPr>
            <p:ph idx="4" type="pic"/>
          </p:nvPr>
        </p:nvSpPr>
        <p:spPr>
          <a:xfrm>
            <a:off x="5703889" y="3397251"/>
            <a:ext cx="3292500" cy="1596900"/>
          </a:xfrm>
          <a:prstGeom prst="rect">
            <a:avLst/>
          </a:prstGeom>
          <a:solidFill>
            <a:srgbClr val="7F7F7F"/>
          </a:solid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4" name="Google Shape;854;p158"/>
          <p:cNvSpPr/>
          <p:nvPr>
            <p:ph idx="5" type="pic"/>
          </p:nvPr>
        </p:nvSpPr>
        <p:spPr>
          <a:xfrm>
            <a:off x="5703889" y="1768476"/>
            <a:ext cx="3292500" cy="1579500"/>
          </a:xfrm>
          <a:prstGeom prst="rect">
            <a:avLst/>
          </a:prstGeom>
          <a:solidFill>
            <a:srgbClr val="7F7F7F"/>
          </a:solid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5" name="Google Shape;855;p158"/>
          <p:cNvSpPr/>
          <p:nvPr/>
        </p:nvSpPr>
        <p:spPr>
          <a:xfrm>
            <a:off x="8712000"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6" name="Google Shape;856;p158"/>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b="0" i="1" sz="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Section Header">
  <p:cSld name="8_Section Header">
    <p:spTree>
      <p:nvGrpSpPr>
        <p:cNvPr id="96" name="Shape 96"/>
        <p:cNvGrpSpPr/>
        <p:nvPr/>
      </p:nvGrpSpPr>
      <p:grpSpPr>
        <a:xfrm>
          <a:off x="0" y="0"/>
          <a:ext cx="0" cy="0"/>
          <a:chOff x="0" y="0"/>
          <a:chExt cx="0" cy="0"/>
        </a:xfrm>
      </p:grpSpPr>
      <p:sp>
        <p:nvSpPr>
          <p:cNvPr id="97" name="Google Shape;97;p16"/>
          <p:cNvSpPr/>
          <p:nvPr/>
        </p:nvSpPr>
        <p:spPr>
          <a:xfrm>
            <a:off x="288925" y="293689"/>
            <a:ext cx="6330900" cy="4558800"/>
          </a:xfrm>
          <a:prstGeom prst="rect">
            <a:avLst/>
          </a:prstGeom>
          <a:solidFill>
            <a:srgbClr val="F7F7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p16"/>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16"/>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00" name="Google Shape;100;p16"/>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01" name="Google Shape;101;p16"/>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02" name="Google Shape;102;p16"/>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6"/>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04" name="Google Shape;104;p16"/>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05" name="Google Shape;105;p16"/>
          <p:cNvSpPr txBox="1"/>
          <p:nvPr>
            <p:ph idx="4"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06" name="Google Shape;106;p16"/>
          <p:cNvSpPr txBox="1"/>
          <p:nvPr>
            <p:ph idx="5"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07" name="Google Shape;107;p16"/>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Section Header">
  <p:cSld name="9_Section Header">
    <p:spTree>
      <p:nvGrpSpPr>
        <p:cNvPr id="108" name="Shape 108"/>
        <p:cNvGrpSpPr/>
        <p:nvPr/>
      </p:nvGrpSpPr>
      <p:grpSpPr>
        <a:xfrm>
          <a:off x="0" y="0"/>
          <a:ext cx="0" cy="0"/>
          <a:chOff x="0" y="0"/>
          <a:chExt cx="0" cy="0"/>
        </a:xfrm>
      </p:grpSpPr>
      <p:sp>
        <p:nvSpPr>
          <p:cNvPr id="109" name="Google Shape;109;p17"/>
          <p:cNvSpPr/>
          <p:nvPr>
            <p:ph idx="2" type="pic"/>
          </p:nvPr>
        </p:nvSpPr>
        <p:spPr>
          <a:xfrm>
            <a:off x="6619875" y="0"/>
            <a:ext cx="2524200" cy="1714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p17"/>
          <p:cNvSpPr/>
          <p:nvPr>
            <p:ph idx="3" type="pic"/>
          </p:nvPr>
        </p:nvSpPr>
        <p:spPr>
          <a:xfrm>
            <a:off x="6619875" y="1714500"/>
            <a:ext cx="2524200" cy="1714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p17"/>
          <p:cNvSpPr/>
          <p:nvPr>
            <p:ph idx="4" type="pic"/>
          </p:nvPr>
        </p:nvSpPr>
        <p:spPr>
          <a:xfrm>
            <a:off x="6619875" y="3429000"/>
            <a:ext cx="2524200" cy="1714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p17"/>
          <p:cNvSpPr txBox="1"/>
          <p:nvPr>
            <p:ph type="title"/>
          </p:nvPr>
        </p:nvSpPr>
        <p:spPr>
          <a:xfrm>
            <a:off x="433389" y="433387"/>
            <a:ext cx="54849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13" name="Google Shape;113;p17"/>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14" name="Google Shape;114;p17"/>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7"/>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6" name="Google Shape;116;p17"/>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17" name="Google Shape;117;p17"/>
          <p:cNvSpPr txBox="1"/>
          <p:nvPr>
            <p:ph idx="5"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18" name="Google Shape;118;p17"/>
          <p:cNvSpPr txBox="1"/>
          <p:nvPr>
            <p:ph idx="6"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Section Header">
  <p:cSld name="10_Section Header">
    <p:spTree>
      <p:nvGrpSpPr>
        <p:cNvPr id="119" name="Shape 119"/>
        <p:cNvGrpSpPr/>
        <p:nvPr/>
      </p:nvGrpSpPr>
      <p:grpSpPr>
        <a:xfrm>
          <a:off x="0" y="0"/>
          <a:ext cx="0" cy="0"/>
          <a:chOff x="0" y="0"/>
          <a:chExt cx="0" cy="0"/>
        </a:xfrm>
      </p:grpSpPr>
      <p:sp>
        <p:nvSpPr>
          <p:cNvPr id="120" name="Google Shape;120;p18"/>
          <p:cNvSpPr/>
          <p:nvPr>
            <p:ph idx="2" type="pic"/>
          </p:nvPr>
        </p:nvSpPr>
        <p:spPr>
          <a:xfrm>
            <a:off x="288925" y="293687"/>
            <a:ext cx="6330900" cy="4559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p18"/>
          <p:cNvSpPr/>
          <p:nvPr>
            <p:ph idx="3" type="pic"/>
          </p:nvPr>
        </p:nvSpPr>
        <p:spPr>
          <a:xfrm>
            <a:off x="6619875" y="0"/>
            <a:ext cx="2524200" cy="1714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2" name="Google Shape;122;p18"/>
          <p:cNvSpPr/>
          <p:nvPr>
            <p:ph idx="4" type="pic"/>
          </p:nvPr>
        </p:nvSpPr>
        <p:spPr>
          <a:xfrm>
            <a:off x="6619875" y="1714500"/>
            <a:ext cx="2524200" cy="1714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18"/>
          <p:cNvSpPr/>
          <p:nvPr>
            <p:ph idx="5" type="pic"/>
          </p:nvPr>
        </p:nvSpPr>
        <p:spPr>
          <a:xfrm>
            <a:off x="6619875" y="3429000"/>
            <a:ext cx="2524200" cy="1714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 name="Google Shape;124;p18"/>
          <p:cNvSpPr txBox="1"/>
          <p:nvPr>
            <p:ph type="title"/>
          </p:nvPr>
        </p:nvSpPr>
        <p:spPr>
          <a:xfrm>
            <a:off x="433389" y="433387"/>
            <a:ext cx="54849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25" name="Google Shape;125;p18"/>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26" name="Google Shape;126;p18"/>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18"/>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8" name="Google Shape;128;p18"/>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29" name="Google Shape;129;p18"/>
          <p:cNvSpPr txBox="1"/>
          <p:nvPr>
            <p:ph idx="6"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30" name="Google Shape;130;p18"/>
          <p:cNvSpPr txBox="1"/>
          <p:nvPr>
            <p:ph idx="7"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Section Header">
  <p:cSld name="11_Section Header">
    <p:spTree>
      <p:nvGrpSpPr>
        <p:cNvPr id="131" name="Shape 131"/>
        <p:cNvGrpSpPr/>
        <p:nvPr/>
      </p:nvGrpSpPr>
      <p:grpSpPr>
        <a:xfrm>
          <a:off x="0" y="0"/>
          <a:ext cx="0" cy="0"/>
          <a:chOff x="0" y="0"/>
          <a:chExt cx="0" cy="0"/>
        </a:xfrm>
      </p:grpSpPr>
      <p:sp>
        <p:nvSpPr>
          <p:cNvPr id="132" name="Google Shape;132;p19"/>
          <p:cNvSpPr/>
          <p:nvPr>
            <p:ph idx="2" type="pic"/>
          </p:nvPr>
        </p:nvSpPr>
        <p:spPr>
          <a:xfrm>
            <a:off x="288925" y="293687"/>
            <a:ext cx="7024800" cy="4559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3" name="Google Shape;133;p19"/>
          <p:cNvSpPr/>
          <p:nvPr/>
        </p:nvSpPr>
        <p:spPr>
          <a:xfrm>
            <a:off x="7313617" y="2"/>
            <a:ext cx="18303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txBox="1"/>
          <p:nvPr>
            <p:ph type="title"/>
          </p:nvPr>
        </p:nvSpPr>
        <p:spPr>
          <a:xfrm>
            <a:off x="433389" y="433387"/>
            <a:ext cx="62658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35" name="Google Shape;135;p19"/>
          <p:cNvSpPr txBox="1"/>
          <p:nvPr>
            <p:ph idx="1" type="body"/>
          </p:nvPr>
        </p:nvSpPr>
        <p:spPr>
          <a:xfrm>
            <a:off x="446341" y="1149350"/>
            <a:ext cx="62529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36" name="Google Shape;136;p19"/>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37" name="Google Shape;137;p19"/>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p19"/>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39" name="Google Shape;139;p19"/>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40" name="Google Shape;140;p19"/>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1" name="Google Shape;141;p19"/>
          <p:cNvSpPr txBox="1"/>
          <p:nvPr>
            <p:ph idx="5" type="body"/>
          </p:nvPr>
        </p:nvSpPr>
        <p:spPr>
          <a:xfrm>
            <a:off x="7392989" y="293687"/>
            <a:ext cx="1455600" cy="855600"/>
          </a:xfrm>
          <a:prstGeom prst="rect">
            <a:avLst/>
          </a:prstGeom>
          <a:noFill/>
          <a:ln>
            <a:noFill/>
          </a:ln>
        </p:spPr>
        <p:txBody>
          <a:bodyPr anchorCtr="0" anchor="t" bIns="91425" lIns="91425" spcFirstLastPara="1" rIns="91425" wrap="square" tIns="91425">
            <a:noAutofit/>
          </a:bodyPr>
          <a:lstStyle>
            <a:lvl1pPr indent="-228600" lvl="0" marL="457200" algn="l">
              <a:lnSpc>
                <a:spcPct val="75000"/>
              </a:lnSpc>
              <a:spcBef>
                <a:spcPts val="0"/>
              </a:spcBef>
              <a:spcAft>
                <a:spcPts val="0"/>
              </a:spcAft>
              <a:buSzPts val="1400"/>
              <a:buFont typeface="Arial"/>
              <a:buNone/>
              <a:defRPr/>
            </a:lvl1pPr>
            <a:lvl2pPr indent="-228600" lvl="1" marL="914400" algn="l">
              <a:lnSpc>
                <a:spcPct val="100000"/>
              </a:lnSpc>
              <a:spcBef>
                <a:spcPts val="300"/>
              </a:spcBef>
              <a:spcAft>
                <a:spcPts val="0"/>
              </a:spcAft>
              <a:buSzPts val="1400"/>
              <a:buFont typeface="Arial"/>
              <a:buNone/>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cxnSp>
        <p:nvCxnSpPr>
          <p:cNvPr id="142" name="Google Shape;142;p19"/>
          <p:cNvCxnSpPr/>
          <p:nvPr/>
        </p:nvCxnSpPr>
        <p:spPr>
          <a:xfrm>
            <a:off x="7350920" y="1064686"/>
            <a:ext cx="14556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Section Header">
  <p:cSld name="12_Section Header">
    <p:spTree>
      <p:nvGrpSpPr>
        <p:cNvPr id="143" name="Shape 143"/>
        <p:cNvGrpSpPr/>
        <p:nvPr/>
      </p:nvGrpSpPr>
      <p:grpSpPr>
        <a:xfrm>
          <a:off x="0" y="0"/>
          <a:ext cx="0" cy="0"/>
          <a:chOff x="0" y="0"/>
          <a:chExt cx="0" cy="0"/>
        </a:xfrm>
      </p:grpSpPr>
      <p:sp>
        <p:nvSpPr>
          <p:cNvPr id="144" name="Google Shape;144;p20"/>
          <p:cNvSpPr/>
          <p:nvPr>
            <p:ph idx="2" type="pic"/>
          </p:nvPr>
        </p:nvSpPr>
        <p:spPr>
          <a:xfrm>
            <a:off x="288925" y="293687"/>
            <a:ext cx="6330900" cy="4559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20"/>
          <p:cNvSpPr/>
          <p:nvPr/>
        </p:nvSpPr>
        <p:spPr>
          <a:xfrm>
            <a:off x="6619875" y="2"/>
            <a:ext cx="25242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p20"/>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47" name="Google Shape;147;p20"/>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48" name="Google Shape;148;p20"/>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49" name="Google Shape;149;p20"/>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 name="Google Shape;150;p20"/>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51" name="Google Shape;151;p20"/>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52" name="Google Shape;152;p20"/>
          <p:cNvSpPr txBox="1"/>
          <p:nvPr>
            <p:ph idx="5" type="body"/>
          </p:nvPr>
        </p:nvSpPr>
        <p:spPr>
          <a:xfrm>
            <a:off x="6699250" y="433389"/>
            <a:ext cx="20034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53" name="Google Shape;153;p20"/>
          <p:cNvSpPr txBox="1"/>
          <p:nvPr>
            <p:ph idx="6" type="body"/>
          </p:nvPr>
        </p:nvSpPr>
        <p:spPr>
          <a:xfrm>
            <a:off x="6699250" y="2614757"/>
            <a:ext cx="20034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54" name="Google Shape;154;p20"/>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Section Header">
  <p:cSld name="15_Section Header">
    <p:spTree>
      <p:nvGrpSpPr>
        <p:cNvPr id="16" name="Shape 1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Section Header">
  <p:cSld name="13_Section Header">
    <p:spTree>
      <p:nvGrpSpPr>
        <p:cNvPr id="155" name="Shape 155"/>
        <p:cNvGrpSpPr/>
        <p:nvPr/>
      </p:nvGrpSpPr>
      <p:grpSpPr>
        <a:xfrm>
          <a:off x="0" y="0"/>
          <a:ext cx="0" cy="0"/>
          <a:chOff x="0" y="0"/>
          <a:chExt cx="0" cy="0"/>
        </a:xfrm>
      </p:grpSpPr>
      <p:sp>
        <p:nvSpPr>
          <p:cNvPr id="156" name="Google Shape;156;p21"/>
          <p:cNvSpPr/>
          <p:nvPr>
            <p:ph idx="2" type="pic"/>
          </p:nvPr>
        </p:nvSpPr>
        <p:spPr>
          <a:xfrm>
            <a:off x="288925" y="293687"/>
            <a:ext cx="8559900" cy="4559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7" name="Google Shape;157;p21"/>
          <p:cNvSpPr txBox="1"/>
          <p:nvPr>
            <p:ph type="title"/>
          </p:nvPr>
        </p:nvSpPr>
        <p:spPr>
          <a:xfrm>
            <a:off x="433389" y="433387"/>
            <a:ext cx="82692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58" name="Google Shape;158;p21"/>
          <p:cNvSpPr txBox="1"/>
          <p:nvPr>
            <p:ph idx="1" type="body"/>
          </p:nvPr>
        </p:nvSpPr>
        <p:spPr>
          <a:xfrm>
            <a:off x="446341" y="1149350"/>
            <a:ext cx="82563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59" name="Google Shape;159;p21"/>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60" name="Google Shape;160;p21"/>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1" name="Google Shape;161;p21"/>
          <p:cNvSpPr txBox="1"/>
          <p:nvPr>
            <p:ph idx="3"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62" name="Google Shape;162;p21"/>
          <p:cNvSpPr txBox="1"/>
          <p:nvPr>
            <p:ph idx="4"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63" name="Google Shape;163;p21"/>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Section Header">
  <p:cSld name="14_Section Header">
    <p:spTree>
      <p:nvGrpSpPr>
        <p:cNvPr id="164" name="Shape 164"/>
        <p:cNvGrpSpPr/>
        <p:nvPr/>
      </p:nvGrpSpPr>
      <p:grpSpPr>
        <a:xfrm>
          <a:off x="0" y="0"/>
          <a:ext cx="0" cy="0"/>
          <a:chOff x="0" y="0"/>
          <a:chExt cx="0" cy="0"/>
        </a:xfrm>
      </p:grpSpPr>
      <p:sp>
        <p:nvSpPr>
          <p:cNvPr id="165" name="Google Shape;165;p22"/>
          <p:cNvSpPr/>
          <p:nvPr/>
        </p:nvSpPr>
        <p:spPr>
          <a:xfrm>
            <a:off x="7313617" y="2"/>
            <a:ext cx="1830300" cy="5143500"/>
          </a:xfrm>
          <a:prstGeom prst="rect">
            <a:avLst/>
          </a:prstGeom>
          <a:solidFill>
            <a:srgbClr val="D7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22"/>
          <p:cNvSpPr txBox="1"/>
          <p:nvPr>
            <p:ph type="title"/>
          </p:nvPr>
        </p:nvSpPr>
        <p:spPr>
          <a:xfrm>
            <a:off x="433389" y="433387"/>
            <a:ext cx="62658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67" name="Google Shape;167;p22"/>
          <p:cNvSpPr txBox="1"/>
          <p:nvPr>
            <p:ph idx="1" type="body"/>
          </p:nvPr>
        </p:nvSpPr>
        <p:spPr>
          <a:xfrm>
            <a:off x="446341" y="1149352"/>
            <a:ext cx="6252900" cy="35544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168" name="Google Shape;168;p22"/>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169" name="Google Shape;169;p22"/>
          <p:cNvSpPr/>
          <p:nvPr/>
        </p:nvSpPr>
        <p:spPr>
          <a:xfrm>
            <a:off x="8855079" y="3328987"/>
            <a:ext cx="2889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22"/>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1" name="Google Shape;171;p22"/>
          <p:cNvSpPr txBox="1"/>
          <p:nvPr>
            <p:ph idx="2" type="body"/>
          </p:nvPr>
        </p:nvSpPr>
        <p:spPr>
          <a:xfrm>
            <a:off x="7392989" y="293687"/>
            <a:ext cx="1455600" cy="855600"/>
          </a:xfrm>
          <a:prstGeom prst="rect">
            <a:avLst/>
          </a:prstGeom>
          <a:noFill/>
          <a:ln>
            <a:noFill/>
          </a:ln>
        </p:spPr>
        <p:txBody>
          <a:bodyPr anchorCtr="0" anchor="t" bIns="91425" lIns="91425" spcFirstLastPara="1" rIns="91425" wrap="square" tIns="91425">
            <a:noAutofit/>
          </a:bodyPr>
          <a:lstStyle>
            <a:lvl1pPr indent="-228600" lvl="0" marL="457200" algn="l">
              <a:lnSpc>
                <a:spcPct val="75000"/>
              </a:lnSpc>
              <a:spcBef>
                <a:spcPts val="0"/>
              </a:spcBef>
              <a:spcAft>
                <a:spcPts val="0"/>
              </a:spcAft>
              <a:buSzPts val="1400"/>
              <a:buFont typeface="Arial"/>
              <a:buNone/>
              <a:defRPr/>
            </a:lvl1pPr>
            <a:lvl2pPr indent="-228600" lvl="1" marL="914400" algn="l">
              <a:lnSpc>
                <a:spcPct val="100000"/>
              </a:lnSpc>
              <a:spcBef>
                <a:spcPts val="300"/>
              </a:spcBef>
              <a:spcAft>
                <a:spcPts val="0"/>
              </a:spcAft>
              <a:buSzPts val="1400"/>
              <a:buFont typeface="Arial"/>
              <a:buNone/>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cxnSp>
        <p:nvCxnSpPr>
          <p:cNvPr id="172" name="Google Shape;172;p22"/>
          <p:cNvCxnSpPr/>
          <p:nvPr/>
        </p:nvCxnSpPr>
        <p:spPr>
          <a:xfrm>
            <a:off x="7350920" y="1064686"/>
            <a:ext cx="14556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7" name="Shape 177"/>
        <p:cNvGrpSpPr/>
        <p:nvPr/>
      </p:nvGrpSpPr>
      <p:grpSpPr>
        <a:xfrm>
          <a:off x="0" y="0"/>
          <a:ext cx="0" cy="0"/>
          <a:chOff x="0" y="0"/>
          <a:chExt cx="0" cy="0"/>
        </a:xfrm>
      </p:grpSpPr>
      <p:sp>
        <p:nvSpPr>
          <p:cNvPr id="178" name="Google Shape;178;p2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9" name="Google Shape;179;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0" name="Google Shape;18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1" name="Shape 181"/>
        <p:cNvGrpSpPr/>
        <p:nvPr/>
      </p:nvGrpSpPr>
      <p:grpSpPr>
        <a:xfrm>
          <a:off x="0" y="0"/>
          <a:ext cx="0" cy="0"/>
          <a:chOff x="0" y="0"/>
          <a:chExt cx="0" cy="0"/>
        </a:xfrm>
      </p:grpSpPr>
      <p:sp>
        <p:nvSpPr>
          <p:cNvPr id="182" name="Google Shape;182;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3" name="Google Shape;18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4" name="Shape 184"/>
        <p:cNvGrpSpPr/>
        <p:nvPr/>
      </p:nvGrpSpPr>
      <p:grpSpPr>
        <a:xfrm>
          <a:off x="0" y="0"/>
          <a:ext cx="0" cy="0"/>
          <a:chOff x="0" y="0"/>
          <a:chExt cx="0" cy="0"/>
        </a:xfrm>
      </p:grpSpPr>
      <p:sp>
        <p:nvSpPr>
          <p:cNvPr id="185" name="Google Shape;18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6" name="Google Shape;186;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7" name="Google Shape;18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88" name="Shape 188"/>
        <p:cNvGrpSpPr/>
        <p:nvPr/>
      </p:nvGrpSpPr>
      <p:grpSpPr>
        <a:xfrm>
          <a:off x="0" y="0"/>
          <a:ext cx="0" cy="0"/>
          <a:chOff x="0" y="0"/>
          <a:chExt cx="0" cy="0"/>
        </a:xfrm>
      </p:grpSpPr>
      <p:sp>
        <p:nvSpPr>
          <p:cNvPr id="189" name="Google Shape;189;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0" name="Google Shape;190;p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1" name="Google Shape;191;p2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2" name="Google Shape;19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3" name="Shape 193"/>
        <p:cNvGrpSpPr/>
        <p:nvPr/>
      </p:nvGrpSpPr>
      <p:grpSpPr>
        <a:xfrm>
          <a:off x="0" y="0"/>
          <a:ext cx="0" cy="0"/>
          <a:chOff x="0" y="0"/>
          <a:chExt cx="0" cy="0"/>
        </a:xfrm>
      </p:grpSpPr>
      <p:sp>
        <p:nvSpPr>
          <p:cNvPr id="194" name="Google Shape;194;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5" name="Google Shape;19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96" name="Shape 196"/>
        <p:cNvGrpSpPr/>
        <p:nvPr/>
      </p:nvGrpSpPr>
      <p:grpSpPr>
        <a:xfrm>
          <a:off x="0" y="0"/>
          <a:ext cx="0" cy="0"/>
          <a:chOff x="0" y="0"/>
          <a:chExt cx="0" cy="0"/>
        </a:xfrm>
      </p:grpSpPr>
      <p:sp>
        <p:nvSpPr>
          <p:cNvPr id="197" name="Google Shape;197;p2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98" name="Google Shape;198;p2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9" name="Google Shape;19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00" name="Shape 200"/>
        <p:cNvGrpSpPr/>
        <p:nvPr/>
      </p:nvGrpSpPr>
      <p:grpSpPr>
        <a:xfrm>
          <a:off x="0" y="0"/>
          <a:ext cx="0" cy="0"/>
          <a:chOff x="0" y="0"/>
          <a:chExt cx="0" cy="0"/>
        </a:xfrm>
      </p:grpSpPr>
      <p:sp>
        <p:nvSpPr>
          <p:cNvPr id="201" name="Google Shape;201;p3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2" name="Google Shape;20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03" name="Shape 203"/>
        <p:cNvGrpSpPr/>
        <p:nvPr/>
      </p:nvGrpSpPr>
      <p:grpSpPr>
        <a:xfrm>
          <a:off x="0" y="0"/>
          <a:ext cx="0" cy="0"/>
          <a:chOff x="0" y="0"/>
          <a:chExt cx="0" cy="0"/>
        </a:xfrm>
      </p:grpSpPr>
      <p:sp>
        <p:nvSpPr>
          <p:cNvPr id="204" name="Google Shape;204;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6" name="Google Shape;206;p3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7" name="Google Shape;207;p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8" name="Google Shape;20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7" name="Shape 17"/>
        <p:cNvGrpSpPr/>
        <p:nvPr/>
      </p:nvGrpSpPr>
      <p:grpSpPr>
        <a:xfrm>
          <a:off x="0" y="0"/>
          <a:ext cx="0" cy="0"/>
          <a:chOff x="0" y="0"/>
          <a:chExt cx="0" cy="0"/>
        </a:xfrm>
      </p:grpSpPr>
      <p:sp>
        <p:nvSpPr>
          <p:cNvPr id="18" name="Google Shape;18;p4"/>
          <p:cNvSpPr txBox="1"/>
          <p:nvPr>
            <p:ph type="title"/>
          </p:nvPr>
        </p:nvSpPr>
        <p:spPr>
          <a:xfrm>
            <a:off x="539999" y="279403"/>
            <a:ext cx="5095500" cy="52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19" name="Google Shape;19;p4"/>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0" name="Google Shape;20;p4"/>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4"/>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22" name="Google Shape;22;p4"/>
          <p:cNvSpPr txBox="1"/>
          <p:nvPr>
            <p:ph idx="2" type="body"/>
          </p:nvPr>
        </p:nvSpPr>
        <p:spPr>
          <a:xfrm>
            <a:off x="540000" y="2593977"/>
            <a:ext cx="3635100" cy="1274700"/>
          </a:xfrm>
          <a:prstGeom prst="rect">
            <a:avLst/>
          </a:prstGeom>
          <a:noFill/>
          <a:ln>
            <a:noFill/>
          </a:ln>
        </p:spPr>
        <p:txBody>
          <a:bodyPr anchorCtr="0" anchor="t" bIns="91425" lIns="91425" spcFirstLastPara="1" rIns="91425" wrap="square" tIns="91425">
            <a:noAutofit/>
          </a:bodyPr>
          <a:lstStyle>
            <a:lvl1pPr indent="-317500" lvl="0" marL="457200" algn="l">
              <a:lnSpc>
                <a:spcPct val="90000"/>
              </a:lnSpc>
              <a:spcBef>
                <a:spcPts val="200"/>
              </a:spcBef>
              <a:spcAft>
                <a:spcPts val="0"/>
              </a:spcAft>
              <a:buSzPts val="1400"/>
              <a:buFont typeface="Merriweather Sans"/>
              <a:buChar char="-"/>
              <a:defRPr/>
            </a:lvl1pPr>
            <a:lvl2pPr indent="-317500" lvl="1" marL="914400" algn="l">
              <a:lnSpc>
                <a:spcPct val="100000"/>
              </a:lnSpc>
              <a:spcBef>
                <a:spcPts val="60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09" name="Shape 209"/>
        <p:cNvGrpSpPr/>
        <p:nvPr/>
      </p:nvGrpSpPr>
      <p:grpSpPr>
        <a:xfrm>
          <a:off x="0" y="0"/>
          <a:ext cx="0" cy="0"/>
          <a:chOff x="0" y="0"/>
          <a:chExt cx="0" cy="0"/>
        </a:xfrm>
      </p:grpSpPr>
      <p:sp>
        <p:nvSpPr>
          <p:cNvPr id="210" name="Google Shape;210;p3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11" name="Google Shape;21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12" name="Shape 212"/>
        <p:cNvGrpSpPr/>
        <p:nvPr/>
      </p:nvGrpSpPr>
      <p:grpSpPr>
        <a:xfrm>
          <a:off x="0" y="0"/>
          <a:ext cx="0" cy="0"/>
          <a:chOff x="0" y="0"/>
          <a:chExt cx="0" cy="0"/>
        </a:xfrm>
      </p:grpSpPr>
      <p:sp>
        <p:nvSpPr>
          <p:cNvPr id="213" name="Google Shape;213;p3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14" name="Google Shape;214;p3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15" name="Google Shape;21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6" name="Shape 216"/>
        <p:cNvGrpSpPr/>
        <p:nvPr/>
      </p:nvGrpSpPr>
      <p:grpSpPr>
        <a:xfrm>
          <a:off x="0" y="0"/>
          <a:ext cx="0" cy="0"/>
          <a:chOff x="0" y="0"/>
          <a:chExt cx="0" cy="0"/>
        </a:xfrm>
      </p:grpSpPr>
      <p:sp>
        <p:nvSpPr>
          <p:cNvPr id="217" name="Google Shape;21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type="secHead">
  <p:cSld name="SECTION_HEADER">
    <p:spTree>
      <p:nvGrpSpPr>
        <p:cNvPr id="223" name="Shape 223"/>
        <p:cNvGrpSpPr/>
        <p:nvPr/>
      </p:nvGrpSpPr>
      <p:grpSpPr>
        <a:xfrm>
          <a:off x="0" y="0"/>
          <a:ext cx="0" cy="0"/>
          <a:chOff x="0" y="0"/>
          <a:chExt cx="0" cy="0"/>
        </a:xfrm>
      </p:grpSpPr>
      <p:sp>
        <p:nvSpPr>
          <p:cNvPr id="224" name="Google Shape;224;p36"/>
          <p:cNvSpPr txBox="1"/>
          <p:nvPr>
            <p:ph idx="1" type="subTitle"/>
          </p:nvPr>
        </p:nvSpPr>
        <p:spPr>
          <a:xfrm>
            <a:off x="600250" y="2401575"/>
            <a:ext cx="3900000" cy="2261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2400">
                <a:solidFill>
                  <a:srgbClr val="000000"/>
                </a:solidFil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25" name="Google Shape;225;p36"/>
          <p:cNvSpPr txBox="1"/>
          <p:nvPr>
            <p:ph idx="2" type="body"/>
          </p:nvPr>
        </p:nvSpPr>
        <p:spPr>
          <a:xfrm>
            <a:off x="4675150" y="1020275"/>
            <a:ext cx="3843900" cy="364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226" name="Google Shape;226;p36"/>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227" name="Shape 227"/>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type="title">
  <p:cSld name="TITLE">
    <p:spTree>
      <p:nvGrpSpPr>
        <p:cNvPr id="228" name="Shape 228"/>
        <p:cNvGrpSpPr/>
        <p:nvPr/>
      </p:nvGrpSpPr>
      <p:grpSpPr>
        <a:xfrm>
          <a:off x="0" y="0"/>
          <a:ext cx="0" cy="0"/>
          <a:chOff x="0" y="0"/>
          <a:chExt cx="0" cy="0"/>
        </a:xfrm>
      </p:grpSpPr>
      <p:pic>
        <p:nvPicPr>
          <p:cNvPr id="229" name="Google Shape;229;p38"/>
          <p:cNvPicPr preferRelativeResize="0"/>
          <p:nvPr/>
        </p:nvPicPr>
        <p:blipFill rotWithShape="1">
          <a:blip r:embed="rId2">
            <a:alphaModFix/>
          </a:blip>
          <a:srcRect b="0" l="0" r="0" t="2524"/>
          <a:stretch/>
        </p:blipFill>
        <p:spPr>
          <a:xfrm>
            <a:off x="0" y="0"/>
            <a:ext cx="8806148" cy="5013454"/>
          </a:xfrm>
          <a:prstGeom prst="rect">
            <a:avLst/>
          </a:prstGeom>
          <a:noFill/>
          <a:ln>
            <a:noFill/>
          </a:ln>
        </p:spPr>
      </p:pic>
      <p:sp>
        <p:nvSpPr>
          <p:cNvPr id="230" name="Google Shape;230;p38"/>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000000"/>
              </a:buClr>
              <a:buSzPts val="4800"/>
              <a:buNone/>
              <a:defRPr sz="4800">
                <a:solidFill>
                  <a:srgbClr val="000000"/>
                </a:solidFill>
              </a:defRPr>
            </a:lvl1pPr>
            <a:lvl2pPr lvl="1" algn="ctr">
              <a:lnSpc>
                <a:spcPct val="100000"/>
              </a:lnSpc>
              <a:spcBef>
                <a:spcPts val="0"/>
              </a:spcBef>
              <a:spcAft>
                <a:spcPts val="0"/>
              </a:spcAft>
              <a:buClr>
                <a:srgbClr val="000000"/>
              </a:buClr>
              <a:buSzPts val="5200"/>
              <a:buNone/>
              <a:defRPr sz="5200">
                <a:solidFill>
                  <a:srgbClr val="000000"/>
                </a:solidFill>
              </a:defRPr>
            </a:lvl2pPr>
            <a:lvl3pPr lvl="2" algn="ctr">
              <a:lnSpc>
                <a:spcPct val="100000"/>
              </a:lnSpc>
              <a:spcBef>
                <a:spcPts val="0"/>
              </a:spcBef>
              <a:spcAft>
                <a:spcPts val="0"/>
              </a:spcAft>
              <a:buClr>
                <a:srgbClr val="000000"/>
              </a:buClr>
              <a:buSzPts val="5200"/>
              <a:buNone/>
              <a:defRPr sz="5200">
                <a:solidFill>
                  <a:srgbClr val="000000"/>
                </a:solidFill>
              </a:defRPr>
            </a:lvl3pPr>
            <a:lvl4pPr lvl="3" algn="ctr">
              <a:lnSpc>
                <a:spcPct val="100000"/>
              </a:lnSpc>
              <a:spcBef>
                <a:spcPts val="0"/>
              </a:spcBef>
              <a:spcAft>
                <a:spcPts val="0"/>
              </a:spcAft>
              <a:buClr>
                <a:srgbClr val="000000"/>
              </a:buClr>
              <a:buSzPts val="5200"/>
              <a:buNone/>
              <a:defRPr sz="5200">
                <a:solidFill>
                  <a:srgbClr val="000000"/>
                </a:solidFill>
              </a:defRPr>
            </a:lvl4pPr>
            <a:lvl5pPr lvl="4" algn="ctr">
              <a:lnSpc>
                <a:spcPct val="100000"/>
              </a:lnSpc>
              <a:spcBef>
                <a:spcPts val="0"/>
              </a:spcBef>
              <a:spcAft>
                <a:spcPts val="0"/>
              </a:spcAft>
              <a:buClr>
                <a:srgbClr val="000000"/>
              </a:buClr>
              <a:buSzPts val="5200"/>
              <a:buNone/>
              <a:defRPr sz="5200">
                <a:solidFill>
                  <a:srgbClr val="000000"/>
                </a:solidFill>
              </a:defRPr>
            </a:lvl5pPr>
            <a:lvl6pPr lvl="5" algn="ctr">
              <a:lnSpc>
                <a:spcPct val="100000"/>
              </a:lnSpc>
              <a:spcBef>
                <a:spcPts val="0"/>
              </a:spcBef>
              <a:spcAft>
                <a:spcPts val="0"/>
              </a:spcAft>
              <a:buClr>
                <a:srgbClr val="000000"/>
              </a:buClr>
              <a:buSzPts val="5200"/>
              <a:buNone/>
              <a:defRPr sz="5200">
                <a:solidFill>
                  <a:srgbClr val="000000"/>
                </a:solidFill>
              </a:defRPr>
            </a:lvl6pPr>
            <a:lvl7pPr lvl="6" algn="ctr">
              <a:lnSpc>
                <a:spcPct val="100000"/>
              </a:lnSpc>
              <a:spcBef>
                <a:spcPts val="0"/>
              </a:spcBef>
              <a:spcAft>
                <a:spcPts val="0"/>
              </a:spcAft>
              <a:buClr>
                <a:srgbClr val="000000"/>
              </a:buClr>
              <a:buSzPts val="5200"/>
              <a:buNone/>
              <a:defRPr sz="5200">
                <a:solidFill>
                  <a:srgbClr val="000000"/>
                </a:solidFill>
              </a:defRPr>
            </a:lvl7pPr>
            <a:lvl8pPr lvl="7" algn="ctr">
              <a:lnSpc>
                <a:spcPct val="100000"/>
              </a:lnSpc>
              <a:spcBef>
                <a:spcPts val="0"/>
              </a:spcBef>
              <a:spcAft>
                <a:spcPts val="0"/>
              </a:spcAft>
              <a:buClr>
                <a:srgbClr val="000000"/>
              </a:buClr>
              <a:buSzPts val="5200"/>
              <a:buNone/>
              <a:defRPr sz="5200">
                <a:solidFill>
                  <a:srgbClr val="000000"/>
                </a:solidFill>
              </a:defRPr>
            </a:lvl8pPr>
            <a:lvl9pPr lvl="8" algn="ctr">
              <a:lnSpc>
                <a:spcPct val="100000"/>
              </a:lnSpc>
              <a:spcBef>
                <a:spcPts val="0"/>
              </a:spcBef>
              <a:spcAft>
                <a:spcPts val="0"/>
              </a:spcAft>
              <a:buClr>
                <a:srgbClr val="000000"/>
              </a:buClr>
              <a:buSzPts val="5200"/>
              <a:buNone/>
              <a:defRPr sz="5200">
                <a:solidFill>
                  <a:srgbClr val="000000"/>
                </a:solidFill>
              </a:defRPr>
            </a:lvl9pPr>
          </a:lstStyle>
          <a:p/>
        </p:txBody>
      </p:sp>
      <p:sp>
        <p:nvSpPr>
          <p:cNvPr id="231" name="Google Shape;231;p38"/>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pic>
        <p:nvPicPr>
          <p:cNvPr id="232" name="Google Shape;232;p38"/>
          <p:cNvPicPr preferRelativeResize="0"/>
          <p:nvPr/>
        </p:nvPicPr>
        <p:blipFill rotWithShape="1">
          <a:blip r:embed="rId3">
            <a:alphaModFix/>
          </a:blip>
          <a:srcRect b="0" l="0" r="0" t="0"/>
          <a:stretch/>
        </p:blipFill>
        <p:spPr>
          <a:xfrm>
            <a:off x="588500" y="422525"/>
            <a:ext cx="1799099" cy="614575"/>
          </a:xfrm>
          <a:prstGeom prst="rect">
            <a:avLst/>
          </a:prstGeom>
          <a:noFill/>
          <a:ln>
            <a:noFill/>
          </a:ln>
        </p:spPr>
      </p:pic>
      <p:sp>
        <p:nvSpPr>
          <p:cNvPr id="233" name="Google Shape;233;p38"/>
          <p:cNvSpPr/>
          <p:nvPr/>
        </p:nvSpPr>
        <p:spPr>
          <a:xfrm>
            <a:off x="406400" y="4629150"/>
            <a:ext cx="2514900" cy="266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4_1">
    <p:spTree>
      <p:nvGrpSpPr>
        <p:cNvPr id="234" name="Shape 234"/>
        <p:cNvGrpSpPr/>
        <p:nvPr/>
      </p:nvGrpSpPr>
      <p:grpSpPr>
        <a:xfrm>
          <a:off x="0" y="0"/>
          <a:ext cx="0" cy="0"/>
          <a:chOff x="0" y="0"/>
          <a:chExt cx="0" cy="0"/>
        </a:xfrm>
      </p:grpSpPr>
      <p:sp>
        <p:nvSpPr>
          <p:cNvPr id="235" name="Google Shape;235;p39"/>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CC0000"/>
              </a:buClr>
              <a:buSzPts val="4800"/>
              <a:buNone/>
              <a:defRPr sz="4800">
                <a:solidFill>
                  <a:srgbClr val="CC0000"/>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6" name="Google Shape;236;p39"/>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100"/>
              <a:buNone/>
              <a:defRPr sz="1100">
                <a:solidFill>
                  <a:srgbClr val="000000"/>
                </a:solidFill>
              </a:defRPr>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pic>
        <p:nvPicPr>
          <p:cNvPr id="237" name="Google Shape;237;p39"/>
          <p:cNvPicPr preferRelativeResize="0"/>
          <p:nvPr/>
        </p:nvPicPr>
        <p:blipFill rotWithShape="1">
          <a:blip r:embed="rId2">
            <a:alphaModFix/>
          </a:blip>
          <a:srcRect b="0" l="0" r="0" t="0"/>
          <a:stretch/>
        </p:blipFill>
        <p:spPr>
          <a:xfrm>
            <a:off x="695050" y="428750"/>
            <a:ext cx="1497526" cy="3963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cSld name="SECTION_HEADER_1">
    <p:spTree>
      <p:nvGrpSpPr>
        <p:cNvPr id="238" name="Shape 238"/>
        <p:cNvGrpSpPr/>
        <p:nvPr/>
      </p:nvGrpSpPr>
      <p:grpSpPr>
        <a:xfrm>
          <a:off x="0" y="0"/>
          <a:ext cx="0" cy="0"/>
          <a:chOff x="0" y="0"/>
          <a:chExt cx="0" cy="0"/>
        </a:xfrm>
      </p:grpSpPr>
      <p:sp>
        <p:nvSpPr>
          <p:cNvPr id="239" name="Google Shape;239;p40"/>
          <p:cNvSpPr txBox="1"/>
          <p:nvPr>
            <p:ph idx="1" type="body"/>
          </p:nvPr>
        </p:nvSpPr>
        <p:spPr>
          <a:xfrm>
            <a:off x="46751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240" name="Google Shape;240;p40"/>
          <p:cNvSpPr txBox="1"/>
          <p:nvPr>
            <p:ph idx="2" type="body"/>
          </p:nvPr>
        </p:nvSpPr>
        <p:spPr>
          <a:xfrm>
            <a:off x="7127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241" name="Google Shape;241;p40"/>
          <p:cNvSpPr txBox="1"/>
          <p:nvPr>
            <p:ph idx="3" type="body"/>
          </p:nvPr>
        </p:nvSpPr>
        <p:spPr>
          <a:xfrm>
            <a:off x="46751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42" name="Google Shape;242;p40"/>
          <p:cNvSpPr txBox="1"/>
          <p:nvPr>
            <p:ph idx="4" type="body"/>
          </p:nvPr>
        </p:nvSpPr>
        <p:spPr>
          <a:xfrm>
            <a:off x="7127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43" name="Google Shape;243;p4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lus Center Headline">
  <p:cSld name="SECTION_HEADER_1_1">
    <p:spTree>
      <p:nvGrpSpPr>
        <p:cNvPr id="244" name="Shape 244"/>
        <p:cNvGrpSpPr/>
        <p:nvPr/>
      </p:nvGrpSpPr>
      <p:grpSpPr>
        <a:xfrm>
          <a:off x="0" y="0"/>
          <a:ext cx="0" cy="0"/>
          <a:chOff x="0" y="0"/>
          <a:chExt cx="0" cy="0"/>
        </a:xfrm>
      </p:grpSpPr>
      <p:sp>
        <p:nvSpPr>
          <p:cNvPr id="245" name="Google Shape;245;p41"/>
          <p:cNvSpPr txBox="1"/>
          <p:nvPr>
            <p:ph idx="1" type="body"/>
          </p:nvPr>
        </p:nvSpPr>
        <p:spPr>
          <a:xfrm>
            <a:off x="46751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46" name="Google Shape;246;p41"/>
          <p:cNvSpPr txBox="1"/>
          <p:nvPr>
            <p:ph idx="2" type="body"/>
          </p:nvPr>
        </p:nvSpPr>
        <p:spPr>
          <a:xfrm>
            <a:off x="7127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47" name="Google Shape;247;p41"/>
          <p:cNvSpPr txBox="1"/>
          <p:nvPr>
            <p:ph idx="3" type="body"/>
          </p:nvPr>
        </p:nvSpPr>
        <p:spPr>
          <a:xfrm>
            <a:off x="46751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248" name="Google Shape;248;p41"/>
          <p:cNvSpPr txBox="1"/>
          <p:nvPr>
            <p:ph idx="4" type="body"/>
          </p:nvPr>
        </p:nvSpPr>
        <p:spPr>
          <a:xfrm>
            <a:off x="7127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cxnSp>
        <p:nvCxnSpPr>
          <p:cNvPr id="249" name="Google Shape;249;p41"/>
          <p:cNvCxnSpPr/>
          <p:nvPr/>
        </p:nvCxnSpPr>
        <p:spPr>
          <a:xfrm>
            <a:off x="4616825" y="1020275"/>
            <a:ext cx="6300" cy="3712500"/>
          </a:xfrm>
          <a:prstGeom prst="straightConnector1">
            <a:avLst/>
          </a:prstGeom>
          <a:noFill/>
          <a:ln cap="flat" cmpd="sng" w="9525">
            <a:solidFill>
              <a:schemeClr val="dk2"/>
            </a:solidFill>
            <a:prstDash val="dash"/>
            <a:round/>
            <a:headEnd len="sm" w="sm" type="none"/>
            <a:tailEnd len="sm" w="sm" type="none"/>
          </a:ln>
        </p:spPr>
      </p:cxnSp>
      <p:cxnSp>
        <p:nvCxnSpPr>
          <p:cNvPr id="250" name="Google Shape;250;p41"/>
          <p:cNvCxnSpPr/>
          <p:nvPr/>
        </p:nvCxnSpPr>
        <p:spPr>
          <a:xfrm>
            <a:off x="710475" y="2864074"/>
            <a:ext cx="7825200" cy="0"/>
          </a:xfrm>
          <a:prstGeom prst="straightConnector1">
            <a:avLst/>
          </a:prstGeom>
          <a:noFill/>
          <a:ln cap="flat" cmpd="sng" w="9525">
            <a:solidFill>
              <a:schemeClr val="dk2"/>
            </a:solidFill>
            <a:prstDash val="dash"/>
            <a:round/>
            <a:headEnd len="sm" w="sm" type="none"/>
            <a:tailEnd len="sm" w="sm" type="none"/>
          </a:ln>
        </p:spPr>
      </p:cxnSp>
      <p:sp>
        <p:nvSpPr>
          <p:cNvPr id="251" name="Google Shape;251;p41"/>
          <p:cNvSpPr txBox="1"/>
          <p:nvPr>
            <p:ph idx="5" type="body"/>
          </p:nvPr>
        </p:nvSpPr>
        <p:spPr>
          <a:xfrm>
            <a:off x="3365000" y="2351550"/>
            <a:ext cx="2495700" cy="924900"/>
          </a:xfrm>
          <a:prstGeom prst="rect">
            <a:avLst/>
          </a:prstGeom>
          <a:solidFill>
            <a:srgbClr val="CC0000"/>
          </a:solidFill>
          <a:ln>
            <a:noFill/>
          </a:ln>
        </p:spPr>
        <p:txBody>
          <a:bodyPr anchorCtr="0" anchor="ctr"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252" name="Google Shape;252;p41"/>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
  <p:cSld name="SECTION_HEADER_1_1_1">
    <p:spTree>
      <p:nvGrpSpPr>
        <p:cNvPr id="253" name="Shape 253"/>
        <p:cNvGrpSpPr/>
        <p:nvPr/>
      </p:nvGrpSpPr>
      <p:grpSpPr>
        <a:xfrm>
          <a:off x="0" y="0"/>
          <a:ext cx="0" cy="0"/>
          <a:chOff x="0" y="0"/>
          <a:chExt cx="0" cy="0"/>
        </a:xfrm>
      </p:grpSpPr>
      <p:sp>
        <p:nvSpPr>
          <p:cNvPr id="254" name="Google Shape;254;p42"/>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01.</a:t>
            </a:r>
            <a:endParaRPr b="0" i="0" sz="2400" u="none" cap="none" strike="noStrike">
              <a:solidFill>
                <a:srgbClr val="000000"/>
              </a:solidFill>
              <a:latin typeface="Arial"/>
              <a:ea typeface="Arial"/>
              <a:cs typeface="Arial"/>
              <a:sym typeface="Arial"/>
            </a:endParaRPr>
          </a:p>
        </p:txBody>
      </p:sp>
      <p:sp>
        <p:nvSpPr>
          <p:cNvPr id="255" name="Google Shape;255;p42"/>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02.</a:t>
            </a:r>
            <a:endParaRPr b="0" i="0" sz="2400" u="none" cap="none" strike="noStrike">
              <a:solidFill>
                <a:srgbClr val="000000"/>
              </a:solidFill>
              <a:latin typeface="Arial"/>
              <a:ea typeface="Arial"/>
              <a:cs typeface="Arial"/>
              <a:sym typeface="Arial"/>
            </a:endParaRPr>
          </a:p>
        </p:txBody>
      </p:sp>
      <p:sp>
        <p:nvSpPr>
          <p:cNvPr id="256" name="Google Shape;256;p42"/>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03.</a:t>
            </a:r>
            <a:endParaRPr b="0" i="0" sz="2400" u="none" cap="none" strike="noStrike">
              <a:solidFill>
                <a:srgbClr val="000000"/>
              </a:solidFill>
              <a:latin typeface="Arial"/>
              <a:ea typeface="Arial"/>
              <a:cs typeface="Arial"/>
              <a:sym typeface="Arial"/>
            </a:endParaRPr>
          </a:p>
        </p:txBody>
      </p:sp>
      <p:sp>
        <p:nvSpPr>
          <p:cNvPr id="257" name="Google Shape;257;p42"/>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04.</a:t>
            </a:r>
            <a:endParaRPr b="0" i="0" sz="2400" u="none" cap="none" strike="noStrike">
              <a:solidFill>
                <a:srgbClr val="000000"/>
              </a:solidFill>
              <a:latin typeface="Arial"/>
              <a:ea typeface="Arial"/>
              <a:cs typeface="Arial"/>
              <a:sym typeface="Arial"/>
            </a:endParaRPr>
          </a:p>
        </p:txBody>
      </p:sp>
      <p:sp>
        <p:nvSpPr>
          <p:cNvPr id="258" name="Google Shape;258;p42"/>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2"/>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2"/>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2"/>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2"/>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263" name="Google Shape;263;p42"/>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264" name="Google Shape;264;p42"/>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265" name="Google Shape;265;p42"/>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
        <p:nvSpPr>
          <p:cNvPr id="266" name="Google Shape;266;p42"/>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type="title">
  <p:cSld name="TITLE">
    <p:spTree>
      <p:nvGrpSpPr>
        <p:cNvPr id="23" name="Shape 23"/>
        <p:cNvGrpSpPr/>
        <p:nvPr/>
      </p:nvGrpSpPr>
      <p:grpSpPr>
        <a:xfrm>
          <a:off x="0" y="0"/>
          <a:ext cx="0" cy="0"/>
          <a:chOff x="0" y="0"/>
          <a:chExt cx="0" cy="0"/>
        </a:xfrm>
      </p:grpSpPr>
      <p:sp>
        <p:nvSpPr>
          <p:cNvPr id="24" name="Google Shape;24;p5"/>
          <p:cNvSpPr txBox="1"/>
          <p:nvPr>
            <p:ph type="ctrTitle"/>
          </p:nvPr>
        </p:nvSpPr>
        <p:spPr>
          <a:xfrm>
            <a:off x="685800" y="1597837"/>
            <a:ext cx="7772400" cy="1102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SzPts val="1400"/>
              <a:buChar char="○"/>
              <a:defRPr b="0" i="0" sz="1800" u="none" cap="none" strike="noStrike"/>
            </a:lvl2pPr>
            <a:lvl3pPr lvl="2" marR="0" algn="l">
              <a:lnSpc>
                <a:spcPct val="100000"/>
              </a:lnSpc>
              <a:spcBef>
                <a:spcPts val="0"/>
              </a:spcBef>
              <a:spcAft>
                <a:spcPts val="0"/>
              </a:spcAft>
              <a:buSzPts val="1400"/>
              <a:buChar char="■"/>
              <a:defRPr b="0" i="0" sz="1800" u="none" cap="none" strike="noStrike"/>
            </a:lvl3pPr>
            <a:lvl4pPr lvl="3" marR="0" algn="l">
              <a:lnSpc>
                <a:spcPct val="100000"/>
              </a:lnSpc>
              <a:spcBef>
                <a:spcPts val="0"/>
              </a:spcBef>
              <a:spcAft>
                <a:spcPts val="0"/>
              </a:spcAft>
              <a:buSzPts val="1400"/>
              <a:buChar char="●"/>
              <a:defRPr b="0" i="0" sz="1800" u="none" cap="none" strike="noStrike"/>
            </a:lvl4pPr>
            <a:lvl5pPr lvl="4" marR="0" algn="l">
              <a:lnSpc>
                <a:spcPct val="100000"/>
              </a:lnSpc>
              <a:spcBef>
                <a:spcPts val="0"/>
              </a:spcBef>
              <a:spcAft>
                <a:spcPts val="0"/>
              </a:spcAft>
              <a:buSzPts val="1400"/>
              <a:buChar char="○"/>
              <a:defRPr b="0" i="0" sz="1800" u="none" cap="none" strike="noStrike"/>
            </a:lvl5pPr>
            <a:lvl6pPr lvl="5" marR="0" algn="l">
              <a:lnSpc>
                <a:spcPct val="100000"/>
              </a:lnSpc>
              <a:spcBef>
                <a:spcPts val="0"/>
              </a:spcBef>
              <a:spcAft>
                <a:spcPts val="0"/>
              </a:spcAft>
              <a:buSzPts val="1400"/>
              <a:buChar char="■"/>
              <a:defRPr b="0" i="0" sz="1800" u="none" cap="none" strike="noStrike"/>
            </a:lvl6pPr>
            <a:lvl7pPr lvl="6" marR="0" algn="l">
              <a:lnSpc>
                <a:spcPct val="100000"/>
              </a:lnSpc>
              <a:spcBef>
                <a:spcPts val="0"/>
              </a:spcBef>
              <a:spcAft>
                <a:spcPts val="0"/>
              </a:spcAft>
              <a:buSzPts val="1400"/>
              <a:buChar char="●"/>
              <a:defRPr b="0" i="0" sz="1800" u="none" cap="none" strike="noStrike"/>
            </a:lvl7pPr>
            <a:lvl8pPr lvl="7" marR="0" algn="l">
              <a:lnSpc>
                <a:spcPct val="100000"/>
              </a:lnSpc>
              <a:spcBef>
                <a:spcPts val="0"/>
              </a:spcBef>
              <a:spcAft>
                <a:spcPts val="0"/>
              </a:spcAft>
              <a:buSzPts val="1400"/>
              <a:buChar char="○"/>
              <a:defRPr b="0" i="0" sz="1800" u="none" cap="none" strike="noStrike"/>
            </a:lvl8pPr>
            <a:lvl9pPr lvl="8" marR="0" algn="l">
              <a:lnSpc>
                <a:spcPct val="100000"/>
              </a:lnSpc>
              <a:spcBef>
                <a:spcPts val="0"/>
              </a:spcBef>
              <a:spcAft>
                <a:spcPts val="0"/>
              </a:spcAft>
              <a:buSzPts val="1400"/>
              <a:buChar char="■"/>
              <a:defRPr b="0" i="0" sz="1800" u="none" cap="none" strike="noStrike"/>
            </a:lvl9pPr>
          </a:lstStyle>
          <a:p/>
        </p:txBody>
      </p:sp>
      <p:sp>
        <p:nvSpPr>
          <p:cNvPr id="25" name="Google Shape;25;p5"/>
          <p:cNvSpPr txBox="1"/>
          <p:nvPr>
            <p:ph idx="1" type="subTitle"/>
          </p:nvPr>
        </p:nvSpPr>
        <p:spPr>
          <a:xfrm>
            <a:off x="1371602" y="2914652"/>
            <a:ext cx="6400800" cy="13143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1pPr>
            <a:lvl2pPr lvl="1" marR="0" algn="ctr">
              <a:lnSpc>
                <a:spcPct val="100000"/>
              </a:lnSpc>
              <a:spcBef>
                <a:spcPts val="56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2pPr>
            <a:lvl3pPr lvl="2" marR="0" algn="ctr">
              <a:lnSpc>
                <a:spcPct val="100000"/>
              </a:lnSpc>
              <a:spcBef>
                <a:spcPts val="48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chemeClr val="dk1"/>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26" name="Google Shape;26;p5"/>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5"/>
          <p:cNvSpPr txBox="1"/>
          <p:nvPr>
            <p:ph idx="12" type="sldNum"/>
          </p:nvPr>
        </p:nvSpPr>
        <p:spPr>
          <a:xfrm>
            <a:off x="6553204" y="4767263"/>
            <a:ext cx="21336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1">
  <p:cSld name="SECTION_HEADER_1_1_1_1">
    <p:spTree>
      <p:nvGrpSpPr>
        <p:cNvPr id="267" name="Shape 267"/>
        <p:cNvGrpSpPr/>
        <p:nvPr/>
      </p:nvGrpSpPr>
      <p:grpSpPr>
        <a:xfrm>
          <a:off x="0" y="0"/>
          <a:ext cx="0" cy="0"/>
          <a:chOff x="0" y="0"/>
          <a:chExt cx="0" cy="0"/>
        </a:xfrm>
      </p:grpSpPr>
      <p:pic>
        <p:nvPicPr>
          <p:cNvPr id="268" name="Google Shape;268;p43"/>
          <p:cNvPicPr preferRelativeResize="0"/>
          <p:nvPr/>
        </p:nvPicPr>
        <p:blipFill rotWithShape="1">
          <a:blip r:embed="rId2">
            <a:alphaModFix/>
          </a:blip>
          <a:srcRect b="5327" l="0" r="0" t="13588"/>
          <a:stretch/>
        </p:blipFill>
        <p:spPr>
          <a:xfrm flipH="1">
            <a:off x="-4050" y="0"/>
            <a:ext cx="9144000" cy="5063100"/>
          </a:xfrm>
          <a:prstGeom prst="rect">
            <a:avLst/>
          </a:prstGeom>
          <a:noFill/>
          <a:ln>
            <a:noFill/>
          </a:ln>
        </p:spPr>
      </p:pic>
      <p:sp>
        <p:nvSpPr>
          <p:cNvPr id="269" name="Google Shape;269;p43"/>
          <p:cNvSpPr/>
          <p:nvPr/>
        </p:nvSpPr>
        <p:spPr>
          <a:xfrm>
            <a:off x="-13225" y="-60775"/>
            <a:ext cx="9224400" cy="5124000"/>
          </a:xfrm>
          <a:prstGeom prst="rect">
            <a:avLst/>
          </a:prstGeom>
          <a:solidFill>
            <a:srgbClr val="1D1D1D">
              <a:alpha val="345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400"/>
              <a:buNone/>
              <a:defRPr>
                <a:solidFill>
                  <a:srgbClr val="FFFFFF"/>
                </a:solidFill>
              </a:defRPr>
            </a:lvl1pPr>
            <a:lvl2pPr lvl="1" algn="l">
              <a:lnSpc>
                <a:spcPct val="100000"/>
              </a:lnSpc>
              <a:spcBef>
                <a:spcPts val="0"/>
              </a:spcBef>
              <a:spcAft>
                <a:spcPts val="0"/>
              </a:spcAft>
              <a:buClr>
                <a:srgbClr val="FFFFFF"/>
              </a:buClr>
              <a:buSzPts val="1400"/>
              <a:buNone/>
              <a:defRPr>
                <a:solidFill>
                  <a:srgbClr val="FFFFFF"/>
                </a:solidFill>
              </a:defRPr>
            </a:lvl2pPr>
            <a:lvl3pPr lvl="2" algn="l">
              <a:lnSpc>
                <a:spcPct val="100000"/>
              </a:lnSpc>
              <a:spcBef>
                <a:spcPts val="0"/>
              </a:spcBef>
              <a:spcAft>
                <a:spcPts val="0"/>
              </a:spcAft>
              <a:buClr>
                <a:srgbClr val="FFFFFF"/>
              </a:buClr>
              <a:buSzPts val="1400"/>
              <a:buNone/>
              <a:defRPr>
                <a:solidFill>
                  <a:srgbClr val="FFFFFF"/>
                </a:solidFill>
              </a:defRPr>
            </a:lvl3pPr>
            <a:lvl4pPr lvl="3" algn="l">
              <a:lnSpc>
                <a:spcPct val="100000"/>
              </a:lnSpc>
              <a:spcBef>
                <a:spcPts val="0"/>
              </a:spcBef>
              <a:spcAft>
                <a:spcPts val="0"/>
              </a:spcAft>
              <a:buClr>
                <a:srgbClr val="FFFFFF"/>
              </a:buClr>
              <a:buSzPts val="1400"/>
              <a:buNone/>
              <a:defRPr>
                <a:solidFill>
                  <a:srgbClr val="FFFFFF"/>
                </a:solidFill>
              </a:defRPr>
            </a:lvl4pPr>
            <a:lvl5pPr lvl="4" algn="l">
              <a:lnSpc>
                <a:spcPct val="100000"/>
              </a:lnSpc>
              <a:spcBef>
                <a:spcPts val="0"/>
              </a:spcBef>
              <a:spcAft>
                <a:spcPts val="0"/>
              </a:spcAft>
              <a:buClr>
                <a:srgbClr val="FFFFFF"/>
              </a:buClr>
              <a:buSzPts val="1400"/>
              <a:buNone/>
              <a:defRPr>
                <a:solidFill>
                  <a:srgbClr val="FFFFFF"/>
                </a:solidFill>
              </a:defRPr>
            </a:lvl5pPr>
            <a:lvl6pPr lvl="5" algn="l">
              <a:lnSpc>
                <a:spcPct val="100000"/>
              </a:lnSpc>
              <a:spcBef>
                <a:spcPts val="0"/>
              </a:spcBef>
              <a:spcAft>
                <a:spcPts val="0"/>
              </a:spcAft>
              <a:buClr>
                <a:srgbClr val="FFFFFF"/>
              </a:buClr>
              <a:buSzPts val="1400"/>
              <a:buNone/>
              <a:defRPr>
                <a:solidFill>
                  <a:srgbClr val="FFFFFF"/>
                </a:solidFill>
              </a:defRPr>
            </a:lvl6pPr>
            <a:lvl7pPr lvl="6" algn="l">
              <a:lnSpc>
                <a:spcPct val="100000"/>
              </a:lnSpc>
              <a:spcBef>
                <a:spcPts val="0"/>
              </a:spcBef>
              <a:spcAft>
                <a:spcPts val="0"/>
              </a:spcAft>
              <a:buClr>
                <a:srgbClr val="FFFFFF"/>
              </a:buClr>
              <a:buSzPts val="1400"/>
              <a:buNone/>
              <a:defRPr>
                <a:solidFill>
                  <a:srgbClr val="FFFFFF"/>
                </a:solidFill>
              </a:defRPr>
            </a:lvl7pPr>
            <a:lvl8pPr lvl="7" algn="l">
              <a:lnSpc>
                <a:spcPct val="100000"/>
              </a:lnSpc>
              <a:spcBef>
                <a:spcPts val="0"/>
              </a:spcBef>
              <a:spcAft>
                <a:spcPts val="0"/>
              </a:spcAft>
              <a:buClr>
                <a:srgbClr val="FFFFFF"/>
              </a:buClr>
              <a:buSzPts val="1400"/>
              <a:buNone/>
              <a:defRPr>
                <a:solidFill>
                  <a:srgbClr val="FFFFFF"/>
                </a:solidFill>
              </a:defRPr>
            </a:lvl8pPr>
            <a:lvl9pPr lvl="8" algn="l">
              <a:lnSpc>
                <a:spcPct val="100000"/>
              </a:lnSpc>
              <a:spcBef>
                <a:spcPts val="0"/>
              </a:spcBef>
              <a:spcAft>
                <a:spcPts val="0"/>
              </a:spcAft>
              <a:buClr>
                <a:srgbClr val="FFFFFF"/>
              </a:buClr>
              <a:buSzPts val="1400"/>
              <a:buNone/>
              <a:defRPr>
                <a:solidFill>
                  <a:srgbClr val="FFFFFF"/>
                </a:solidFill>
              </a:defRPr>
            </a:lvl9pPr>
          </a:lstStyle>
          <a:p/>
        </p:txBody>
      </p:sp>
      <p:sp>
        <p:nvSpPr>
          <p:cNvPr id="271" name="Google Shape;271;p43"/>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01.</a:t>
            </a:r>
            <a:endParaRPr b="0" i="0" sz="2400" u="none" cap="none" strike="noStrike">
              <a:solidFill>
                <a:srgbClr val="FFFFFF"/>
              </a:solidFill>
              <a:latin typeface="Arial"/>
              <a:ea typeface="Arial"/>
              <a:cs typeface="Arial"/>
              <a:sym typeface="Arial"/>
            </a:endParaRPr>
          </a:p>
        </p:txBody>
      </p:sp>
      <p:sp>
        <p:nvSpPr>
          <p:cNvPr id="272" name="Google Shape;272;p43"/>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02.</a:t>
            </a:r>
            <a:endParaRPr b="0" i="0" sz="2400" u="none" cap="none" strike="noStrike">
              <a:solidFill>
                <a:srgbClr val="FFFFFF"/>
              </a:solidFill>
              <a:latin typeface="Arial"/>
              <a:ea typeface="Arial"/>
              <a:cs typeface="Arial"/>
              <a:sym typeface="Arial"/>
            </a:endParaRPr>
          </a:p>
        </p:txBody>
      </p:sp>
      <p:sp>
        <p:nvSpPr>
          <p:cNvPr id="273" name="Google Shape;273;p43"/>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03.</a:t>
            </a:r>
            <a:endParaRPr b="0" i="0" sz="2400" u="none" cap="none" strike="noStrike">
              <a:solidFill>
                <a:srgbClr val="FFFFFF"/>
              </a:solidFill>
              <a:latin typeface="Arial"/>
              <a:ea typeface="Arial"/>
              <a:cs typeface="Arial"/>
              <a:sym typeface="Arial"/>
            </a:endParaRPr>
          </a:p>
        </p:txBody>
      </p:sp>
      <p:sp>
        <p:nvSpPr>
          <p:cNvPr id="274" name="Google Shape;274;p43"/>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04.</a:t>
            </a:r>
            <a:endParaRPr b="0" i="0" sz="2400" u="none" cap="none" strike="noStrike">
              <a:solidFill>
                <a:srgbClr val="FFFFFF"/>
              </a:solidFill>
              <a:latin typeface="Arial"/>
              <a:ea typeface="Arial"/>
              <a:cs typeface="Arial"/>
              <a:sym typeface="Arial"/>
            </a:endParaRPr>
          </a:p>
        </p:txBody>
      </p:sp>
      <p:sp>
        <p:nvSpPr>
          <p:cNvPr id="275" name="Google Shape;275;p43"/>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6" name="Google Shape;276;p43"/>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 name="Google Shape;277;p43"/>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8" name="Google Shape;278;p43"/>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9" name="Google Shape;279;p43"/>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280" name="Google Shape;280;p43"/>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281" name="Google Shape;281;p43"/>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282" name="Google Shape;282;p43"/>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 RFID">
  <p:cSld name="CUSTOM">
    <p:spTree>
      <p:nvGrpSpPr>
        <p:cNvPr id="283" name="Shape 283"/>
        <p:cNvGrpSpPr/>
        <p:nvPr/>
      </p:nvGrpSpPr>
      <p:grpSpPr>
        <a:xfrm>
          <a:off x="0" y="0"/>
          <a:ext cx="0" cy="0"/>
          <a:chOff x="0" y="0"/>
          <a:chExt cx="0" cy="0"/>
        </a:xfrm>
      </p:grpSpPr>
      <p:pic>
        <p:nvPicPr>
          <p:cNvPr id="284" name="Google Shape;284;p44"/>
          <p:cNvPicPr preferRelativeResize="0"/>
          <p:nvPr/>
        </p:nvPicPr>
        <p:blipFill rotWithShape="1">
          <a:blip r:embed="rId2">
            <a:alphaModFix/>
          </a:blip>
          <a:srcRect b="5327" l="0" r="0" t="13588"/>
          <a:stretch/>
        </p:blipFill>
        <p:spPr>
          <a:xfrm flipH="1">
            <a:off x="-62275" y="-17975"/>
            <a:ext cx="9257175" cy="5081074"/>
          </a:xfrm>
          <a:prstGeom prst="rect">
            <a:avLst/>
          </a:prstGeom>
          <a:noFill/>
          <a:ln>
            <a:noFill/>
          </a:ln>
        </p:spPr>
      </p:pic>
      <p:sp>
        <p:nvSpPr>
          <p:cNvPr id="285" name="Google Shape;285;p4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44"/>
          <p:cNvSpPr txBox="1"/>
          <p:nvPr>
            <p:ph idx="1" type="subTitle"/>
          </p:nvPr>
        </p:nvSpPr>
        <p:spPr>
          <a:xfrm>
            <a:off x="311700" y="2620325"/>
            <a:ext cx="4169700" cy="2256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2400">
                <a:solidFill>
                  <a:srgbClr val="000000"/>
                </a:solidFill>
              </a:defRPr>
            </a:lvl1pPr>
            <a:lvl2pPr lvl="1" algn="l">
              <a:lnSpc>
                <a:spcPct val="100000"/>
              </a:lnSpc>
              <a:spcBef>
                <a:spcPts val="0"/>
              </a:spcBef>
              <a:spcAft>
                <a:spcPts val="0"/>
              </a:spcAft>
              <a:buSzPts val="1100"/>
              <a:buNone/>
              <a:defRPr sz="2400">
                <a:solidFill>
                  <a:srgbClr val="000000"/>
                </a:solidFill>
              </a:defRPr>
            </a:lvl2pPr>
            <a:lvl3pPr lvl="2" algn="l">
              <a:lnSpc>
                <a:spcPct val="100000"/>
              </a:lnSpc>
              <a:spcBef>
                <a:spcPts val="0"/>
              </a:spcBef>
              <a:spcAft>
                <a:spcPts val="0"/>
              </a:spcAft>
              <a:buSzPts val="1100"/>
              <a:buNone/>
              <a:defRPr sz="2400">
                <a:solidFill>
                  <a:srgbClr val="000000"/>
                </a:solidFill>
              </a:defRPr>
            </a:lvl3pPr>
            <a:lvl4pPr lvl="3" algn="l">
              <a:lnSpc>
                <a:spcPct val="100000"/>
              </a:lnSpc>
              <a:spcBef>
                <a:spcPts val="0"/>
              </a:spcBef>
              <a:spcAft>
                <a:spcPts val="0"/>
              </a:spcAft>
              <a:buSzPts val="1100"/>
              <a:buNone/>
              <a:defRPr sz="2400">
                <a:solidFill>
                  <a:srgbClr val="000000"/>
                </a:solidFill>
              </a:defRPr>
            </a:lvl4pPr>
            <a:lvl5pPr lvl="4" algn="l">
              <a:lnSpc>
                <a:spcPct val="100000"/>
              </a:lnSpc>
              <a:spcBef>
                <a:spcPts val="0"/>
              </a:spcBef>
              <a:spcAft>
                <a:spcPts val="0"/>
              </a:spcAft>
              <a:buSzPts val="1100"/>
              <a:buNone/>
              <a:defRPr sz="2400">
                <a:solidFill>
                  <a:srgbClr val="000000"/>
                </a:solidFill>
              </a:defRPr>
            </a:lvl5pPr>
            <a:lvl6pPr lvl="5" algn="l">
              <a:lnSpc>
                <a:spcPct val="100000"/>
              </a:lnSpc>
              <a:spcBef>
                <a:spcPts val="0"/>
              </a:spcBef>
              <a:spcAft>
                <a:spcPts val="0"/>
              </a:spcAft>
              <a:buSzPts val="1100"/>
              <a:buNone/>
              <a:defRPr sz="2400">
                <a:solidFill>
                  <a:srgbClr val="000000"/>
                </a:solidFill>
              </a:defRPr>
            </a:lvl6pPr>
            <a:lvl7pPr lvl="6" algn="l">
              <a:lnSpc>
                <a:spcPct val="100000"/>
              </a:lnSpc>
              <a:spcBef>
                <a:spcPts val="0"/>
              </a:spcBef>
              <a:spcAft>
                <a:spcPts val="0"/>
              </a:spcAft>
              <a:buSzPts val="1100"/>
              <a:buNone/>
              <a:defRPr sz="2400">
                <a:solidFill>
                  <a:srgbClr val="000000"/>
                </a:solidFill>
              </a:defRPr>
            </a:lvl7pPr>
            <a:lvl8pPr lvl="7" algn="l">
              <a:lnSpc>
                <a:spcPct val="100000"/>
              </a:lnSpc>
              <a:spcBef>
                <a:spcPts val="0"/>
              </a:spcBef>
              <a:spcAft>
                <a:spcPts val="0"/>
              </a:spcAft>
              <a:buSzPts val="1100"/>
              <a:buNone/>
              <a:defRPr sz="2400">
                <a:solidFill>
                  <a:srgbClr val="000000"/>
                </a:solidFill>
              </a:defRPr>
            </a:lvl8pPr>
            <a:lvl9pPr lvl="8" algn="l">
              <a:lnSpc>
                <a:spcPct val="100000"/>
              </a:lnSpc>
              <a:spcBef>
                <a:spcPts val="0"/>
              </a:spcBef>
              <a:spcAft>
                <a:spcPts val="0"/>
              </a:spcAft>
              <a:buSzPts val="1100"/>
              <a:buNone/>
              <a:defRPr sz="2400">
                <a:solidFill>
                  <a:srgbClr val="000000"/>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p:cSld name="CUSTOM_1">
    <p:spTree>
      <p:nvGrpSpPr>
        <p:cNvPr id="287" name="Shape 287"/>
        <p:cNvGrpSpPr/>
        <p:nvPr/>
      </p:nvGrpSpPr>
      <p:grpSpPr>
        <a:xfrm>
          <a:off x="0" y="0"/>
          <a:ext cx="0" cy="0"/>
          <a:chOff x="0" y="0"/>
          <a:chExt cx="0" cy="0"/>
        </a:xfrm>
      </p:grpSpPr>
      <p:pic>
        <p:nvPicPr>
          <p:cNvPr id="288" name="Google Shape;288;p45"/>
          <p:cNvPicPr preferRelativeResize="0"/>
          <p:nvPr/>
        </p:nvPicPr>
        <p:blipFill rotWithShape="1">
          <a:blip r:embed="rId2">
            <a:alphaModFix/>
          </a:blip>
          <a:srcRect b="5327" l="0" r="0" t="13588"/>
          <a:stretch/>
        </p:blipFill>
        <p:spPr>
          <a:xfrm flipH="1">
            <a:off x="-62275" y="-17975"/>
            <a:ext cx="9257175" cy="5081074"/>
          </a:xfrm>
          <a:prstGeom prst="rect">
            <a:avLst/>
          </a:prstGeom>
          <a:noFill/>
          <a:ln>
            <a:noFill/>
          </a:ln>
        </p:spPr>
      </p:pic>
      <p:sp>
        <p:nvSpPr>
          <p:cNvPr id="289" name="Google Shape;289;p4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45"/>
          <p:cNvSpPr txBox="1"/>
          <p:nvPr>
            <p:ph idx="1" type="body"/>
          </p:nvPr>
        </p:nvSpPr>
        <p:spPr>
          <a:xfrm>
            <a:off x="311700" y="2551450"/>
            <a:ext cx="3942000" cy="2122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Half">
  <p:cSld name="CUSTOM_1_1">
    <p:spTree>
      <p:nvGrpSpPr>
        <p:cNvPr id="291" name="Shape 291"/>
        <p:cNvGrpSpPr/>
        <p:nvPr/>
      </p:nvGrpSpPr>
      <p:grpSpPr>
        <a:xfrm>
          <a:off x="0" y="0"/>
          <a:ext cx="0" cy="0"/>
          <a:chOff x="0" y="0"/>
          <a:chExt cx="0" cy="0"/>
        </a:xfrm>
      </p:grpSpPr>
      <p:sp>
        <p:nvSpPr>
          <p:cNvPr id="292" name="Google Shape;292;p46"/>
          <p:cNvSpPr txBox="1"/>
          <p:nvPr>
            <p:ph type="title"/>
          </p:nvPr>
        </p:nvSpPr>
        <p:spPr>
          <a:xfrm>
            <a:off x="261700" y="351500"/>
            <a:ext cx="42603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46"/>
          <p:cNvSpPr txBox="1"/>
          <p:nvPr>
            <p:ph idx="12" type="sldNum"/>
          </p:nvPr>
        </p:nvSpPr>
        <p:spPr>
          <a:xfrm>
            <a:off x="8556784" y="46736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94" name="Google Shape;294;p46"/>
          <p:cNvSpPr txBox="1"/>
          <p:nvPr>
            <p:ph idx="1" type="body"/>
          </p:nvPr>
        </p:nvSpPr>
        <p:spPr>
          <a:xfrm>
            <a:off x="311700" y="2551450"/>
            <a:ext cx="3801000" cy="2122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pic>
        <p:nvPicPr>
          <p:cNvPr id="295" name="Google Shape;295;p46"/>
          <p:cNvPicPr preferRelativeResize="0"/>
          <p:nvPr/>
        </p:nvPicPr>
        <p:blipFill rotWithShape="1">
          <a:blip r:embed="rId2">
            <a:alphaModFix/>
          </a:blip>
          <a:srcRect b="0" l="0" r="40740" t="0"/>
          <a:stretch/>
        </p:blipFill>
        <p:spPr>
          <a:xfrm flipH="1">
            <a:off x="4580975" y="-21873"/>
            <a:ext cx="4572000" cy="50852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3 - Uniti">
  <p:cSld name="CUSTOM_2">
    <p:spTree>
      <p:nvGrpSpPr>
        <p:cNvPr id="296" name="Shape 296"/>
        <p:cNvGrpSpPr/>
        <p:nvPr/>
      </p:nvGrpSpPr>
      <p:grpSpPr>
        <a:xfrm>
          <a:off x="0" y="0"/>
          <a:ext cx="0" cy="0"/>
          <a:chOff x="0" y="0"/>
          <a:chExt cx="0" cy="0"/>
        </a:xfrm>
      </p:grpSpPr>
      <p:sp>
        <p:nvSpPr>
          <p:cNvPr id="297" name="Google Shape;297;p47"/>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47"/>
          <p:cNvSpPr txBox="1"/>
          <p:nvPr>
            <p:ph idx="1" type="body"/>
          </p:nvPr>
        </p:nvSpPr>
        <p:spPr>
          <a:xfrm>
            <a:off x="781300" y="3351600"/>
            <a:ext cx="2428800" cy="13221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299" name="Google Shape;299;p47"/>
          <p:cNvSpPr txBox="1"/>
          <p:nvPr>
            <p:ph idx="2" type="body"/>
          </p:nvPr>
        </p:nvSpPr>
        <p:spPr>
          <a:xfrm>
            <a:off x="3353550" y="3351600"/>
            <a:ext cx="2428800" cy="13221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300" name="Google Shape;300;p47"/>
          <p:cNvSpPr txBox="1"/>
          <p:nvPr>
            <p:ph idx="3" type="body"/>
          </p:nvPr>
        </p:nvSpPr>
        <p:spPr>
          <a:xfrm>
            <a:off x="5962275" y="3351600"/>
            <a:ext cx="2428800" cy="13221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pic>
        <p:nvPicPr>
          <p:cNvPr id="301" name="Google Shape;301;p47"/>
          <p:cNvPicPr preferRelativeResize="0"/>
          <p:nvPr/>
        </p:nvPicPr>
        <p:blipFill rotWithShape="1">
          <a:blip r:embed="rId2">
            <a:alphaModFix/>
          </a:blip>
          <a:srcRect b="0" l="0" r="14507" t="0"/>
          <a:stretch/>
        </p:blipFill>
        <p:spPr>
          <a:xfrm flipH="1">
            <a:off x="5935475" y="1247900"/>
            <a:ext cx="2428800" cy="1893929"/>
          </a:xfrm>
          <a:prstGeom prst="rect">
            <a:avLst/>
          </a:prstGeom>
          <a:noFill/>
          <a:ln>
            <a:noFill/>
          </a:ln>
        </p:spPr>
      </p:pic>
      <p:pic>
        <p:nvPicPr>
          <p:cNvPr id="302" name="Google Shape;302;p47"/>
          <p:cNvPicPr preferRelativeResize="0"/>
          <p:nvPr/>
        </p:nvPicPr>
        <p:blipFill rotWithShape="1">
          <a:blip r:embed="rId2">
            <a:alphaModFix/>
          </a:blip>
          <a:srcRect b="0" l="0" r="14507" t="0"/>
          <a:stretch/>
        </p:blipFill>
        <p:spPr>
          <a:xfrm flipH="1">
            <a:off x="3337775" y="1247900"/>
            <a:ext cx="2428800" cy="1893929"/>
          </a:xfrm>
          <a:prstGeom prst="rect">
            <a:avLst/>
          </a:prstGeom>
          <a:noFill/>
          <a:ln>
            <a:noFill/>
          </a:ln>
        </p:spPr>
      </p:pic>
      <p:pic>
        <p:nvPicPr>
          <p:cNvPr id="303" name="Google Shape;303;p47"/>
          <p:cNvPicPr preferRelativeResize="0"/>
          <p:nvPr/>
        </p:nvPicPr>
        <p:blipFill rotWithShape="1">
          <a:blip r:embed="rId2">
            <a:alphaModFix/>
          </a:blip>
          <a:srcRect b="0" l="0" r="14507" t="0"/>
          <a:stretch/>
        </p:blipFill>
        <p:spPr>
          <a:xfrm flipH="1">
            <a:off x="771625" y="1247900"/>
            <a:ext cx="2428800" cy="189392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graphic Style">
  <p:cSld name="CUSTOM_3">
    <p:spTree>
      <p:nvGrpSpPr>
        <p:cNvPr id="304" name="Shape 304"/>
        <p:cNvGrpSpPr/>
        <p:nvPr/>
      </p:nvGrpSpPr>
      <p:grpSpPr>
        <a:xfrm>
          <a:off x="0" y="0"/>
          <a:ext cx="0" cy="0"/>
          <a:chOff x="0" y="0"/>
          <a:chExt cx="0" cy="0"/>
        </a:xfrm>
      </p:grpSpPr>
      <p:sp>
        <p:nvSpPr>
          <p:cNvPr id="305" name="Google Shape;305;p48"/>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48"/>
          <p:cNvSpPr txBox="1"/>
          <p:nvPr>
            <p:ph idx="1" type="subTitle"/>
          </p:nvPr>
        </p:nvSpPr>
        <p:spPr>
          <a:xfrm>
            <a:off x="311700" y="3050350"/>
            <a:ext cx="5688600" cy="1547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2400">
                <a:solidFill>
                  <a:srgbClr val="000000"/>
                </a:solidFill>
              </a:defRPr>
            </a:lvl1pPr>
            <a:lvl2pPr lvl="1" algn="l">
              <a:lnSpc>
                <a:spcPct val="100000"/>
              </a:lnSpc>
              <a:spcBef>
                <a:spcPts val="0"/>
              </a:spcBef>
              <a:spcAft>
                <a:spcPts val="0"/>
              </a:spcAft>
              <a:buSzPts val="1100"/>
              <a:buNone/>
              <a:defRPr sz="2400">
                <a:solidFill>
                  <a:srgbClr val="000000"/>
                </a:solidFill>
              </a:defRPr>
            </a:lvl2pPr>
            <a:lvl3pPr lvl="2" algn="l">
              <a:lnSpc>
                <a:spcPct val="100000"/>
              </a:lnSpc>
              <a:spcBef>
                <a:spcPts val="0"/>
              </a:spcBef>
              <a:spcAft>
                <a:spcPts val="0"/>
              </a:spcAft>
              <a:buSzPts val="1100"/>
              <a:buNone/>
              <a:defRPr sz="2400">
                <a:solidFill>
                  <a:srgbClr val="000000"/>
                </a:solidFill>
              </a:defRPr>
            </a:lvl3pPr>
            <a:lvl4pPr lvl="3" algn="l">
              <a:lnSpc>
                <a:spcPct val="100000"/>
              </a:lnSpc>
              <a:spcBef>
                <a:spcPts val="0"/>
              </a:spcBef>
              <a:spcAft>
                <a:spcPts val="0"/>
              </a:spcAft>
              <a:buSzPts val="1100"/>
              <a:buNone/>
              <a:defRPr sz="2400">
                <a:solidFill>
                  <a:srgbClr val="000000"/>
                </a:solidFill>
              </a:defRPr>
            </a:lvl4pPr>
            <a:lvl5pPr lvl="4" algn="l">
              <a:lnSpc>
                <a:spcPct val="100000"/>
              </a:lnSpc>
              <a:spcBef>
                <a:spcPts val="0"/>
              </a:spcBef>
              <a:spcAft>
                <a:spcPts val="0"/>
              </a:spcAft>
              <a:buSzPts val="1100"/>
              <a:buNone/>
              <a:defRPr sz="2400">
                <a:solidFill>
                  <a:srgbClr val="000000"/>
                </a:solidFill>
              </a:defRPr>
            </a:lvl5pPr>
            <a:lvl6pPr lvl="5" algn="l">
              <a:lnSpc>
                <a:spcPct val="100000"/>
              </a:lnSpc>
              <a:spcBef>
                <a:spcPts val="0"/>
              </a:spcBef>
              <a:spcAft>
                <a:spcPts val="0"/>
              </a:spcAft>
              <a:buSzPts val="1100"/>
              <a:buNone/>
              <a:defRPr sz="2400">
                <a:solidFill>
                  <a:srgbClr val="000000"/>
                </a:solidFill>
              </a:defRPr>
            </a:lvl6pPr>
            <a:lvl7pPr lvl="6" algn="l">
              <a:lnSpc>
                <a:spcPct val="100000"/>
              </a:lnSpc>
              <a:spcBef>
                <a:spcPts val="0"/>
              </a:spcBef>
              <a:spcAft>
                <a:spcPts val="0"/>
              </a:spcAft>
              <a:buSzPts val="1100"/>
              <a:buNone/>
              <a:defRPr sz="2400">
                <a:solidFill>
                  <a:srgbClr val="000000"/>
                </a:solidFill>
              </a:defRPr>
            </a:lvl7pPr>
            <a:lvl8pPr lvl="7" algn="l">
              <a:lnSpc>
                <a:spcPct val="100000"/>
              </a:lnSpc>
              <a:spcBef>
                <a:spcPts val="0"/>
              </a:spcBef>
              <a:spcAft>
                <a:spcPts val="0"/>
              </a:spcAft>
              <a:buSzPts val="1100"/>
              <a:buNone/>
              <a:defRPr sz="2400">
                <a:solidFill>
                  <a:srgbClr val="000000"/>
                </a:solidFill>
              </a:defRPr>
            </a:lvl8pPr>
            <a:lvl9pPr lvl="8" algn="l">
              <a:lnSpc>
                <a:spcPct val="100000"/>
              </a:lnSpc>
              <a:spcBef>
                <a:spcPts val="0"/>
              </a:spcBef>
              <a:spcAft>
                <a:spcPts val="0"/>
              </a:spcAft>
              <a:buSzPts val="1100"/>
              <a:buNone/>
              <a:defRPr sz="2400">
                <a:solidFill>
                  <a:srgbClr val="000000"/>
                </a:solidFill>
              </a:defRPr>
            </a:lvl9pPr>
          </a:lstStyle>
          <a:p/>
        </p:txBody>
      </p:sp>
      <p:sp>
        <p:nvSpPr>
          <p:cNvPr id="307" name="Google Shape;307;p48"/>
          <p:cNvSpPr txBox="1"/>
          <p:nvPr>
            <p:ph idx="2" type="subTitle"/>
          </p:nvPr>
        </p:nvSpPr>
        <p:spPr>
          <a:xfrm>
            <a:off x="299250" y="1322950"/>
            <a:ext cx="4593900" cy="153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9600">
                <a:solidFill>
                  <a:srgbClr val="000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Metrics">
  <p:cSld name="CUSTOM_4">
    <p:spTree>
      <p:nvGrpSpPr>
        <p:cNvPr id="308" name="Shape 308"/>
        <p:cNvGrpSpPr/>
        <p:nvPr/>
      </p:nvGrpSpPr>
      <p:grpSpPr>
        <a:xfrm>
          <a:off x="0" y="0"/>
          <a:ext cx="0" cy="0"/>
          <a:chOff x="0" y="0"/>
          <a:chExt cx="0" cy="0"/>
        </a:xfrm>
      </p:grpSpPr>
      <p:sp>
        <p:nvSpPr>
          <p:cNvPr id="309" name="Google Shape;309;p49"/>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10" name="Google Shape;310;p49"/>
          <p:cNvCxnSpPr/>
          <p:nvPr/>
        </p:nvCxnSpPr>
        <p:spPr>
          <a:xfrm>
            <a:off x="2427900" y="3017950"/>
            <a:ext cx="4288200" cy="0"/>
          </a:xfrm>
          <a:prstGeom prst="straightConnector1">
            <a:avLst/>
          </a:prstGeom>
          <a:noFill/>
          <a:ln cap="flat" cmpd="sng" w="9525">
            <a:solidFill>
              <a:srgbClr val="595959"/>
            </a:solidFill>
            <a:prstDash val="solid"/>
            <a:round/>
            <a:headEnd len="sm" w="sm" type="none"/>
            <a:tailEnd len="sm" w="sm" type="none"/>
          </a:ln>
        </p:spPr>
      </p:cxnSp>
      <p:pic>
        <p:nvPicPr>
          <p:cNvPr id="311" name="Google Shape;311;p49"/>
          <p:cNvPicPr preferRelativeResize="0"/>
          <p:nvPr/>
        </p:nvPicPr>
        <p:blipFill rotWithShape="1">
          <a:blip r:embed="rId2">
            <a:alphaModFix/>
          </a:blip>
          <a:srcRect b="0" l="0" r="0" t="0"/>
          <a:stretch/>
        </p:blipFill>
        <p:spPr>
          <a:xfrm>
            <a:off x="2723751" y="1249025"/>
            <a:ext cx="1480693" cy="1771849"/>
          </a:xfrm>
          <a:prstGeom prst="rect">
            <a:avLst/>
          </a:prstGeom>
          <a:noFill/>
          <a:ln>
            <a:noFill/>
          </a:ln>
        </p:spPr>
      </p:pic>
      <p:pic>
        <p:nvPicPr>
          <p:cNvPr id="312" name="Google Shape;312;p49"/>
          <p:cNvPicPr preferRelativeResize="0"/>
          <p:nvPr/>
        </p:nvPicPr>
        <p:blipFill rotWithShape="1">
          <a:blip r:embed="rId2">
            <a:alphaModFix/>
          </a:blip>
          <a:srcRect b="0" l="0" r="0" t="0"/>
          <a:stretch/>
        </p:blipFill>
        <p:spPr>
          <a:xfrm rot="10800000">
            <a:off x="4947201" y="3017949"/>
            <a:ext cx="1480693" cy="1771849"/>
          </a:xfrm>
          <a:prstGeom prst="rect">
            <a:avLst/>
          </a:prstGeom>
          <a:noFill/>
          <a:ln>
            <a:noFill/>
          </a:ln>
        </p:spPr>
      </p:pic>
      <p:sp>
        <p:nvSpPr>
          <p:cNvPr id="313" name="Google Shape;313;p49"/>
          <p:cNvSpPr txBox="1"/>
          <p:nvPr>
            <p:ph idx="1" type="body"/>
          </p:nvPr>
        </p:nvSpPr>
        <p:spPr>
          <a:xfrm>
            <a:off x="2422650" y="3176050"/>
            <a:ext cx="2082900" cy="14064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000000"/>
              </a:buClr>
              <a:buSzPts val="1100"/>
              <a:buChar char="●"/>
              <a:defRPr>
                <a:solidFill>
                  <a:srgbClr val="000000"/>
                </a:solidFill>
              </a:defRPr>
            </a:lvl1pPr>
            <a:lvl2pPr indent="-298450" lvl="1" marL="914400" algn="ctr">
              <a:lnSpc>
                <a:spcPct val="100000"/>
              </a:lnSpc>
              <a:spcBef>
                <a:spcPts val="0"/>
              </a:spcBef>
              <a:spcAft>
                <a:spcPts val="0"/>
              </a:spcAft>
              <a:buClr>
                <a:srgbClr val="000000"/>
              </a:buClr>
              <a:buSzPts val="1100"/>
              <a:buChar char="○"/>
              <a:defRPr>
                <a:solidFill>
                  <a:srgbClr val="000000"/>
                </a:solidFill>
              </a:defRPr>
            </a:lvl2pPr>
            <a:lvl3pPr indent="-298450" lvl="2" marL="1371600" algn="ctr">
              <a:lnSpc>
                <a:spcPct val="100000"/>
              </a:lnSpc>
              <a:spcBef>
                <a:spcPts val="0"/>
              </a:spcBef>
              <a:spcAft>
                <a:spcPts val="0"/>
              </a:spcAft>
              <a:buClr>
                <a:srgbClr val="000000"/>
              </a:buClr>
              <a:buSzPts val="1100"/>
              <a:buChar char="■"/>
              <a:defRPr>
                <a:solidFill>
                  <a:srgbClr val="000000"/>
                </a:solidFill>
              </a:defRPr>
            </a:lvl3pPr>
            <a:lvl4pPr indent="-298450" lvl="3" marL="1828800" algn="ctr">
              <a:lnSpc>
                <a:spcPct val="100000"/>
              </a:lnSpc>
              <a:spcBef>
                <a:spcPts val="0"/>
              </a:spcBef>
              <a:spcAft>
                <a:spcPts val="0"/>
              </a:spcAft>
              <a:buClr>
                <a:srgbClr val="000000"/>
              </a:buClr>
              <a:buSzPts val="1100"/>
              <a:buChar char="●"/>
              <a:defRPr>
                <a:solidFill>
                  <a:srgbClr val="000000"/>
                </a:solidFill>
              </a:defRPr>
            </a:lvl4pPr>
            <a:lvl5pPr indent="-298450" lvl="4" marL="2286000" algn="ctr">
              <a:lnSpc>
                <a:spcPct val="100000"/>
              </a:lnSpc>
              <a:spcBef>
                <a:spcPts val="0"/>
              </a:spcBef>
              <a:spcAft>
                <a:spcPts val="0"/>
              </a:spcAft>
              <a:buClr>
                <a:srgbClr val="000000"/>
              </a:buClr>
              <a:buSzPts val="1100"/>
              <a:buChar char="○"/>
              <a:defRPr>
                <a:solidFill>
                  <a:srgbClr val="000000"/>
                </a:solidFill>
              </a:defRPr>
            </a:lvl5pPr>
            <a:lvl6pPr indent="-298450" lvl="5" marL="2743200" algn="ctr">
              <a:lnSpc>
                <a:spcPct val="100000"/>
              </a:lnSpc>
              <a:spcBef>
                <a:spcPts val="0"/>
              </a:spcBef>
              <a:spcAft>
                <a:spcPts val="0"/>
              </a:spcAft>
              <a:buClr>
                <a:srgbClr val="000000"/>
              </a:buClr>
              <a:buSzPts val="1100"/>
              <a:buChar char="■"/>
              <a:defRPr>
                <a:solidFill>
                  <a:srgbClr val="000000"/>
                </a:solidFill>
              </a:defRPr>
            </a:lvl6pPr>
            <a:lvl7pPr indent="-298450" lvl="6" marL="3200400" algn="ctr">
              <a:lnSpc>
                <a:spcPct val="100000"/>
              </a:lnSpc>
              <a:spcBef>
                <a:spcPts val="0"/>
              </a:spcBef>
              <a:spcAft>
                <a:spcPts val="0"/>
              </a:spcAft>
              <a:buClr>
                <a:srgbClr val="000000"/>
              </a:buClr>
              <a:buSzPts val="1100"/>
              <a:buChar char="●"/>
              <a:defRPr>
                <a:solidFill>
                  <a:srgbClr val="000000"/>
                </a:solidFill>
              </a:defRPr>
            </a:lvl7pPr>
            <a:lvl8pPr indent="-298450" lvl="7" marL="3657600" algn="ctr">
              <a:lnSpc>
                <a:spcPct val="100000"/>
              </a:lnSpc>
              <a:spcBef>
                <a:spcPts val="0"/>
              </a:spcBef>
              <a:spcAft>
                <a:spcPts val="0"/>
              </a:spcAft>
              <a:buClr>
                <a:srgbClr val="000000"/>
              </a:buClr>
              <a:buSzPts val="1100"/>
              <a:buChar char="○"/>
              <a:defRPr>
                <a:solidFill>
                  <a:srgbClr val="000000"/>
                </a:solidFill>
              </a:defRPr>
            </a:lvl8pPr>
            <a:lvl9pPr indent="-298450" lvl="8" marL="4114800" algn="ctr">
              <a:lnSpc>
                <a:spcPct val="100000"/>
              </a:lnSpc>
              <a:spcBef>
                <a:spcPts val="0"/>
              </a:spcBef>
              <a:spcAft>
                <a:spcPts val="0"/>
              </a:spcAft>
              <a:buClr>
                <a:srgbClr val="000000"/>
              </a:buClr>
              <a:buSzPts val="1100"/>
              <a:buChar char="■"/>
              <a:defRPr>
                <a:solidFill>
                  <a:srgbClr val="000000"/>
                </a:solidFill>
              </a:defRPr>
            </a:lvl9pPr>
          </a:lstStyle>
          <a:p/>
        </p:txBody>
      </p:sp>
      <p:sp>
        <p:nvSpPr>
          <p:cNvPr id="314" name="Google Shape;314;p49"/>
          <p:cNvSpPr txBox="1"/>
          <p:nvPr>
            <p:ph idx="2" type="body"/>
          </p:nvPr>
        </p:nvSpPr>
        <p:spPr>
          <a:xfrm>
            <a:off x="4633200" y="1431750"/>
            <a:ext cx="2082900" cy="14064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000000"/>
              </a:buClr>
              <a:buSzPts val="1100"/>
              <a:buChar char="●"/>
              <a:defRPr>
                <a:solidFill>
                  <a:srgbClr val="000000"/>
                </a:solidFill>
              </a:defRPr>
            </a:lvl1pPr>
            <a:lvl2pPr indent="-298450" lvl="1" marL="914400" algn="ctr">
              <a:lnSpc>
                <a:spcPct val="100000"/>
              </a:lnSpc>
              <a:spcBef>
                <a:spcPts val="0"/>
              </a:spcBef>
              <a:spcAft>
                <a:spcPts val="0"/>
              </a:spcAft>
              <a:buClr>
                <a:srgbClr val="000000"/>
              </a:buClr>
              <a:buSzPts val="1100"/>
              <a:buChar char="○"/>
              <a:defRPr>
                <a:solidFill>
                  <a:srgbClr val="000000"/>
                </a:solidFill>
              </a:defRPr>
            </a:lvl2pPr>
            <a:lvl3pPr indent="-298450" lvl="2" marL="1371600" algn="ctr">
              <a:lnSpc>
                <a:spcPct val="100000"/>
              </a:lnSpc>
              <a:spcBef>
                <a:spcPts val="0"/>
              </a:spcBef>
              <a:spcAft>
                <a:spcPts val="0"/>
              </a:spcAft>
              <a:buClr>
                <a:srgbClr val="000000"/>
              </a:buClr>
              <a:buSzPts val="1100"/>
              <a:buChar char="■"/>
              <a:defRPr>
                <a:solidFill>
                  <a:srgbClr val="000000"/>
                </a:solidFill>
              </a:defRPr>
            </a:lvl3pPr>
            <a:lvl4pPr indent="-298450" lvl="3" marL="1828800" algn="ctr">
              <a:lnSpc>
                <a:spcPct val="100000"/>
              </a:lnSpc>
              <a:spcBef>
                <a:spcPts val="0"/>
              </a:spcBef>
              <a:spcAft>
                <a:spcPts val="0"/>
              </a:spcAft>
              <a:buClr>
                <a:srgbClr val="000000"/>
              </a:buClr>
              <a:buSzPts val="1100"/>
              <a:buChar char="●"/>
              <a:defRPr>
                <a:solidFill>
                  <a:srgbClr val="000000"/>
                </a:solidFill>
              </a:defRPr>
            </a:lvl4pPr>
            <a:lvl5pPr indent="-298450" lvl="4" marL="2286000" algn="ctr">
              <a:lnSpc>
                <a:spcPct val="100000"/>
              </a:lnSpc>
              <a:spcBef>
                <a:spcPts val="0"/>
              </a:spcBef>
              <a:spcAft>
                <a:spcPts val="0"/>
              </a:spcAft>
              <a:buClr>
                <a:srgbClr val="000000"/>
              </a:buClr>
              <a:buSzPts val="1100"/>
              <a:buChar char="○"/>
              <a:defRPr>
                <a:solidFill>
                  <a:srgbClr val="000000"/>
                </a:solidFill>
              </a:defRPr>
            </a:lvl5pPr>
            <a:lvl6pPr indent="-298450" lvl="5" marL="2743200" algn="ctr">
              <a:lnSpc>
                <a:spcPct val="100000"/>
              </a:lnSpc>
              <a:spcBef>
                <a:spcPts val="0"/>
              </a:spcBef>
              <a:spcAft>
                <a:spcPts val="0"/>
              </a:spcAft>
              <a:buClr>
                <a:srgbClr val="000000"/>
              </a:buClr>
              <a:buSzPts val="1100"/>
              <a:buChar char="■"/>
              <a:defRPr>
                <a:solidFill>
                  <a:srgbClr val="000000"/>
                </a:solidFill>
              </a:defRPr>
            </a:lvl6pPr>
            <a:lvl7pPr indent="-298450" lvl="6" marL="3200400" algn="ctr">
              <a:lnSpc>
                <a:spcPct val="100000"/>
              </a:lnSpc>
              <a:spcBef>
                <a:spcPts val="0"/>
              </a:spcBef>
              <a:spcAft>
                <a:spcPts val="0"/>
              </a:spcAft>
              <a:buClr>
                <a:srgbClr val="000000"/>
              </a:buClr>
              <a:buSzPts val="1100"/>
              <a:buChar char="●"/>
              <a:defRPr>
                <a:solidFill>
                  <a:srgbClr val="000000"/>
                </a:solidFill>
              </a:defRPr>
            </a:lvl7pPr>
            <a:lvl8pPr indent="-298450" lvl="7" marL="3657600" algn="ctr">
              <a:lnSpc>
                <a:spcPct val="100000"/>
              </a:lnSpc>
              <a:spcBef>
                <a:spcPts val="0"/>
              </a:spcBef>
              <a:spcAft>
                <a:spcPts val="0"/>
              </a:spcAft>
              <a:buClr>
                <a:srgbClr val="000000"/>
              </a:buClr>
              <a:buSzPts val="1100"/>
              <a:buChar char="○"/>
              <a:defRPr>
                <a:solidFill>
                  <a:srgbClr val="000000"/>
                </a:solidFill>
              </a:defRPr>
            </a:lvl8pPr>
            <a:lvl9pPr indent="-298450" lvl="8" marL="4114800" algn="ctr">
              <a:lnSpc>
                <a:spcPct val="100000"/>
              </a:lnSpc>
              <a:spcBef>
                <a:spcPts val="0"/>
              </a:spcBef>
              <a:spcAft>
                <a:spcPts val="0"/>
              </a:spcAft>
              <a:buClr>
                <a:srgbClr val="000000"/>
              </a:buClr>
              <a:buSzPts val="1100"/>
              <a:buChar char="■"/>
              <a:defRPr>
                <a:solidFill>
                  <a:srgbClr val="000000"/>
                </a:solidFill>
              </a:defRPr>
            </a:lvl9pPr>
          </a:lstStyle>
          <a:p/>
        </p:txBody>
      </p:sp>
      <p:sp>
        <p:nvSpPr>
          <p:cNvPr id="315" name="Google Shape;315;p49"/>
          <p:cNvSpPr txBox="1"/>
          <p:nvPr/>
        </p:nvSpPr>
        <p:spPr>
          <a:xfrm>
            <a:off x="2093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
        <p:nvSpPr>
          <p:cNvPr id="316" name="Google Shape;316;p49"/>
          <p:cNvSpPr txBox="1"/>
          <p:nvPr/>
        </p:nvSpPr>
        <p:spPr>
          <a:xfrm>
            <a:off x="6665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7" name="Shape 317"/>
        <p:cNvGrpSpPr/>
        <p:nvPr/>
      </p:nvGrpSpPr>
      <p:grpSpPr>
        <a:xfrm>
          <a:off x="0" y="0"/>
          <a:ext cx="0" cy="0"/>
          <a:chOff x="0" y="0"/>
          <a:chExt cx="0" cy="0"/>
        </a:xfrm>
      </p:grpSpPr>
      <p:sp>
        <p:nvSpPr>
          <p:cNvPr id="318" name="Google Shape;318;p5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cSld name="CUSTOM_5">
    <p:spTree>
      <p:nvGrpSpPr>
        <p:cNvPr id="319" name="Shape 319"/>
        <p:cNvGrpSpPr/>
        <p:nvPr/>
      </p:nvGrpSpPr>
      <p:grpSpPr>
        <a:xfrm>
          <a:off x="0" y="0"/>
          <a:ext cx="0" cy="0"/>
          <a:chOff x="0" y="0"/>
          <a:chExt cx="0" cy="0"/>
        </a:xfrm>
      </p:grpSpPr>
      <p:sp>
        <p:nvSpPr>
          <p:cNvPr id="320" name="Google Shape;320;p51"/>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51"/>
          <p:cNvSpPr txBox="1"/>
          <p:nvPr>
            <p:ph idx="1" type="body"/>
          </p:nvPr>
        </p:nvSpPr>
        <p:spPr>
          <a:xfrm>
            <a:off x="311700" y="1282775"/>
            <a:ext cx="2400900" cy="3390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CUSTOM_6">
    <p:spTree>
      <p:nvGrpSpPr>
        <p:cNvPr id="322" name="Shape 322"/>
        <p:cNvGrpSpPr/>
        <p:nvPr/>
      </p:nvGrpSpPr>
      <p:grpSpPr>
        <a:xfrm>
          <a:off x="0" y="0"/>
          <a:ext cx="0" cy="0"/>
          <a:chOff x="0" y="0"/>
          <a:chExt cx="0" cy="0"/>
        </a:xfrm>
      </p:grpSpPr>
      <p:sp>
        <p:nvSpPr>
          <p:cNvPr id="323" name="Google Shape;323;p52"/>
          <p:cNvSpPr/>
          <p:nvPr/>
        </p:nvSpPr>
        <p:spPr>
          <a:xfrm>
            <a:off x="548625" y="1921875"/>
            <a:ext cx="5507400" cy="7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THANK YOU</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Frank Smits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frank.smits@eu.averydennison.com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1" i="0" lang="en" sz="1800" u="none" cap="none" strike="noStrike">
                <a:solidFill>
                  <a:schemeClr val="dk1"/>
                </a:solidFill>
                <a:latin typeface="Arial"/>
                <a:ea typeface="Arial"/>
                <a:cs typeface="Arial"/>
                <a:sym typeface="Arial"/>
              </a:rPr>
              <a:t>For more information or to discuss how RFID can also enhance your business please approach me any time.</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24" name="Google Shape;324;p52"/>
          <p:cNvSpPr txBox="1"/>
          <p:nvPr/>
        </p:nvSpPr>
        <p:spPr>
          <a:xfrm>
            <a:off x="6764700" y="344542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averydennison.com/rfid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5" name="Google Shape;325;p52"/>
          <p:cNvPicPr preferRelativeResize="0"/>
          <p:nvPr/>
        </p:nvPicPr>
        <p:blipFill rotWithShape="1">
          <a:blip r:embed="rId2">
            <a:alphaModFix/>
          </a:blip>
          <a:srcRect b="0" l="0" r="49992" t="0"/>
          <a:stretch/>
        </p:blipFill>
        <p:spPr>
          <a:xfrm>
            <a:off x="7577625" y="3816950"/>
            <a:ext cx="741475" cy="298950"/>
          </a:xfrm>
          <a:prstGeom prst="rect">
            <a:avLst/>
          </a:prstGeom>
          <a:noFill/>
          <a:ln>
            <a:noFill/>
          </a:ln>
        </p:spPr>
      </p:pic>
      <p:sp>
        <p:nvSpPr>
          <p:cNvPr id="326" name="Google Shape;326;p52"/>
          <p:cNvSpPr txBox="1"/>
          <p:nvPr/>
        </p:nvSpPr>
        <p:spPr>
          <a:xfrm>
            <a:off x="548625" y="4067500"/>
            <a:ext cx="7885500" cy="670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 2019 Avery Dennison Corporation. All Rights Reserved. Avery Dennison and all other Avery Dennison brands, product names and codes are trademark or trade names of Avery Dennison Corporation. All other brands and product names are trademarks of their respective owners. Fortune 500 is a trademark of Time, Inc. Personal and company names and other information on samples or illustrations depicted are fictitious. Any resemblance to actual names and addresses is purely coincidental. This presentation is intended solely for use by Avery Dennison employees and select customers and may not be copied, disclosed or disseminated, in whole or in part, to any other person without the express consent of Avery Dennison. </a:t>
            </a:r>
            <a:endParaRPr b="0" i="0" sz="600" u="none" cap="none" strike="noStrike">
              <a:solidFill>
                <a:srgbClr val="000000"/>
              </a:solidFill>
              <a:latin typeface="Arial"/>
              <a:ea typeface="Arial"/>
              <a:cs typeface="Arial"/>
              <a:sym typeface="Arial"/>
            </a:endParaRPr>
          </a:p>
        </p:txBody>
      </p:sp>
      <p:sp>
        <p:nvSpPr>
          <p:cNvPr id="327" name="Google Shape;327;p52"/>
          <p:cNvSpPr/>
          <p:nvPr/>
        </p:nvSpPr>
        <p:spPr>
          <a:xfrm>
            <a:off x="387875" y="4776000"/>
            <a:ext cx="1966500" cy="25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8" name="Google Shape;328;p52"/>
          <p:cNvPicPr preferRelativeResize="0"/>
          <p:nvPr/>
        </p:nvPicPr>
        <p:blipFill rotWithShape="1">
          <a:blip r:embed="rId3">
            <a:alphaModFix/>
          </a:blip>
          <a:srcRect b="0" l="0" r="25451" t="0"/>
          <a:stretch/>
        </p:blipFill>
        <p:spPr>
          <a:xfrm>
            <a:off x="695050" y="428750"/>
            <a:ext cx="1116375" cy="396300"/>
          </a:xfrm>
          <a:prstGeom prst="rect">
            <a:avLst/>
          </a:prstGeom>
          <a:noFill/>
          <a:ln>
            <a:noFill/>
          </a:ln>
        </p:spPr>
      </p:pic>
      <p:sp>
        <p:nvSpPr>
          <p:cNvPr id="329" name="Google Shape;329;p52"/>
          <p:cNvSpPr/>
          <p:nvPr/>
        </p:nvSpPr>
        <p:spPr>
          <a:xfrm>
            <a:off x="1850600" y="4702250"/>
            <a:ext cx="1383000" cy="2553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ection Header">
  <p:cSld name="2_Section Header">
    <p:spTree>
      <p:nvGrpSpPr>
        <p:cNvPr id="29" name="Shape 29"/>
        <p:cNvGrpSpPr/>
        <p:nvPr/>
      </p:nvGrpSpPr>
      <p:grpSpPr>
        <a:xfrm>
          <a:off x="0" y="0"/>
          <a:ext cx="0" cy="0"/>
          <a:chOff x="0" y="0"/>
          <a:chExt cx="0" cy="0"/>
        </a:xfrm>
      </p:grpSpPr>
      <p:sp>
        <p:nvSpPr>
          <p:cNvPr id="30" name="Google Shape;30;p6"/>
          <p:cNvSpPr txBox="1"/>
          <p:nvPr>
            <p:ph type="title"/>
          </p:nvPr>
        </p:nvSpPr>
        <p:spPr>
          <a:xfrm>
            <a:off x="433387" y="433387"/>
            <a:ext cx="82692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31" name="Google Shape;31;p6"/>
          <p:cNvSpPr txBox="1"/>
          <p:nvPr>
            <p:ph idx="1" type="body"/>
          </p:nvPr>
        </p:nvSpPr>
        <p:spPr>
          <a:xfrm>
            <a:off x="446341" y="1149352"/>
            <a:ext cx="8256300" cy="35544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32" name="Google Shape;32;p6"/>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type="tx">
  <p:cSld name="TITLE_AND_BODY">
    <p:spTree>
      <p:nvGrpSpPr>
        <p:cNvPr id="330" name="Shape 330"/>
        <p:cNvGrpSpPr/>
        <p:nvPr/>
      </p:nvGrpSpPr>
      <p:grpSpPr>
        <a:xfrm>
          <a:off x="0" y="0"/>
          <a:ext cx="0" cy="0"/>
          <a:chOff x="0" y="0"/>
          <a:chExt cx="0" cy="0"/>
        </a:xfrm>
      </p:grpSpPr>
      <p:sp>
        <p:nvSpPr>
          <p:cNvPr id="331" name="Google Shape;331;p5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53"/>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of text" type="twoColTx">
  <p:cSld name="TITLE_AND_TWO_COLUMNS">
    <p:spTree>
      <p:nvGrpSpPr>
        <p:cNvPr id="333" name="Shape 333"/>
        <p:cNvGrpSpPr/>
        <p:nvPr/>
      </p:nvGrpSpPr>
      <p:grpSpPr>
        <a:xfrm>
          <a:off x="0" y="0"/>
          <a:ext cx="0" cy="0"/>
          <a:chOff x="0" y="0"/>
          <a:chExt cx="0" cy="0"/>
        </a:xfrm>
      </p:grpSpPr>
      <p:sp>
        <p:nvSpPr>
          <p:cNvPr id="334" name="Google Shape;334;p5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336" name="Google Shape;336;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41" name="Shape 341"/>
        <p:cNvGrpSpPr/>
        <p:nvPr/>
      </p:nvGrpSpPr>
      <p:grpSpPr>
        <a:xfrm>
          <a:off x="0" y="0"/>
          <a:ext cx="0" cy="0"/>
          <a:chOff x="0" y="0"/>
          <a:chExt cx="0" cy="0"/>
        </a:xfrm>
      </p:grpSpPr>
      <p:sp>
        <p:nvSpPr>
          <p:cNvPr id="342" name="Google Shape;342;p5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43" name="Google Shape;343;p5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4" name="Google Shape;34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5" name="Shape 345"/>
        <p:cNvGrpSpPr/>
        <p:nvPr/>
      </p:nvGrpSpPr>
      <p:grpSpPr>
        <a:xfrm>
          <a:off x="0" y="0"/>
          <a:ext cx="0" cy="0"/>
          <a:chOff x="0" y="0"/>
          <a:chExt cx="0" cy="0"/>
        </a:xfrm>
      </p:grpSpPr>
      <p:sp>
        <p:nvSpPr>
          <p:cNvPr id="346" name="Google Shape;346;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47" name="Google Shape;34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48" name="Shape 348"/>
        <p:cNvGrpSpPr/>
        <p:nvPr/>
      </p:nvGrpSpPr>
      <p:grpSpPr>
        <a:xfrm>
          <a:off x="0" y="0"/>
          <a:ext cx="0" cy="0"/>
          <a:chOff x="0" y="0"/>
          <a:chExt cx="0" cy="0"/>
        </a:xfrm>
      </p:grpSpPr>
      <p:sp>
        <p:nvSpPr>
          <p:cNvPr id="349" name="Google Shape;349;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0" name="Google Shape;350;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a:lvl1pPr>
            <a:lvl2pPr indent="-298450" lvl="1" marL="914400" algn="l">
              <a:lnSpc>
                <a:spcPct val="115000"/>
              </a:lnSpc>
              <a:spcBef>
                <a:spcPts val="1600"/>
              </a:spcBef>
              <a:spcAft>
                <a:spcPts val="0"/>
              </a:spcAft>
              <a:buSzPts val="1100"/>
              <a:buChar char="▶"/>
              <a:defRPr/>
            </a:lvl2pPr>
            <a:lvl3pPr indent="-304800" lvl="2" marL="1371600" algn="l">
              <a:lnSpc>
                <a:spcPct val="115000"/>
              </a:lnSpc>
              <a:spcBef>
                <a:spcPts val="1600"/>
              </a:spcBef>
              <a:spcAft>
                <a:spcPts val="0"/>
              </a:spcAft>
              <a:buSzPts val="12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51" name="Google Shape;351;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52" name="Shape 352"/>
        <p:cNvGrpSpPr/>
        <p:nvPr/>
      </p:nvGrpSpPr>
      <p:grpSpPr>
        <a:xfrm>
          <a:off x="0" y="0"/>
          <a:ext cx="0" cy="0"/>
          <a:chOff x="0" y="0"/>
          <a:chExt cx="0" cy="0"/>
        </a:xfrm>
      </p:grpSpPr>
      <p:sp>
        <p:nvSpPr>
          <p:cNvPr id="353" name="Google Shape;353;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4" name="Google Shape;354;p5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5" name="Google Shape;355;p5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6" name="Google Shape;35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7" name="Shape 357"/>
        <p:cNvGrpSpPr/>
        <p:nvPr/>
      </p:nvGrpSpPr>
      <p:grpSpPr>
        <a:xfrm>
          <a:off x="0" y="0"/>
          <a:ext cx="0" cy="0"/>
          <a:chOff x="0" y="0"/>
          <a:chExt cx="0" cy="0"/>
        </a:xfrm>
      </p:grpSpPr>
      <p:sp>
        <p:nvSpPr>
          <p:cNvPr id="358" name="Google Shape;358;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9" name="Google Shape;35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0" name="Shape 360"/>
        <p:cNvGrpSpPr/>
        <p:nvPr/>
      </p:nvGrpSpPr>
      <p:grpSpPr>
        <a:xfrm>
          <a:off x="0" y="0"/>
          <a:ext cx="0" cy="0"/>
          <a:chOff x="0" y="0"/>
          <a:chExt cx="0" cy="0"/>
        </a:xfrm>
      </p:grpSpPr>
      <p:sp>
        <p:nvSpPr>
          <p:cNvPr id="361" name="Google Shape;361;p6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2" name="Google Shape;362;p6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3" name="Google Shape;363;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64" name="Shape 364"/>
        <p:cNvGrpSpPr/>
        <p:nvPr/>
      </p:nvGrpSpPr>
      <p:grpSpPr>
        <a:xfrm>
          <a:off x="0" y="0"/>
          <a:ext cx="0" cy="0"/>
          <a:chOff x="0" y="0"/>
          <a:chExt cx="0" cy="0"/>
        </a:xfrm>
      </p:grpSpPr>
      <p:sp>
        <p:nvSpPr>
          <p:cNvPr id="365" name="Google Shape;365;p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6" name="Google Shape;366;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7" name="Shape 367"/>
        <p:cNvGrpSpPr/>
        <p:nvPr/>
      </p:nvGrpSpPr>
      <p:grpSpPr>
        <a:xfrm>
          <a:off x="0" y="0"/>
          <a:ext cx="0" cy="0"/>
          <a:chOff x="0" y="0"/>
          <a:chExt cx="0" cy="0"/>
        </a:xfrm>
      </p:grpSpPr>
      <p:sp>
        <p:nvSpPr>
          <p:cNvPr id="368" name="Google Shape;368;p6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6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70" name="Google Shape;370;p6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1" name="Google Shape;371;p6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72" name="Google Shape;372;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33" name="Shape 33"/>
        <p:cNvGrpSpPr/>
        <p:nvPr/>
      </p:nvGrpSpPr>
      <p:grpSpPr>
        <a:xfrm>
          <a:off x="0" y="0"/>
          <a:ext cx="0" cy="0"/>
          <a:chOff x="0" y="0"/>
          <a:chExt cx="0" cy="0"/>
        </a:xfrm>
      </p:grpSpPr>
      <p:sp>
        <p:nvSpPr>
          <p:cNvPr id="34" name="Google Shape;34;p7"/>
          <p:cNvSpPr/>
          <p:nvPr/>
        </p:nvSpPr>
        <p:spPr>
          <a:xfrm>
            <a:off x="0" y="3328987"/>
            <a:ext cx="9144000" cy="6540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7"/>
          <p:cNvSpPr txBox="1"/>
          <p:nvPr>
            <p:ph type="title"/>
          </p:nvPr>
        </p:nvSpPr>
        <p:spPr>
          <a:xfrm>
            <a:off x="433387" y="1008305"/>
            <a:ext cx="7023600" cy="2250900"/>
          </a:xfrm>
          <a:prstGeom prst="rect">
            <a:avLst/>
          </a:prstGeom>
          <a:noFill/>
          <a:ln>
            <a:noFill/>
          </a:ln>
        </p:spPr>
        <p:txBody>
          <a:bodyPr anchorCtr="0" anchor="b" bIns="91425" lIns="91425" spcFirstLastPara="1" rIns="91425" wrap="square" tIns="91425">
            <a:noAutofit/>
          </a:bodyPr>
          <a:lstStyle>
            <a:lvl1pPr lvl="0" algn="l">
              <a:lnSpc>
                <a:spcPct val="8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36" name="Google Shape;36;p7"/>
          <p:cNvSpPr txBox="1"/>
          <p:nvPr>
            <p:ph idx="1" type="body"/>
          </p:nvPr>
        </p:nvSpPr>
        <p:spPr>
          <a:xfrm>
            <a:off x="539750" y="4187830"/>
            <a:ext cx="2646300" cy="414900"/>
          </a:xfrm>
          <a:prstGeom prst="rect">
            <a:avLst/>
          </a:prstGeom>
          <a:noFill/>
          <a:ln>
            <a:noFill/>
          </a:ln>
        </p:spPr>
        <p:txBody>
          <a:bodyPr anchorCtr="0" anchor="t" bIns="91425" lIns="91425" spcFirstLastPara="1" rIns="91425" wrap="square" tIns="91425">
            <a:noAutofit/>
          </a:bodyPr>
          <a:lstStyle>
            <a:lvl1pPr indent="-228600" lvl="0" marL="457200" algn="l">
              <a:lnSpc>
                <a:spcPct val="8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228600" lvl="2" marL="1371600" algn="l">
              <a:lnSpc>
                <a:spcPct val="100000"/>
              </a:lnSpc>
              <a:spcBef>
                <a:spcPts val="0"/>
              </a:spcBef>
              <a:spcAft>
                <a:spcPts val="0"/>
              </a:spcAft>
              <a:buSzPts val="1400"/>
              <a:buFont typeface="Arial"/>
              <a:buNone/>
              <a:defRPr/>
            </a:lvl3pPr>
            <a:lvl4pPr indent="-228600" lvl="3" marL="1828800" algn="r">
              <a:lnSpc>
                <a:spcPct val="100000"/>
              </a:lnSpc>
              <a:spcBef>
                <a:spcPts val="0"/>
              </a:spcBef>
              <a:spcAft>
                <a:spcPts val="0"/>
              </a:spcAft>
              <a:buSzPts val="1400"/>
              <a:buFont typeface="Arial"/>
              <a:buNone/>
              <a:defRPr/>
            </a:lvl4pPr>
            <a:lvl5pPr indent="-228600" lvl="4" marL="2286000" algn="r">
              <a:lnSpc>
                <a:spcPct val="100000"/>
              </a:lnSpc>
              <a:spcBef>
                <a:spcPts val="0"/>
              </a:spcBef>
              <a:spcAft>
                <a:spcPts val="0"/>
              </a:spcAft>
              <a:buSzPts val="1400"/>
              <a:buFont typeface="Arial"/>
              <a:buNone/>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37" name="Google Shape;37;p7"/>
          <p:cNvSpPr txBox="1"/>
          <p:nvPr>
            <p:ph idx="2" type="body"/>
          </p:nvPr>
        </p:nvSpPr>
        <p:spPr>
          <a:xfrm>
            <a:off x="539750" y="4612989"/>
            <a:ext cx="2646300" cy="126900"/>
          </a:xfrm>
          <a:prstGeom prst="rect">
            <a:avLst/>
          </a:prstGeom>
          <a:noFill/>
          <a:ln>
            <a:noFill/>
          </a:ln>
        </p:spPr>
        <p:txBody>
          <a:bodyPr anchorCtr="0" anchor="t" bIns="91425" lIns="91425" spcFirstLastPara="1" rIns="91425" wrap="square" tIns="91425">
            <a:noAutofit/>
          </a:bodyPr>
          <a:lstStyle>
            <a:lvl1pPr indent="-228600" lvl="0" marL="457200" algn="l">
              <a:lnSpc>
                <a:spcPct val="8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228600" lvl="2" marL="1371600" algn="l">
              <a:lnSpc>
                <a:spcPct val="100000"/>
              </a:lnSpc>
              <a:spcBef>
                <a:spcPts val="0"/>
              </a:spcBef>
              <a:spcAft>
                <a:spcPts val="0"/>
              </a:spcAft>
              <a:buSzPts val="1400"/>
              <a:buFont typeface="Arial"/>
              <a:buNone/>
              <a:defRPr/>
            </a:lvl3pPr>
            <a:lvl4pPr indent="-228600" lvl="3" marL="1828800" algn="r">
              <a:lnSpc>
                <a:spcPct val="100000"/>
              </a:lnSpc>
              <a:spcBef>
                <a:spcPts val="0"/>
              </a:spcBef>
              <a:spcAft>
                <a:spcPts val="0"/>
              </a:spcAft>
              <a:buSzPts val="1400"/>
              <a:buFont typeface="Arial"/>
              <a:buNone/>
              <a:defRPr/>
            </a:lvl4pPr>
            <a:lvl5pPr indent="-228600" lvl="4" marL="2286000" algn="r">
              <a:lnSpc>
                <a:spcPct val="100000"/>
              </a:lnSpc>
              <a:spcBef>
                <a:spcPts val="0"/>
              </a:spcBef>
              <a:spcAft>
                <a:spcPts val="0"/>
              </a:spcAft>
              <a:buSzPts val="1400"/>
              <a:buFont typeface="Arial"/>
              <a:buNone/>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38" name="Google Shape;38;p7"/>
          <p:cNvSpPr txBox="1"/>
          <p:nvPr>
            <p:ph idx="3" type="body"/>
          </p:nvPr>
        </p:nvSpPr>
        <p:spPr>
          <a:xfrm>
            <a:off x="539750" y="4774843"/>
            <a:ext cx="2646300" cy="1896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39" name="Google Shape;39;p7"/>
          <p:cNvSpPr txBox="1"/>
          <p:nvPr/>
        </p:nvSpPr>
        <p:spPr>
          <a:xfrm>
            <a:off x="539754" y="3433069"/>
            <a:ext cx="3608100" cy="46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000"/>
              <a:buFont typeface="Arial"/>
              <a:buNone/>
            </a:pPr>
            <a:r>
              <a:rPr b="1" i="0" lang="en" sz="1000" u="none" cap="none" strike="noStrike">
                <a:solidFill>
                  <a:srgbClr val="FFFFFF"/>
                </a:solidFill>
                <a:latin typeface="Arial"/>
                <a:ea typeface="Arial"/>
                <a:cs typeface="Arial"/>
                <a:sym typeface="Arial"/>
              </a:rPr>
              <a:t>AVERY DENNISON | RBIS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ELEVATE BRANDS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000"/>
              <a:buFont typeface="Arial"/>
              <a:buNone/>
            </a:pPr>
            <a:r>
              <a:rPr b="0" i="0" lang="en" sz="1000" u="none" cap="none" strike="noStrike">
                <a:solidFill>
                  <a:srgbClr val="FFFFFF"/>
                </a:solidFill>
                <a:latin typeface="Arial"/>
                <a:ea typeface="Arial"/>
                <a:cs typeface="Arial"/>
                <a:sym typeface="Arial"/>
              </a:rPr>
              <a:t>ACCELERATE PERFORMANCE</a:t>
            </a:r>
            <a:endParaRPr b="0" i="0" sz="1400" u="none" cap="none" strike="noStrike">
              <a:solidFill>
                <a:srgbClr val="000000"/>
              </a:solidFill>
              <a:latin typeface="Arial"/>
              <a:ea typeface="Arial"/>
              <a:cs typeface="Arial"/>
              <a:sym typeface="Arial"/>
            </a:endParaRPr>
          </a:p>
        </p:txBody>
      </p:sp>
      <p:pic>
        <p:nvPicPr>
          <p:cNvPr id="40" name="Google Shape;40;p7"/>
          <p:cNvPicPr preferRelativeResize="0"/>
          <p:nvPr/>
        </p:nvPicPr>
        <p:blipFill rotWithShape="1">
          <a:blip r:embed="rId2">
            <a:alphaModFix/>
          </a:blip>
          <a:srcRect b="0" l="0" r="0" t="0"/>
          <a:stretch/>
        </p:blipFill>
        <p:spPr>
          <a:xfrm>
            <a:off x="378306" y="444500"/>
            <a:ext cx="2249400" cy="4116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73" name="Shape 373"/>
        <p:cNvGrpSpPr/>
        <p:nvPr/>
      </p:nvGrpSpPr>
      <p:grpSpPr>
        <a:xfrm>
          <a:off x="0" y="0"/>
          <a:ext cx="0" cy="0"/>
          <a:chOff x="0" y="0"/>
          <a:chExt cx="0" cy="0"/>
        </a:xfrm>
      </p:grpSpPr>
      <p:sp>
        <p:nvSpPr>
          <p:cNvPr id="374" name="Google Shape;374;p6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75" name="Google Shape;375;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376" name="Shape 376"/>
        <p:cNvGrpSpPr/>
        <p:nvPr/>
      </p:nvGrpSpPr>
      <p:grpSpPr>
        <a:xfrm>
          <a:off x="0" y="0"/>
          <a:ext cx="0" cy="0"/>
          <a:chOff x="0" y="0"/>
          <a:chExt cx="0" cy="0"/>
        </a:xfrm>
      </p:grpSpPr>
      <p:sp>
        <p:nvSpPr>
          <p:cNvPr id="377" name="Google Shape;377;p6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78" name="Google Shape;378;p6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379" name="Google Shape;37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0" name="Shape 380"/>
        <p:cNvGrpSpPr/>
        <p:nvPr/>
      </p:nvGrpSpPr>
      <p:grpSpPr>
        <a:xfrm>
          <a:off x="0" y="0"/>
          <a:ext cx="0" cy="0"/>
          <a:chOff x="0" y="0"/>
          <a:chExt cx="0" cy="0"/>
        </a:xfrm>
      </p:grpSpPr>
      <p:sp>
        <p:nvSpPr>
          <p:cNvPr id="381" name="Google Shape;381;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_2">
    <p:spTree>
      <p:nvGrpSpPr>
        <p:cNvPr id="389" name="Shape 389"/>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390" name="Shape 390"/>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type="title">
  <p:cSld name="TITLE">
    <p:spTree>
      <p:nvGrpSpPr>
        <p:cNvPr id="391" name="Shape 391"/>
        <p:cNvGrpSpPr/>
        <p:nvPr/>
      </p:nvGrpSpPr>
      <p:grpSpPr>
        <a:xfrm>
          <a:off x="0" y="0"/>
          <a:ext cx="0" cy="0"/>
          <a:chOff x="0" y="0"/>
          <a:chExt cx="0" cy="0"/>
        </a:xfrm>
      </p:grpSpPr>
      <p:pic>
        <p:nvPicPr>
          <p:cNvPr id="392" name="Google Shape;392;p70"/>
          <p:cNvPicPr preferRelativeResize="0"/>
          <p:nvPr/>
        </p:nvPicPr>
        <p:blipFill rotWithShape="1">
          <a:blip r:embed="rId2">
            <a:alphaModFix/>
          </a:blip>
          <a:srcRect b="10671" l="0" r="0" t="10853"/>
          <a:stretch/>
        </p:blipFill>
        <p:spPr>
          <a:xfrm flipH="1">
            <a:off x="-9050" y="-17975"/>
            <a:ext cx="9152950" cy="5081074"/>
          </a:xfrm>
          <a:prstGeom prst="rect">
            <a:avLst/>
          </a:prstGeom>
          <a:noFill/>
          <a:ln>
            <a:noFill/>
          </a:ln>
        </p:spPr>
      </p:pic>
      <p:sp>
        <p:nvSpPr>
          <p:cNvPr id="393" name="Google Shape;393;p70"/>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000000"/>
              </a:buClr>
              <a:buSzPts val="4800"/>
              <a:buNone/>
              <a:defRPr sz="4800">
                <a:solidFill>
                  <a:srgbClr val="000000"/>
                </a:solidFill>
              </a:defRPr>
            </a:lvl1pPr>
            <a:lvl2pPr lvl="1" algn="ctr">
              <a:lnSpc>
                <a:spcPct val="100000"/>
              </a:lnSpc>
              <a:spcBef>
                <a:spcPts val="0"/>
              </a:spcBef>
              <a:spcAft>
                <a:spcPts val="0"/>
              </a:spcAft>
              <a:buClr>
                <a:srgbClr val="000000"/>
              </a:buClr>
              <a:buSzPts val="5200"/>
              <a:buNone/>
              <a:defRPr sz="5200">
                <a:solidFill>
                  <a:srgbClr val="000000"/>
                </a:solidFill>
              </a:defRPr>
            </a:lvl2pPr>
            <a:lvl3pPr lvl="2" algn="ctr">
              <a:lnSpc>
                <a:spcPct val="100000"/>
              </a:lnSpc>
              <a:spcBef>
                <a:spcPts val="0"/>
              </a:spcBef>
              <a:spcAft>
                <a:spcPts val="0"/>
              </a:spcAft>
              <a:buClr>
                <a:srgbClr val="000000"/>
              </a:buClr>
              <a:buSzPts val="5200"/>
              <a:buNone/>
              <a:defRPr sz="5200">
                <a:solidFill>
                  <a:srgbClr val="000000"/>
                </a:solidFill>
              </a:defRPr>
            </a:lvl3pPr>
            <a:lvl4pPr lvl="3" algn="ctr">
              <a:lnSpc>
                <a:spcPct val="100000"/>
              </a:lnSpc>
              <a:spcBef>
                <a:spcPts val="0"/>
              </a:spcBef>
              <a:spcAft>
                <a:spcPts val="0"/>
              </a:spcAft>
              <a:buClr>
                <a:srgbClr val="000000"/>
              </a:buClr>
              <a:buSzPts val="5200"/>
              <a:buNone/>
              <a:defRPr sz="5200">
                <a:solidFill>
                  <a:srgbClr val="000000"/>
                </a:solidFill>
              </a:defRPr>
            </a:lvl4pPr>
            <a:lvl5pPr lvl="4" algn="ctr">
              <a:lnSpc>
                <a:spcPct val="100000"/>
              </a:lnSpc>
              <a:spcBef>
                <a:spcPts val="0"/>
              </a:spcBef>
              <a:spcAft>
                <a:spcPts val="0"/>
              </a:spcAft>
              <a:buClr>
                <a:srgbClr val="000000"/>
              </a:buClr>
              <a:buSzPts val="5200"/>
              <a:buNone/>
              <a:defRPr sz="5200">
                <a:solidFill>
                  <a:srgbClr val="000000"/>
                </a:solidFill>
              </a:defRPr>
            </a:lvl5pPr>
            <a:lvl6pPr lvl="5" algn="ctr">
              <a:lnSpc>
                <a:spcPct val="100000"/>
              </a:lnSpc>
              <a:spcBef>
                <a:spcPts val="0"/>
              </a:spcBef>
              <a:spcAft>
                <a:spcPts val="0"/>
              </a:spcAft>
              <a:buClr>
                <a:srgbClr val="000000"/>
              </a:buClr>
              <a:buSzPts val="5200"/>
              <a:buNone/>
              <a:defRPr sz="5200">
                <a:solidFill>
                  <a:srgbClr val="000000"/>
                </a:solidFill>
              </a:defRPr>
            </a:lvl6pPr>
            <a:lvl7pPr lvl="6" algn="ctr">
              <a:lnSpc>
                <a:spcPct val="100000"/>
              </a:lnSpc>
              <a:spcBef>
                <a:spcPts val="0"/>
              </a:spcBef>
              <a:spcAft>
                <a:spcPts val="0"/>
              </a:spcAft>
              <a:buClr>
                <a:srgbClr val="000000"/>
              </a:buClr>
              <a:buSzPts val="5200"/>
              <a:buNone/>
              <a:defRPr sz="5200">
                <a:solidFill>
                  <a:srgbClr val="000000"/>
                </a:solidFill>
              </a:defRPr>
            </a:lvl7pPr>
            <a:lvl8pPr lvl="7" algn="ctr">
              <a:lnSpc>
                <a:spcPct val="100000"/>
              </a:lnSpc>
              <a:spcBef>
                <a:spcPts val="0"/>
              </a:spcBef>
              <a:spcAft>
                <a:spcPts val="0"/>
              </a:spcAft>
              <a:buClr>
                <a:srgbClr val="000000"/>
              </a:buClr>
              <a:buSzPts val="5200"/>
              <a:buNone/>
              <a:defRPr sz="5200">
                <a:solidFill>
                  <a:srgbClr val="000000"/>
                </a:solidFill>
              </a:defRPr>
            </a:lvl8pPr>
            <a:lvl9pPr lvl="8" algn="ctr">
              <a:lnSpc>
                <a:spcPct val="100000"/>
              </a:lnSpc>
              <a:spcBef>
                <a:spcPts val="0"/>
              </a:spcBef>
              <a:spcAft>
                <a:spcPts val="0"/>
              </a:spcAft>
              <a:buClr>
                <a:srgbClr val="000000"/>
              </a:buClr>
              <a:buSzPts val="5200"/>
              <a:buNone/>
              <a:defRPr sz="5200">
                <a:solidFill>
                  <a:srgbClr val="000000"/>
                </a:solidFill>
              </a:defRPr>
            </a:lvl9pPr>
          </a:lstStyle>
          <a:p/>
        </p:txBody>
      </p:sp>
      <p:sp>
        <p:nvSpPr>
          <p:cNvPr id="394" name="Google Shape;394;p70"/>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pic>
        <p:nvPicPr>
          <p:cNvPr id="395" name="Google Shape;395;p70"/>
          <p:cNvPicPr preferRelativeResize="0"/>
          <p:nvPr/>
        </p:nvPicPr>
        <p:blipFill rotWithShape="1">
          <a:blip r:embed="rId3">
            <a:alphaModFix/>
          </a:blip>
          <a:srcRect b="0" l="0" r="0" t="0"/>
          <a:stretch/>
        </p:blipFill>
        <p:spPr>
          <a:xfrm>
            <a:off x="695050" y="428750"/>
            <a:ext cx="1497526" cy="3963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4_1">
    <p:spTree>
      <p:nvGrpSpPr>
        <p:cNvPr id="396" name="Shape 396"/>
        <p:cNvGrpSpPr/>
        <p:nvPr/>
      </p:nvGrpSpPr>
      <p:grpSpPr>
        <a:xfrm>
          <a:off x="0" y="0"/>
          <a:ext cx="0" cy="0"/>
          <a:chOff x="0" y="0"/>
          <a:chExt cx="0" cy="0"/>
        </a:xfrm>
      </p:grpSpPr>
      <p:sp>
        <p:nvSpPr>
          <p:cNvPr id="397" name="Google Shape;397;p71"/>
          <p:cNvSpPr txBox="1"/>
          <p:nvPr>
            <p:ph type="ctrTitle"/>
          </p:nvPr>
        </p:nvSpPr>
        <p:spPr>
          <a:xfrm>
            <a:off x="588500" y="1322050"/>
            <a:ext cx="5281200" cy="2263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CC0000"/>
              </a:buClr>
              <a:buSzPts val="4800"/>
              <a:buNone/>
              <a:defRPr sz="4800">
                <a:solidFill>
                  <a:srgbClr val="CC0000"/>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98" name="Google Shape;398;p71"/>
          <p:cNvSpPr txBox="1"/>
          <p:nvPr>
            <p:ph idx="1" type="subTitle"/>
          </p:nvPr>
        </p:nvSpPr>
        <p:spPr>
          <a:xfrm>
            <a:off x="588500" y="3870500"/>
            <a:ext cx="52812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100"/>
              <a:buNone/>
              <a:defRPr sz="1100">
                <a:solidFill>
                  <a:srgbClr val="000000"/>
                </a:solidFill>
              </a:defRPr>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pic>
        <p:nvPicPr>
          <p:cNvPr id="399" name="Google Shape;399;p71"/>
          <p:cNvPicPr preferRelativeResize="0"/>
          <p:nvPr/>
        </p:nvPicPr>
        <p:blipFill rotWithShape="1">
          <a:blip r:embed="rId2">
            <a:alphaModFix/>
          </a:blip>
          <a:srcRect b="0" l="0" r="0" t="0"/>
          <a:stretch/>
        </p:blipFill>
        <p:spPr>
          <a:xfrm>
            <a:off x="695050" y="428750"/>
            <a:ext cx="1497526" cy="3963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type="secHead">
  <p:cSld name="SECTION_HEADER">
    <p:spTree>
      <p:nvGrpSpPr>
        <p:cNvPr id="400" name="Shape 400"/>
        <p:cNvGrpSpPr/>
        <p:nvPr/>
      </p:nvGrpSpPr>
      <p:grpSpPr>
        <a:xfrm>
          <a:off x="0" y="0"/>
          <a:ext cx="0" cy="0"/>
          <a:chOff x="0" y="0"/>
          <a:chExt cx="0" cy="0"/>
        </a:xfrm>
      </p:grpSpPr>
      <p:sp>
        <p:nvSpPr>
          <p:cNvPr id="401" name="Google Shape;401;p72"/>
          <p:cNvSpPr txBox="1"/>
          <p:nvPr>
            <p:ph idx="1" type="subTitle"/>
          </p:nvPr>
        </p:nvSpPr>
        <p:spPr>
          <a:xfrm>
            <a:off x="600250" y="2401575"/>
            <a:ext cx="3900000" cy="2261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2400">
                <a:solidFill>
                  <a:srgbClr val="000000"/>
                </a:solidFil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02" name="Google Shape;402;p72"/>
          <p:cNvSpPr txBox="1"/>
          <p:nvPr>
            <p:ph idx="2" type="body"/>
          </p:nvPr>
        </p:nvSpPr>
        <p:spPr>
          <a:xfrm>
            <a:off x="4675150" y="1020275"/>
            <a:ext cx="3843900" cy="364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403" name="Google Shape;403;p72"/>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cSld name="SECTION_HEADER_1">
    <p:spTree>
      <p:nvGrpSpPr>
        <p:cNvPr id="404" name="Shape 404"/>
        <p:cNvGrpSpPr/>
        <p:nvPr/>
      </p:nvGrpSpPr>
      <p:grpSpPr>
        <a:xfrm>
          <a:off x="0" y="0"/>
          <a:ext cx="0" cy="0"/>
          <a:chOff x="0" y="0"/>
          <a:chExt cx="0" cy="0"/>
        </a:xfrm>
      </p:grpSpPr>
      <p:sp>
        <p:nvSpPr>
          <p:cNvPr id="405" name="Google Shape;405;p73"/>
          <p:cNvSpPr txBox="1"/>
          <p:nvPr>
            <p:ph idx="1" type="body"/>
          </p:nvPr>
        </p:nvSpPr>
        <p:spPr>
          <a:xfrm>
            <a:off x="46751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406" name="Google Shape;406;p73"/>
          <p:cNvSpPr txBox="1"/>
          <p:nvPr>
            <p:ph idx="2" type="body"/>
          </p:nvPr>
        </p:nvSpPr>
        <p:spPr>
          <a:xfrm>
            <a:off x="712750" y="11515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407" name="Google Shape;407;p73"/>
          <p:cNvSpPr txBox="1"/>
          <p:nvPr>
            <p:ph idx="3" type="body"/>
          </p:nvPr>
        </p:nvSpPr>
        <p:spPr>
          <a:xfrm>
            <a:off x="46751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08" name="Google Shape;408;p73"/>
          <p:cNvSpPr txBox="1"/>
          <p:nvPr>
            <p:ph idx="4" type="body"/>
          </p:nvPr>
        </p:nvSpPr>
        <p:spPr>
          <a:xfrm>
            <a:off x="712750" y="2988925"/>
            <a:ext cx="3843900" cy="1730100"/>
          </a:xfrm>
          <a:prstGeom prst="rect">
            <a:avLst/>
          </a:prstGeom>
          <a:solidFill>
            <a:srgbClr val="F3F3F3"/>
          </a:solid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09" name="Google Shape;409;p7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Block Plus Center Headline">
  <p:cSld name="SECTION_HEADER_1_1">
    <p:spTree>
      <p:nvGrpSpPr>
        <p:cNvPr id="410" name="Shape 410"/>
        <p:cNvGrpSpPr/>
        <p:nvPr/>
      </p:nvGrpSpPr>
      <p:grpSpPr>
        <a:xfrm>
          <a:off x="0" y="0"/>
          <a:ext cx="0" cy="0"/>
          <a:chOff x="0" y="0"/>
          <a:chExt cx="0" cy="0"/>
        </a:xfrm>
      </p:grpSpPr>
      <p:sp>
        <p:nvSpPr>
          <p:cNvPr id="411" name="Google Shape;411;p74"/>
          <p:cNvSpPr txBox="1"/>
          <p:nvPr>
            <p:ph idx="1" type="body"/>
          </p:nvPr>
        </p:nvSpPr>
        <p:spPr>
          <a:xfrm>
            <a:off x="46751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2" name="Google Shape;412;p74"/>
          <p:cNvSpPr txBox="1"/>
          <p:nvPr>
            <p:ph idx="2" type="body"/>
          </p:nvPr>
        </p:nvSpPr>
        <p:spPr>
          <a:xfrm>
            <a:off x="712750" y="1126525"/>
            <a:ext cx="3843900" cy="1365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3" name="Google Shape;413;p74"/>
          <p:cNvSpPr txBox="1"/>
          <p:nvPr>
            <p:ph idx="3" type="body"/>
          </p:nvPr>
        </p:nvSpPr>
        <p:spPr>
          <a:xfrm>
            <a:off x="46751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sp>
        <p:nvSpPr>
          <p:cNvPr id="414" name="Google Shape;414;p74"/>
          <p:cNvSpPr txBox="1"/>
          <p:nvPr>
            <p:ph idx="4" type="body"/>
          </p:nvPr>
        </p:nvSpPr>
        <p:spPr>
          <a:xfrm>
            <a:off x="712750" y="3463726"/>
            <a:ext cx="3843900" cy="1255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Clr>
                <a:srgbClr val="000000"/>
              </a:buClr>
              <a:buSzPts val="1100"/>
              <a:buChar char="○"/>
              <a:defRPr sz="1100">
                <a:solidFill>
                  <a:srgbClr val="000000"/>
                </a:solidFill>
              </a:defRPr>
            </a:lvl2pPr>
            <a:lvl3pPr indent="-298450" lvl="2" marL="1371600" algn="l">
              <a:lnSpc>
                <a:spcPct val="100000"/>
              </a:lnSpc>
              <a:spcBef>
                <a:spcPts val="0"/>
              </a:spcBef>
              <a:spcAft>
                <a:spcPts val="0"/>
              </a:spcAft>
              <a:buClr>
                <a:srgbClr val="000000"/>
              </a:buClr>
              <a:buSzPts val="1100"/>
              <a:buChar char="■"/>
              <a:defRPr sz="1100">
                <a:solidFill>
                  <a:srgbClr val="000000"/>
                </a:solidFill>
              </a:defRPr>
            </a:lvl3pPr>
            <a:lvl4pPr indent="-298450" lvl="3" marL="1828800" algn="l">
              <a:lnSpc>
                <a:spcPct val="100000"/>
              </a:lnSpc>
              <a:spcBef>
                <a:spcPts val="0"/>
              </a:spcBef>
              <a:spcAft>
                <a:spcPts val="0"/>
              </a:spcAft>
              <a:buClr>
                <a:srgbClr val="000000"/>
              </a:buClr>
              <a:buSzPts val="1100"/>
              <a:buChar char="●"/>
              <a:defRPr sz="1100">
                <a:solidFill>
                  <a:srgbClr val="000000"/>
                </a:solidFill>
              </a:defRPr>
            </a:lvl4pPr>
            <a:lvl5pPr indent="-298450" lvl="4" marL="2286000" algn="l">
              <a:lnSpc>
                <a:spcPct val="100000"/>
              </a:lnSpc>
              <a:spcBef>
                <a:spcPts val="0"/>
              </a:spcBef>
              <a:spcAft>
                <a:spcPts val="0"/>
              </a:spcAft>
              <a:buClr>
                <a:srgbClr val="000000"/>
              </a:buClr>
              <a:buSzPts val="1100"/>
              <a:buChar char="○"/>
              <a:defRPr sz="1100">
                <a:solidFill>
                  <a:srgbClr val="000000"/>
                </a:solidFill>
              </a:defRPr>
            </a:lvl5pPr>
            <a:lvl6pPr indent="-298450" lvl="5" marL="2743200" algn="l">
              <a:lnSpc>
                <a:spcPct val="100000"/>
              </a:lnSpc>
              <a:spcBef>
                <a:spcPts val="0"/>
              </a:spcBef>
              <a:spcAft>
                <a:spcPts val="0"/>
              </a:spcAft>
              <a:buClr>
                <a:srgbClr val="000000"/>
              </a:buClr>
              <a:buSzPts val="1100"/>
              <a:buChar char="■"/>
              <a:defRPr sz="1100">
                <a:solidFill>
                  <a:srgbClr val="000000"/>
                </a:solidFill>
              </a:defRPr>
            </a:lvl6pPr>
            <a:lvl7pPr indent="-298450" lvl="6" marL="3200400" algn="l">
              <a:lnSpc>
                <a:spcPct val="100000"/>
              </a:lnSpc>
              <a:spcBef>
                <a:spcPts val="0"/>
              </a:spcBef>
              <a:spcAft>
                <a:spcPts val="0"/>
              </a:spcAft>
              <a:buClr>
                <a:srgbClr val="000000"/>
              </a:buClr>
              <a:buSzPts val="1100"/>
              <a:buChar char="●"/>
              <a:defRPr sz="1100">
                <a:solidFill>
                  <a:srgbClr val="000000"/>
                </a:solidFill>
              </a:defRPr>
            </a:lvl7pPr>
            <a:lvl8pPr indent="-298450" lvl="7" marL="3657600" algn="l">
              <a:lnSpc>
                <a:spcPct val="100000"/>
              </a:lnSpc>
              <a:spcBef>
                <a:spcPts val="0"/>
              </a:spcBef>
              <a:spcAft>
                <a:spcPts val="0"/>
              </a:spcAft>
              <a:buClr>
                <a:srgbClr val="000000"/>
              </a:buClr>
              <a:buSzPts val="1100"/>
              <a:buChar char="○"/>
              <a:defRPr sz="1100">
                <a:solidFill>
                  <a:srgbClr val="000000"/>
                </a:solidFill>
              </a:defRPr>
            </a:lvl8pPr>
            <a:lvl9pPr indent="-298450" lvl="8" marL="4114800" algn="l">
              <a:lnSpc>
                <a:spcPct val="100000"/>
              </a:lnSpc>
              <a:spcBef>
                <a:spcPts val="0"/>
              </a:spcBef>
              <a:spcAft>
                <a:spcPts val="0"/>
              </a:spcAft>
              <a:buClr>
                <a:srgbClr val="000000"/>
              </a:buClr>
              <a:buSzPts val="1100"/>
              <a:buChar char="■"/>
              <a:defRPr sz="1100">
                <a:solidFill>
                  <a:srgbClr val="000000"/>
                </a:solidFill>
              </a:defRPr>
            </a:lvl9pPr>
          </a:lstStyle>
          <a:p/>
        </p:txBody>
      </p:sp>
      <p:cxnSp>
        <p:nvCxnSpPr>
          <p:cNvPr id="415" name="Google Shape;415;p74"/>
          <p:cNvCxnSpPr/>
          <p:nvPr/>
        </p:nvCxnSpPr>
        <p:spPr>
          <a:xfrm>
            <a:off x="4616825" y="1020275"/>
            <a:ext cx="6300" cy="3712500"/>
          </a:xfrm>
          <a:prstGeom prst="straightConnector1">
            <a:avLst/>
          </a:prstGeom>
          <a:noFill/>
          <a:ln cap="flat" cmpd="sng" w="9525">
            <a:solidFill>
              <a:schemeClr val="dk2"/>
            </a:solidFill>
            <a:prstDash val="dash"/>
            <a:round/>
            <a:headEnd len="sm" w="sm" type="none"/>
            <a:tailEnd len="sm" w="sm" type="none"/>
          </a:ln>
        </p:spPr>
      </p:cxnSp>
      <p:cxnSp>
        <p:nvCxnSpPr>
          <p:cNvPr id="416" name="Google Shape;416;p74"/>
          <p:cNvCxnSpPr/>
          <p:nvPr/>
        </p:nvCxnSpPr>
        <p:spPr>
          <a:xfrm>
            <a:off x="710475" y="2864074"/>
            <a:ext cx="7825200" cy="0"/>
          </a:xfrm>
          <a:prstGeom prst="straightConnector1">
            <a:avLst/>
          </a:prstGeom>
          <a:noFill/>
          <a:ln cap="flat" cmpd="sng" w="9525">
            <a:solidFill>
              <a:schemeClr val="dk2"/>
            </a:solidFill>
            <a:prstDash val="dash"/>
            <a:round/>
            <a:headEnd len="sm" w="sm" type="none"/>
            <a:tailEnd len="sm" w="sm" type="none"/>
          </a:ln>
        </p:spPr>
      </p:cxnSp>
      <p:sp>
        <p:nvSpPr>
          <p:cNvPr id="417" name="Google Shape;417;p74"/>
          <p:cNvSpPr txBox="1"/>
          <p:nvPr>
            <p:ph idx="5" type="body"/>
          </p:nvPr>
        </p:nvSpPr>
        <p:spPr>
          <a:xfrm>
            <a:off x="3365000" y="2351550"/>
            <a:ext cx="2495700" cy="924900"/>
          </a:xfrm>
          <a:prstGeom prst="rect">
            <a:avLst/>
          </a:prstGeom>
          <a:solidFill>
            <a:srgbClr val="CC0000"/>
          </a:solidFill>
          <a:ln>
            <a:noFill/>
          </a:ln>
        </p:spPr>
        <p:txBody>
          <a:bodyPr anchorCtr="0" anchor="ctr"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18" name="Google Shape;418;p7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41" name="Shape 41"/>
        <p:cNvGrpSpPr/>
        <p:nvPr/>
      </p:nvGrpSpPr>
      <p:grpSpPr>
        <a:xfrm>
          <a:off x="0" y="0"/>
          <a:ext cx="0" cy="0"/>
          <a:chOff x="0" y="0"/>
          <a:chExt cx="0" cy="0"/>
        </a:xfrm>
      </p:grpSpPr>
      <p:sp>
        <p:nvSpPr>
          <p:cNvPr id="42" name="Google Shape;42;p8"/>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43" name="Google Shape;43;p8"/>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4" name="Google Shape;44;p8"/>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8"/>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46" name="Google Shape;46;p8"/>
          <p:cNvSpPr txBox="1"/>
          <p:nvPr>
            <p:ph idx="2" type="body"/>
          </p:nvPr>
        </p:nvSpPr>
        <p:spPr>
          <a:xfrm>
            <a:off x="540004" y="2593977"/>
            <a:ext cx="3635100" cy="1274700"/>
          </a:xfrm>
          <a:prstGeom prst="rect">
            <a:avLst/>
          </a:prstGeom>
          <a:noFill/>
          <a:ln>
            <a:noFill/>
          </a:ln>
        </p:spPr>
        <p:txBody>
          <a:bodyPr anchorCtr="0" anchor="t" bIns="91425" lIns="91425" spcFirstLastPara="1" rIns="91425" wrap="square" tIns="91425">
            <a:noAutofit/>
          </a:bodyPr>
          <a:lstStyle>
            <a:lvl1pPr indent="-317500" lvl="0" marL="457200" algn="l">
              <a:lnSpc>
                <a:spcPct val="90000"/>
              </a:lnSpc>
              <a:spcBef>
                <a:spcPts val="200"/>
              </a:spcBef>
              <a:spcAft>
                <a:spcPts val="0"/>
              </a:spcAft>
              <a:buSzPts val="1400"/>
              <a:buFont typeface="Merriweather"/>
              <a:buChar char="-"/>
              <a:defRPr/>
            </a:lvl1pPr>
            <a:lvl2pPr indent="-317500" lvl="1" marL="914400" algn="l">
              <a:lnSpc>
                <a:spcPct val="100000"/>
              </a:lnSpc>
              <a:spcBef>
                <a:spcPts val="60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7" name="Google Shape;47;p8"/>
          <p:cNvSpPr txBox="1"/>
          <p:nvPr>
            <p:ph idx="3" type="body"/>
          </p:nvPr>
        </p:nvSpPr>
        <p:spPr>
          <a:xfrm>
            <a:off x="6025359" y="540001"/>
            <a:ext cx="1805700" cy="1992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60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48" name="Google Shape;48;p8"/>
          <p:cNvSpPr txBox="1"/>
          <p:nvPr>
            <p:ph idx="4" type="body"/>
          </p:nvPr>
        </p:nvSpPr>
        <p:spPr>
          <a:xfrm>
            <a:off x="6025359" y="2593977"/>
            <a:ext cx="1805700" cy="2001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60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
  <p:cSld name="SECTION_HEADER_1_1_1">
    <p:spTree>
      <p:nvGrpSpPr>
        <p:cNvPr id="419" name="Shape 419"/>
        <p:cNvGrpSpPr/>
        <p:nvPr/>
      </p:nvGrpSpPr>
      <p:grpSpPr>
        <a:xfrm>
          <a:off x="0" y="0"/>
          <a:ext cx="0" cy="0"/>
          <a:chOff x="0" y="0"/>
          <a:chExt cx="0" cy="0"/>
        </a:xfrm>
      </p:grpSpPr>
      <p:sp>
        <p:nvSpPr>
          <p:cNvPr id="420" name="Google Shape;420;p75"/>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01.</a:t>
            </a:r>
            <a:endParaRPr b="0" i="0" sz="2400" u="none" cap="none" strike="noStrike">
              <a:solidFill>
                <a:srgbClr val="000000"/>
              </a:solidFill>
              <a:latin typeface="Arial"/>
              <a:ea typeface="Arial"/>
              <a:cs typeface="Arial"/>
              <a:sym typeface="Arial"/>
            </a:endParaRPr>
          </a:p>
        </p:txBody>
      </p:sp>
      <p:sp>
        <p:nvSpPr>
          <p:cNvPr id="421" name="Google Shape;421;p75"/>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02.</a:t>
            </a:r>
            <a:endParaRPr b="0" i="0" sz="2400" u="none" cap="none" strike="noStrike">
              <a:solidFill>
                <a:srgbClr val="000000"/>
              </a:solidFill>
              <a:latin typeface="Arial"/>
              <a:ea typeface="Arial"/>
              <a:cs typeface="Arial"/>
              <a:sym typeface="Arial"/>
            </a:endParaRPr>
          </a:p>
        </p:txBody>
      </p:sp>
      <p:sp>
        <p:nvSpPr>
          <p:cNvPr id="422" name="Google Shape;422;p75"/>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03.</a:t>
            </a:r>
            <a:endParaRPr b="0" i="0" sz="2400" u="none" cap="none" strike="noStrike">
              <a:solidFill>
                <a:srgbClr val="000000"/>
              </a:solidFill>
              <a:latin typeface="Arial"/>
              <a:ea typeface="Arial"/>
              <a:cs typeface="Arial"/>
              <a:sym typeface="Arial"/>
            </a:endParaRPr>
          </a:p>
        </p:txBody>
      </p:sp>
      <p:sp>
        <p:nvSpPr>
          <p:cNvPr id="423" name="Google Shape;423;p75"/>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04.</a:t>
            </a:r>
            <a:endParaRPr b="0" i="0" sz="2400" u="none" cap="none" strike="noStrike">
              <a:solidFill>
                <a:srgbClr val="000000"/>
              </a:solidFill>
              <a:latin typeface="Arial"/>
              <a:ea typeface="Arial"/>
              <a:cs typeface="Arial"/>
              <a:sym typeface="Arial"/>
            </a:endParaRPr>
          </a:p>
        </p:txBody>
      </p:sp>
      <p:sp>
        <p:nvSpPr>
          <p:cNvPr id="424" name="Google Shape;424;p75"/>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5"/>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5"/>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5"/>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5"/>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429" name="Google Shape;429;p75"/>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430" name="Google Shape;430;p75"/>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
        <p:nvSpPr>
          <p:cNvPr id="431" name="Google Shape;431;p7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
        <p:nvSpPr>
          <p:cNvPr id="432" name="Google Shape;432;p75"/>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sz="1100"/>
            </a:lvl1pPr>
            <a:lvl2pPr indent="-298450" lvl="1" marL="914400" algn="ctr">
              <a:lnSpc>
                <a:spcPct val="100000"/>
              </a:lnSpc>
              <a:spcBef>
                <a:spcPts val="0"/>
              </a:spcBef>
              <a:spcAft>
                <a:spcPts val="0"/>
              </a:spcAft>
              <a:buClr>
                <a:srgbClr val="000000"/>
              </a:buClr>
              <a:buSzPts val="1100"/>
              <a:buChar char="○"/>
              <a:defRPr sz="1100">
                <a:solidFill>
                  <a:srgbClr val="000000"/>
                </a:solidFill>
              </a:defRPr>
            </a:lvl2pPr>
            <a:lvl3pPr indent="-298450" lvl="2" marL="1371600" algn="ctr">
              <a:lnSpc>
                <a:spcPct val="100000"/>
              </a:lnSpc>
              <a:spcBef>
                <a:spcPts val="0"/>
              </a:spcBef>
              <a:spcAft>
                <a:spcPts val="0"/>
              </a:spcAft>
              <a:buClr>
                <a:srgbClr val="000000"/>
              </a:buClr>
              <a:buSzPts val="1100"/>
              <a:buChar char="■"/>
              <a:defRPr sz="1100">
                <a:solidFill>
                  <a:srgbClr val="000000"/>
                </a:solidFill>
              </a:defRPr>
            </a:lvl3pPr>
            <a:lvl4pPr indent="-298450" lvl="3" marL="1828800" algn="ctr">
              <a:lnSpc>
                <a:spcPct val="100000"/>
              </a:lnSpc>
              <a:spcBef>
                <a:spcPts val="0"/>
              </a:spcBef>
              <a:spcAft>
                <a:spcPts val="0"/>
              </a:spcAft>
              <a:buClr>
                <a:srgbClr val="000000"/>
              </a:buClr>
              <a:buSzPts val="1100"/>
              <a:buChar char="●"/>
              <a:defRPr sz="1100">
                <a:solidFill>
                  <a:srgbClr val="000000"/>
                </a:solidFill>
              </a:defRPr>
            </a:lvl4pPr>
            <a:lvl5pPr indent="-298450" lvl="4" marL="2286000" algn="ctr">
              <a:lnSpc>
                <a:spcPct val="100000"/>
              </a:lnSpc>
              <a:spcBef>
                <a:spcPts val="0"/>
              </a:spcBef>
              <a:spcAft>
                <a:spcPts val="0"/>
              </a:spcAft>
              <a:buClr>
                <a:srgbClr val="000000"/>
              </a:buClr>
              <a:buSzPts val="1100"/>
              <a:buChar char="○"/>
              <a:defRPr sz="1100">
                <a:solidFill>
                  <a:srgbClr val="000000"/>
                </a:solidFill>
              </a:defRPr>
            </a:lvl5pPr>
            <a:lvl6pPr indent="-298450" lvl="5" marL="2743200" algn="ctr">
              <a:lnSpc>
                <a:spcPct val="100000"/>
              </a:lnSpc>
              <a:spcBef>
                <a:spcPts val="0"/>
              </a:spcBef>
              <a:spcAft>
                <a:spcPts val="0"/>
              </a:spcAft>
              <a:buClr>
                <a:srgbClr val="000000"/>
              </a:buClr>
              <a:buSzPts val="1100"/>
              <a:buChar char="■"/>
              <a:defRPr sz="1100">
                <a:solidFill>
                  <a:srgbClr val="000000"/>
                </a:solidFill>
              </a:defRPr>
            </a:lvl6pPr>
            <a:lvl7pPr indent="-298450" lvl="6" marL="3200400" algn="ctr">
              <a:lnSpc>
                <a:spcPct val="100000"/>
              </a:lnSpc>
              <a:spcBef>
                <a:spcPts val="0"/>
              </a:spcBef>
              <a:spcAft>
                <a:spcPts val="0"/>
              </a:spcAft>
              <a:buClr>
                <a:srgbClr val="000000"/>
              </a:buClr>
              <a:buSzPts val="1100"/>
              <a:buChar char="●"/>
              <a:defRPr sz="1100">
                <a:solidFill>
                  <a:srgbClr val="000000"/>
                </a:solidFill>
              </a:defRPr>
            </a:lvl7pPr>
            <a:lvl8pPr indent="-298450" lvl="7" marL="3657600" algn="ctr">
              <a:lnSpc>
                <a:spcPct val="100000"/>
              </a:lnSpc>
              <a:spcBef>
                <a:spcPts val="0"/>
              </a:spcBef>
              <a:spcAft>
                <a:spcPts val="0"/>
              </a:spcAft>
              <a:buClr>
                <a:srgbClr val="000000"/>
              </a:buClr>
              <a:buSzPts val="1100"/>
              <a:buChar char="○"/>
              <a:defRPr sz="1100">
                <a:solidFill>
                  <a:srgbClr val="000000"/>
                </a:solidFill>
              </a:defRPr>
            </a:lvl8pPr>
            <a:lvl9pPr indent="-298450" lvl="8" marL="4114800" algn="ctr">
              <a:lnSpc>
                <a:spcPct val="100000"/>
              </a:lnSpc>
              <a:spcBef>
                <a:spcPts val="0"/>
              </a:spcBef>
              <a:spcAft>
                <a:spcPts val="0"/>
              </a:spcAft>
              <a:buClr>
                <a:srgbClr val="000000"/>
              </a:buClr>
              <a:buSzPts val="1100"/>
              <a:buChar char="■"/>
              <a:defRPr sz="1100">
                <a:solidFill>
                  <a:srgbClr val="000000"/>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1">
  <p:cSld name="SECTION_HEADER_1_1_1_1">
    <p:spTree>
      <p:nvGrpSpPr>
        <p:cNvPr id="433" name="Shape 433"/>
        <p:cNvGrpSpPr/>
        <p:nvPr/>
      </p:nvGrpSpPr>
      <p:grpSpPr>
        <a:xfrm>
          <a:off x="0" y="0"/>
          <a:ext cx="0" cy="0"/>
          <a:chOff x="0" y="0"/>
          <a:chExt cx="0" cy="0"/>
        </a:xfrm>
      </p:grpSpPr>
      <p:pic>
        <p:nvPicPr>
          <p:cNvPr id="434" name="Google Shape;434;p76"/>
          <p:cNvPicPr preferRelativeResize="0"/>
          <p:nvPr/>
        </p:nvPicPr>
        <p:blipFill rotWithShape="1">
          <a:blip r:embed="rId2">
            <a:alphaModFix/>
          </a:blip>
          <a:srcRect b="5327" l="0" r="0" t="13588"/>
          <a:stretch/>
        </p:blipFill>
        <p:spPr>
          <a:xfrm flipH="1">
            <a:off x="-4050" y="0"/>
            <a:ext cx="9144000" cy="5063100"/>
          </a:xfrm>
          <a:prstGeom prst="rect">
            <a:avLst/>
          </a:prstGeom>
          <a:noFill/>
          <a:ln>
            <a:noFill/>
          </a:ln>
        </p:spPr>
      </p:pic>
      <p:sp>
        <p:nvSpPr>
          <p:cNvPr id="435" name="Google Shape;435;p76"/>
          <p:cNvSpPr/>
          <p:nvPr/>
        </p:nvSpPr>
        <p:spPr>
          <a:xfrm>
            <a:off x="-13225" y="-60775"/>
            <a:ext cx="9224400" cy="5124000"/>
          </a:xfrm>
          <a:prstGeom prst="rect">
            <a:avLst/>
          </a:prstGeom>
          <a:solidFill>
            <a:srgbClr val="1D1D1D">
              <a:alpha val="345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6"/>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400"/>
              <a:buNone/>
              <a:defRPr>
                <a:solidFill>
                  <a:srgbClr val="FFFFFF"/>
                </a:solidFill>
              </a:defRPr>
            </a:lvl1pPr>
            <a:lvl2pPr lvl="1" algn="l">
              <a:lnSpc>
                <a:spcPct val="100000"/>
              </a:lnSpc>
              <a:spcBef>
                <a:spcPts val="0"/>
              </a:spcBef>
              <a:spcAft>
                <a:spcPts val="0"/>
              </a:spcAft>
              <a:buClr>
                <a:srgbClr val="FFFFFF"/>
              </a:buClr>
              <a:buSzPts val="1400"/>
              <a:buNone/>
              <a:defRPr>
                <a:solidFill>
                  <a:srgbClr val="FFFFFF"/>
                </a:solidFill>
              </a:defRPr>
            </a:lvl2pPr>
            <a:lvl3pPr lvl="2" algn="l">
              <a:lnSpc>
                <a:spcPct val="100000"/>
              </a:lnSpc>
              <a:spcBef>
                <a:spcPts val="0"/>
              </a:spcBef>
              <a:spcAft>
                <a:spcPts val="0"/>
              </a:spcAft>
              <a:buClr>
                <a:srgbClr val="FFFFFF"/>
              </a:buClr>
              <a:buSzPts val="1400"/>
              <a:buNone/>
              <a:defRPr>
                <a:solidFill>
                  <a:srgbClr val="FFFFFF"/>
                </a:solidFill>
              </a:defRPr>
            </a:lvl3pPr>
            <a:lvl4pPr lvl="3" algn="l">
              <a:lnSpc>
                <a:spcPct val="100000"/>
              </a:lnSpc>
              <a:spcBef>
                <a:spcPts val="0"/>
              </a:spcBef>
              <a:spcAft>
                <a:spcPts val="0"/>
              </a:spcAft>
              <a:buClr>
                <a:srgbClr val="FFFFFF"/>
              </a:buClr>
              <a:buSzPts val="1400"/>
              <a:buNone/>
              <a:defRPr>
                <a:solidFill>
                  <a:srgbClr val="FFFFFF"/>
                </a:solidFill>
              </a:defRPr>
            </a:lvl4pPr>
            <a:lvl5pPr lvl="4" algn="l">
              <a:lnSpc>
                <a:spcPct val="100000"/>
              </a:lnSpc>
              <a:spcBef>
                <a:spcPts val="0"/>
              </a:spcBef>
              <a:spcAft>
                <a:spcPts val="0"/>
              </a:spcAft>
              <a:buClr>
                <a:srgbClr val="FFFFFF"/>
              </a:buClr>
              <a:buSzPts val="1400"/>
              <a:buNone/>
              <a:defRPr>
                <a:solidFill>
                  <a:srgbClr val="FFFFFF"/>
                </a:solidFill>
              </a:defRPr>
            </a:lvl5pPr>
            <a:lvl6pPr lvl="5" algn="l">
              <a:lnSpc>
                <a:spcPct val="100000"/>
              </a:lnSpc>
              <a:spcBef>
                <a:spcPts val="0"/>
              </a:spcBef>
              <a:spcAft>
                <a:spcPts val="0"/>
              </a:spcAft>
              <a:buClr>
                <a:srgbClr val="FFFFFF"/>
              </a:buClr>
              <a:buSzPts val="1400"/>
              <a:buNone/>
              <a:defRPr>
                <a:solidFill>
                  <a:srgbClr val="FFFFFF"/>
                </a:solidFill>
              </a:defRPr>
            </a:lvl6pPr>
            <a:lvl7pPr lvl="6" algn="l">
              <a:lnSpc>
                <a:spcPct val="100000"/>
              </a:lnSpc>
              <a:spcBef>
                <a:spcPts val="0"/>
              </a:spcBef>
              <a:spcAft>
                <a:spcPts val="0"/>
              </a:spcAft>
              <a:buClr>
                <a:srgbClr val="FFFFFF"/>
              </a:buClr>
              <a:buSzPts val="1400"/>
              <a:buNone/>
              <a:defRPr>
                <a:solidFill>
                  <a:srgbClr val="FFFFFF"/>
                </a:solidFill>
              </a:defRPr>
            </a:lvl7pPr>
            <a:lvl8pPr lvl="7" algn="l">
              <a:lnSpc>
                <a:spcPct val="100000"/>
              </a:lnSpc>
              <a:spcBef>
                <a:spcPts val="0"/>
              </a:spcBef>
              <a:spcAft>
                <a:spcPts val="0"/>
              </a:spcAft>
              <a:buClr>
                <a:srgbClr val="FFFFFF"/>
              </a:buClr>
              <a:buSzPts val="1400"/>
              <a:buNone/>
              <a:defRPr>
                <a:solidFill>
                  <a:srgbClr val="FFFFFF"/>
                </a:solidFill>
              </a:defRPr>
            </a:lvl8pPr>
            <a:lvl9pPr lvl="8" algn="l">
              <a:lnSpc>
                <a:spcPct val="100000"/>
              </a:lnSpc>
              <a:spcBef>
                <a:spcPts val="0"/>
              </a:spcBef>
              <a:spcAft>
                <a:spcPts val="0"/>
              </a:spcAft>
              <a:buClr>
                <a:srgbClr val="FFFFFF"/>
              </a:buClr>
              <a:buSzPts val="1400"/>
              <a:buNone/>
              <a:defRPr>
                <a:solidFill>
                  <a:srgbClr val="FFFFFF"/>
                </a:solidFill>
              </a:defRPr>
            </a:lvl9pPr>
          </a:lstStyle>
          <a:p/>
        </p:txBody>
      </p:sp>
      <p:sp>
        <p:nvSpPr>
          <p:cNvPr id="437" name="Google Shape;437;p76"/>
          <p:cNvSpPr txBox="1"/>
          <p:nvPr/>
        </p:nvSpPr>
        <p:spPr>
          <a:xfrm>
            <a:off x="1094425"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01.</a:t>
            </a:r>
            <a:endParaRPr b="0" i="0" sz="2400" u="none" cap="none" strike="noStrike">
              <a:solidFill>
                <a:srgbClr val="FFFFFF"/>
              </a:solidFill>
              <a:latin typeface="Arial"/>
              <a:ea typeface="Arial"/>
              <a:cs typeface="Arial"/>
              <a:sym typeface="Arial"/>
            </a:endParaRPr>
          </a:p>
        </p:txBody>
      </p:sp>
      <p:sp>
        <p:nvSpPr>
          <p:cNvPr id="438" name="Google Shape;438;p76"/>
          <p:cNvSpPr txBox="1"/>
          <p:nvPr/>
        </p:nvSpPr>
        <p:spPr>
          <a:xfrm>
            <a:off x="30293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02.</a:t>
            </a:r>
            <a:endParaRPr b="0" i="0" sz="2400" u="none" cap="none" strike="noStrike">
              <a:solidFill>
                <a:srgbClr val="FFFFFF"/>
              </a:solidFill>
              <a:latin typeface="Arial"/>
              <a:ea typeface="Arial"/>
              <a:cs typeface="Arial"/>
              <a:sym typeface="Arial"/>
            </a:endParaRPr>
          </a:p>
        </p:txBody>
      </p:sp>
      <p:sp>
        <p:nvSpPr>
          <p:cNvPr id="439" name="Google Shape;439;p76"/>
          <p:cNvSpPr txBox="1"/>
          <p:nvPr/>
        </p:nvSpPr>
        <p:spPr>
          <a:xfrm>
            <a:off x="496360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03.</a:t>
            </a:r>
            <a:endParaRPr b="0" i="0" sz="2400" u="none" cap="none" strike="noStrike">
              <a:solidFill>
                <a:srgbClr val="FFFFFF"/>
              </a:solidFill>
              <a:latin typeface="Arial"/>
              <a:ea typeface="Arial"/>
              <a:cs typeface="Arial"/>
              <a:sym typeface="Arial"/>
            </a:endParaRPr>
          </a:p>
        </p:txBody>
      </p:sp>
      <p:sp>
        <p:nvSpPr>
          <p:cNvPr id="440" name="Google Shape;440;p76"/>
          <p:cNvSpPr txBox="1"/>
          <p:nvPr/>
        </p:nvSpPr>
        <p:spPr>
          <a:xfrm>
            <a:off x="6897850" y="1336575"/>
            <a:ext cx="672900" cy="34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04.</a:t>
            </a:r>
            <a:endParaRPr b="0" i="0" sz="2400" u="none" cap="none" strike="noStrike">
              <a:solidFill>
                <a:srgbClr val="FFFFFF"/>
              </a:solidFill>
              <a:latin typeface="Arial"/>
              <a:ea typeface="Arial"/>
              <a:cs typeface="Arial"/>
              <a:sym typeface="Arial"/>
            </a:endParaRPr>
          </a:p>
        </p:txBody>
      </p:sp>
      <p:sp>
        <p:nvSpPr>
          <p:cNvPr id="441" name="Google Shape;441;p76"/>
          <p:cNvSpPr/>
          <p:nvPr/>
        </p:nvSpPr>
        <p:spPr>
          <a:xfrm>
            <a:off x="4875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2" name="Google Shape;442;p76"/>
          <p:cNvSpPr/>
          <p:nvPr/>
        </p:nvSpPr>
        <p:spPr>
          <a:xfrm>
            <a:off x="24687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3" name="Google Shape;443;p76"/>
          <p:cNvSpPr/>
          <p:nvPr/>
        </p:nvSpPr>
        <p:spPr>
          <a:xfrm>
            <a:off x="44499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4" name="Google Shape;444;p76"/>
          <p:cNvSpPr/>
          <p:nvPr/>
        </p:nvSpPr>
        <p:spPr>
          <a:xfrm>
            <a:off x="6431125" y="1251525"/>
            <a:ext cx="1784700" cy="3425100"/>
          </a:xfrm>
          <a:prstGeom prst="rect">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5" name="Google Shape;445;p76"/>
          <p:cNvSpPr txBox="1"/>
          <p:nvPr>
            <p:ph idx="1" type="body"/>
          </p:nvPr>
        </p:nvSpPr>
        <p:spPr>
          <a:xfrm>
            <a:off x="4841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46" name="Google Shape;446;p76"/>
          <p:cNvSpPr txBox="1"/>
          <p:nvPr>
            <p:ph idx="2" type="body"/>
          </p:nvPr>
        </p:nvSpPr>
        <p:spPr>
          <a:xfrm>
            <a:off x="24653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47" name="Google Shape;447;p76"/>
          <p:cNvSpPr txBox="1"/>
          <p:nvPr>
            <p:ph idx="3" type="body"/>
          </p:nvPr>
        </p:nvSpPr>
        <p:spPr>
          <a:xfrm>
            <a:off x="44465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
        <p:nvSpPr>
          <p:cNvPr id="448" name="Google Shape;448;p76"/>
          <p:cNvSpPr txBox="1"/>
          <p:nvPr>
            <p:ph idx="4" type="body"/>
          </p:nvPr>
        </p:nvSpPr>
        <p:spPr>
          <a:xfrm>
            <a:off x="6427750" y="1720300"/>
            <a:ext cx="1784700" cy="29535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FFFFFF"/>
              </a:buClr>
              <a:buSzPts val="1100"/>
              <a:buChar char="●"/>
              <a:defRPr sz="1100">
                <a:solidFill>
                  <a:srgbClr val="FFFFFF"/>
                </a:solidFill>
              </a:defRPr>
            </a:lvl1pPr>
            <a:lvl2pPr indent="-298450" lvl="1" marL="914400" algn="ctr">
              <a:lnSpc>
                <a:spcPct val="100000"/>
              </a:lnSpc>
              <a:spcBef>
                <a:spcPts val="0"/>
              </a:spcBef>
              <a:spcAft>
                <a:spcPts val="0"/>
              </a:spcAft>
              <a:buClr>
                <a:srgbClr val="FFFFFF"/>
              </a:buClr>
              <a:buSzPts val="1100"/>
              <a:buChar char="○"/>
              <a:defRPr sz="1100">
                <a:solidFill>
                  <a:srgbClr val="FFFFFF"/>
                </a:solidFill>
              </a:defRPr>
            </a:lvl2pPr>
            <a:lvl3pPr indent="-298450" lvl="2" marL="1371600" algn="ctr">
              <a:lnSpc>
                <a:spcPct val="100000"/>
              </a:lnSpc>
              <a:spcBef>
                <a:spcPts val="0"/>
              </a:spcBef>
              <a:spcAft>
                <a:spcPts val="0"/>
              </a:spcAft>
              <a:buClr>
                <a:srgbClr val="FFFFFF"/>
              </a:buClr>
              <a:buSzPts val="1100"/>
              <a:buChar char="■"/>
              <a:defRPr sz="1100">
                <a:solidFill>
                  <a:srgbClr val="FFFFFF"/>
                </a:solidFill>
              </a:defRPr>
            </a:lvl3pPr>
            <a:lvl4pPr indent="-298450" lvl="3" marL="1828800" algn="ctr">
              <a:lnSpc>
                <a:spcPct val="100000"/>
              </a:lnSpc>
              <a:spcBef>
                <a:spcPts val="0"/>
              </a:spcBef>
              <a:spcAft>
                <a:spcPts val="0"/>
              </a:spcAft>
              <a:buClr>
                <a:srgbClr val="FFFFFF"/>
              </a:buClr>
              <a:buSzPts val="1100"/>
              <a:buChar char="●"/>
              <a:defRPr sz="1100">
                <a:solidFill>
                  <a:srgbClr val="FFFFFF"/>
                </a:solidFill>
              </a:defRPr>
            </a:lvl4pPr>
            <a:lvl5pPr indent="-298450" lvl="4" marL="2286000" algn="ctr">
              <a:lnSpc>
                <a:spcPct val="100000"/>
              </a:lnSpc>
              <a:spcBef>
                <a:spcPts val="0"/>
              </a:spcBef>
              <a:spcAft>
                <a:spcPts val="0"/>
              </a:spcAft>
              <a:buClr>
                <a:srgbClr val="FFFFFF"/>
              </a:buClr>
              <a:buSzPts val="1100"/>
              <a:buChar char="○"/>
              <a:defRPr sz="1100">
                <a:solidFill>
                  <a:srgbClr val="FFFFFF"/>
                </a:solidFill>
              </a:defRPr>
            </a:lvl5pPr>
            <a:lvl6pPr indent="-298450" lvl="5" marL="2743200" algn="ctr">
              <a:lnSpc>
                <a:spcPct val="100000"/>
              </a:lnSpc>
              <a:spcBef>
                <a:spcPts val="0"/>
              </a:spcBef>
              <a:spcAft>
                <a:spcPts val="0"/>
              </a:spcAft>
              <a:buClr>
                <a:srgbClr val="FFFFFF"/>
              </a:buClr>
              <a:buSzPts val="1100"/>
              <a:buChar char="■"/>
              <a:defRPr sz="1100">
                <a:solidFill>
                  <a:srgbClr val="FFFFFF"/>
                </a:solidFill>
              </a:defRPr>
            </a:lvl6pPr>
            <a:lvl7pPr indent="-298450" lvl="6" marL="3200400" algn="ctr">
              <a:lnSpc>
                <a:spcPct val="100000"/>
              </a:lnSpc>
              <a:spcBef>
                <a:spcPts val="0"/>
              </a:spcBef>
              <a:spcAft>
                <a:spcPts val="0"/>
              </a:spcAft>
              <a:buClr>
                <a:srgbClr val="FFFFFF"/>
              </a:buClr>
              <a:buSzPts val="1100"/>
              <a:buChar char="●"/>
              <a:defRPr sz="1100">
                <a:solidFill>
                  <a:srgbClr val="FFFFFF"/>
                </a:solidFill>
              </a:defRPr>
            </a:lvl7pPr>
            <a:lvl8pPr indent="-298450" lvl="7" marL="3657600" algn="ctr">
              <a:lnSpc>
                <a:spcPct val="100000"/>
              </a:lnSpc>
              <a:spcBef>
                <a:spcPts val="0"/>
              </a:spcBef>
              <a:spcAft>
                <a:spcPts val="0"/>
              </a:spcAft>
              <a:buClr>
                <a:srgbClr val="FFFFFF"/>
              </a:buClr>
              <a:buSzPts val="1100"/>
              <a:buChar char="○"/>
              <a:defRPr sz="1100">
                <a:solidFill>
                  <a:srgbClr val="FFFFFF"/>
                </a:solidFill>
              </a:defRPr>
            </a:lvl8pPr>
            <a:lvl9pPr indent="-298450" lvl="8" marL="4114800" algn="ctr">
              <a:lnSpc>
                <a:spcPct val="100000"/>
              </a:lnSpc>
              <a:spcBef>
                <a:spcPts val="0"/>
              </a:spcBef>
              <a:spcAft>
                <a:spcPts val="0"/>
              </a:spcAft>
              <a:buClr>
                <a:srgbClr val="FFFFFF"/>
              </a:buClr>
              <a:buSzPts val="1100"/>
              <a:buChar char="■"/>
              <a:defRPr sz="1100">
                <a:solidFill>
                  <a:srgbClr val="FFFFFF"/>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Headline - RFID">
  <p:cSld name="CUSTOM">
    <p:spTree>
      <p:nvGrpSpPr>
        <p:cNvPr id="449" name="Shape 449"/>
        <p:cNvGrpSpPr/>
        <p:nvPr/>
      </p:nvGrpSpPr>
      <p:grpSpPr>
        <a:xfrm>
          <a:off x="0" y="0"/>
          <a:ext cx="0" cy="0"/>
          <a:chOff x="0" y="0"/>
          <a:chExt cx="0" cy="0"/>
        </a:xfrm>
      </p:grpSpPr>
      <p:pic>
        <p:nvPicPr>
          <p:cNvPr id="450" name="Google Shape;450;p77"/>
          <p:cNvPicPr preferRelativeResize="0"/>
          <p:nvPr/>
        </p:nvPicPr>
        <p:blipFill rotWithShape="1">
          <a:blip r:embed="rId2">
            <a:alphaModFix/>
          </a:blip>
          <a:srcRect b="5327" l="0" r="0" t="13588"/>
          <a:stretch/>
        </p:blipFill>
        <p:spPr>
          <a:xfrm flipH="1">
            <a:off x="-62275" y="-17975"/>
            <a:ext cx="9257175" cy="5081074"/>
          </a:xfrm>
          <a:prstGeom prst="rect">
            <a:avLst/>
          </a:prstGeom>
          <a:noFill/>
          <a:ln>
            <a:noFill/>
          </a:ln>
        </p:spPr>
      </p:pic>
      <p:sp>
        <p:nvSpPr>
          <p:cNvPr id="451" name="Google Shape;451;p77"/>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p77"/>
          <p:cNvSpPr txBox="1"/>
          <p:nvPr>
            <p:ph idx="1" type="subTitle"/>
          </p:nvPr>
        </p:nvSpPr>
        <p:spPr>
          <a:xfrm>
            <a:off x="311700" y="2620325"/>
            <a:ext cx="4169700" cy="2256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2400">
                <a:solidFill>
                  <a:srgbClr val="000000"/>
                </a:solidFill>
              </a:defRPr>
            </a:lvl1pPr>
            <a:lvl2pPr lvl="1" algn="l">
              <a:lnSpc>
                <a:spcPct val="100000"/>
              </a:lnSpc>
              <a:spcBef>
                <a:spcPts val="0"/>
              </a:spcBef>
              <a:spcAft>
                <a:spcPts val="0"/>
              </a:spcAft>
              <a:buSzPts val="1100"/>
              <a:buNone/>
              <a:defRPr sz="2400">
                <a:solidFill>
                  <a:srgbClr val="000000"/>
                </a:solidFill>
              </a:defRPr>
            </a:lvl2pPr>
            <a:lvl3pPr lvl="2" algn="l">
              <a:lnSpc>
                <a:spcPct val="100000"/>
              </a:lnSpc>
              <a:spcBef>
                <a:spcPts val="0"/>
              </a:spcBef>
              <a:spcAft>
                <a:spcPts val="0"/>
              </a:spcAft>
              <a:buSzPts val="1100"/>
              <a:buNone/>
              <a:defRPr sz="2400">
                <a:solidFill>
                  <a:srgbClr val="000000"/>
                </a:solidFill>
              </a:defRPr>
            </a:lvl3pPr>
            <a:lvl4pPr lvl="3" algn="l">
              <a:lnSpc>
                <a:spcPct val="100000"/>
              </a:lnSpc>
              <a:spcBef>
                <a:spcPts val="0"/>
              </a:spcBef>
              <a:spcAft>
                <a:spcPts val="0"/>
              </a:spcAft>
              <a:buSzPts val="1100"/>
              <a:buNone/>
              <a:defRPr sz="2400">
                <a:solidFill>
                  <a:srgbClr val="000000"/>
                </a:solidFill>
              </a:defRPr>
            </a:lvl4pPr>
            <a:lvl5pPr lvl="4" algn="l">
              <a:lnSpc>
                <a:spcPct val="100000"/>
              </a:lnSpc>
              <a:spcBef>
                <a:spcPts val="0"/>
              </a:spcBef>
              <a:spcAft>
                <a:spcPts val="0"/>
              </a:spcAft>
              <a:buSzPts val="1100"/>
              <a:buNone/>
              <a:defRPr sz="2400">
                <a:solidFill>
                  <a:srgbClr val="000000"/>
                </a:solidFill>
              </a:defRPr>
            </a:lvl5pPr>
            <a:lvl6pPr lvl="5" algn="l">
              <a:lnSpc>
                <a:spcPct val="100000"/>
              </a:lnSpc>
              <a:spcBef>
                <a:spcPts val="0"/>
              </a:spcBef>
              <a:spcAft>
                <a:spcPts val="0"/>
              </a:spcAft>
              <a:buSzPts val="1100"/>
              <a:buNone/>
              <a:defRPr sz="2400">
                <a:solidFill>
                  <a:srgbClr val="000000"/>
                </a:solidFill>
              </a:defRPr>
            </a:lvl6pPr>
            <a:lvl7pPr lvl="6" algn="l">
              <a:lnSpc>
                <a:spcPct val="100000"/>
              </a:lnSpc>
              <a:spcBef>
                <a:spcPts val="0"/>
              </a:spcBef>
              <a:spcAft>
                <a:spcPts val="0"/>
              </a:spcAft>
              <a:buSzPts val="1100"/>
              <a:buNone/>
              <a:defRPr sz="2400">
                <a:solidFill>
                  <a:srgbClr val="000000"/>
                </a:solidFill>
              </a:defRPr>
            </a:lvl7pPr>
            <a:lvl8pPr lvl="7" algn="l">
              <a:lnSpc>
                <a:spcPct val="100000"/>
              </a:lnSpc>
              <a:spcBef>
                <a:spcPts val="0"/>
              </a:spcBef>
              <a:spcAft>
                <a:spcPts val="0"/>
              </a:spcAft>
              <a:buSzPts val="1100"/>
              <a:buNone/>
              <a:defRPr sz="2400">
                <a:solidFill>
                  <a:srgbClr val="000000"/>
                </a:solidFill>
              </a:defRPr>
            </a:lvl8pPr>
            <a:lvl9pPr lvl="8" algn="l">
              <a:lnSpc>
                <a:spcPct val="100000"/>
              </a:lnSpc>
              <a:spcBef>
                <a:spcPts val="0"/>
              </a:spcBef>
              <a:spcAft>
                <a:spcPts val="0"/>
              </a:spcAft>
              <a:buSzPts val="1100"/>
              <a:buNone/>
              <a:defRPr sz="2400">
                <a:solidFill>
                  <a:srgbClr val="000000"/>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p:cSld name="CUSTOM_1">
    <p:spTree>
      <p:nvGrpSpPr>
        <p:cNvPr id="453" name="Shape 453"/>
        <p:cNvGrpSpPr/>
        <p:nvPr/>
      </p:nvGrpSpPr>
      <p:grpSpPr>
        <a:xfrm>
          <a:off x="0" y="0"/>
          <a:ext cx="0" cy="0"/>
          <a:chOff x="0" y="0"/>
          <a:chExt cx="0" cy="0"/>
        </a:xfrm>
      </p:grpSpPr>
      <p:pic>
        <p:nvPicPr>
          <p:cNvPr id="454" name="Google Shape;454;p78"/>
          <p:cNvPicPr preferRelativeResize="0"/>
          <p:nvPr/>
        </p:nvPicPr>
        <p:blipFill rotWithShape="1">
          <a:blip r:embed="rId2">
            <a:alphaModFix/>
          </a:blip>
          <a:srcRect b="5327" l="0" r="0" t="13588"/>
          <a:stretch/>
        </p:blipFill>
        <p:spPr>
          <a:xfrm flipH="1">
            <a:off x="-62275" y="-17975"/>
            <a:ext cx="9257175" cy="5081074"/>
          </a:xfrm>
          <a:prstGeom prst="rect">
            <a:avLst/>
          </a:prstGeom>
          <a:noFill/>
          <a:ln>
            <a:noFill/>
          </a:ln>
        </p:spPr>
      </p:pic>
      <p:sp>
        <p:nvSpPr>
          <p:cNvPr id="455" name="Google Shape;455;p78"/>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p78"/>
          <p:cNvSpPr txBox="1"/>
          <p:nvPr>
            <p:ph idx="1" type="body"/>
          </p:nvPr>
        </p:nvSpPr>
        <p:spPr>
          <a:xfrm>
            <a:off x="311700" y="2551450"/>
            <a:ext cx="3942000" cy="2122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 RFID Half">
  <p:cSld name="CUSTOM_1_1">
    <p:spTree>
      <p:nvGrpSpPr>
        <p:cNvPr id="457" name="Shape 457"/>
        <p:cNvGrpSpPr/>
        <p:nvPr/>
      </p:nvGrpSpPr>
      <p:grpSpPr>
        <a:xfrm>
          <a:off x="0" y="0"/>
          <a:ext cx="0" cy="0"/>
          <a:chOff x="0" y="0"/>
          <a:chExt cx="0" cy="0"/>
        </a:xfrm>
      </p:grpSpPr>
      <p:sp>
        <p:nvSpPr>
          <p:cNvPr id="458" name="Google Shape;458;p79"/>
          <p:cNvSpPr txBox="1"/>
          <p:nvPr>
            <p:ph type="title"/>
          </p:nvPr>
        </p:nvSpPr>
        <p:spPr>
          <a:xfrm>
            <a:off x="261700" y="351500"/>
            <a:ext cx="42603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p79"/>
          <p:cNvSpPr txBox="1"/>
          <p:nvPr>
            <p:ph idx="12" type="sldNum"/>
          </p:nvPr>
        </p:nvSpPr>
        <p:spPr>
          <a:xfrm>
            <a:off x="8556784" y="46736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60" name="Google Shape;460;p79"/>
          <p:cNvSpPr txBox="1"/>
          <p:nvPr>
            <p:ph idx="1" type="body"/>
          </p:nvPr>
        </p:nvSpPr>
        <p:spPr>
          <a:xfrm>
            <a:off x="311700" y="2551450"/>
            <a:ext cx="3801000" cy="2122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pic>
        <p:nvPicPr>
          <p:cNvPr id="461" name="Google Shape;461;p79"/>
          <p:cNvPicPr preferRelativeResize="0"/>
          <p:nvPr/>
        </p:nvPicPr>
        <p:blipFill rotWithShape="1">
          <a:blip r:embed="rId2">
            <a:alphaModFix/>
          </a:blip>
          <a:srcRect b="0" l="0" r="40740" t="0"/>
          <a:stretch/>
        </p:blipFill>
        <p:spPr>
          <a:xfrm flipH="1">
            <a:off x="4580975" y="-21873"/>
            <a:ext cx="4572000" cy="508522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eature Text 3 - Uniti">
  <p:cSld name="CUSTOM_2">
    <p:spTree>
      <p:nvGrpSpPr>
        <p:cNvPr id="462" name="Shape 462"/>
        <p:cNvGrpSpPr/>
        <p:nvPr/>
      </p:nvGrpSpPr>
      <p:grpSpPr>
        <a:xfrm>
          <a:off x="0" y="0"/>
          <a:ext cx="0" cy="0"/>
          <a:chOff x="0" y="0"/>
          <a:chExt cx="0" cy="0"/>
        </a:xfrm>
      </p:grpSpPr>
      <p:sp>
        <p:nvSpPr>
          <p:cNvPr id="463" name="Google Shape;463;p80"/>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p80"/>
          <p:cNvSpPr txBox="1"/>
          <p:nvPr>
            <p:ph idx="1" type="body"/>
          </p:nvPr>
        </p:nvSpPr>
        <p:spPr>
          <a:xfrm>
            <a:off x="781300" y="3351600"/>
            <a:ext cx="2428800" cy="13221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465" name="Google Shape;465;p80"/>
          <p:cNvSpPr txBox="1"/>
          <p:nvPr>
            <p:ph idx="2" type="body"/>
          </p:nvPr>
        </p:nvSpPr>
        <p:spPr>
          <a:xfrm>
            <a:off x="3353550" y="3351600"/>
            <a:ext cx="2428800" cy="13221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466" name="Google Shape;466;p80"/>
          <p:cNvSpPr txBox="1"/>
          <p:nvPr>
            <p:ph idx="3" type="body"/>
          </p:nvPr>
        </p:nvSpPr>
        <p:spPr>
          <a:xfrm>
            <a:off x="5962275" y="3351600"/>
            <a:ext cx="2428800" cy="13221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pic>
        <p:nvPicPr>
          <p:cNvPr id="467" name="Google Shape;467;p80"/>
          <p:cNvPicPr preferRelativeResize="0"/>
          <p:nvPr/>
        </p:nvPicPr>
        <p:blipFill rotWithShape="1">
          <a:blip r:embed="rId2">
            <a:alphaModFix/>
          </a:blip>
          <a:srcRect b="0" l="0" r="14507" t="0"/>
          <a:stretch/>
        </p:blipFill>
        <p:spPr>
          <a:xfrm flipH="1">
            <a:off x="5935475" y="1247900"/>
            <a:ext cx="2428800" cy="1893929"/>
          </a:xfrm>
          <a:prstGeom prst="rect">
            <a:avLst/>
          </a:prstGeom>
          <a:noFill/>
          <a:ln>
            <a:noFill/>
          </a:ln>
        </p:spPr>
      </p:pic>
      <p:pic>
        <p:nvPicPr>
          <p:cNvPr id="468" name="Google Shape;468;p80"/>
          <p:cNvPicPr preferRelativeResize="0"/>
          <p:nvPr/>
        </p:nvPicPr>
        <p:blipFill rotWithShape="1">
          <a:blip r:embed="rId2">
            <a:alphaModFix/>
          </a:blip>
          <a:srcRect b="0" l="0" r="14507" t="0"/>
          <a:stretch/>
        </p:blipFill>
        <p:spPr>
          <a:xfrm flipH="1">
            <a:off x="3337775" y="1247900"/>
            <a:ext cx="2428800" cy="1893929"/>
          </a:xfrm>
          <a:prstGeom prst="rect">
            <a:avLst/>
          </a:prstGeom>
          <a:noFill/>
          <a:ln>
            <a:noFill/>
          </a:ln>
        </p:spPr>
      </p:pic>
      <p:pic>
        <p:nvPicPr>
          <p:cNvPr id="469" name="Google Shape;469;p80"/>
          <p:cNvPicPr preferRelativeResize="0"/>
          <p:nvPr/>
        </p:nvPicPr>
        <p:blipFill rotWithShape="1">
          <a:blip r:embed="rId2">
            <a:alphaModFix/>
          </a:blip>
          <a:srcRect b="0" l="0" r="14507" t="0"/>
          <a:stretch/>
        </p:blipFill>
        <p:spPr>
          <a:xfrm flipH="1">
            <a:off x="771625" y="1247900"/>
            <a:ext cx="2428800" cy="189392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graphic Style">
  <p:cSld name="CUSTOM_3">
    <p:spTree>
      <p:nvGrpSpPr>
        <p:cNvPr id="470" name="Shape 470"/>
        <p:cNvGrpSpPr/>
        <p:nvPr/>
      </p:nvGrpSpPr>
      <p:grpSpPr>
        <a:xfrm>
          <a:off x="0" y="0"/>
          <a:ext cx="0" cy="0"/>
          <a:chOff x="0" y="0"/>
          <a:chExt cx="0" cy="0"/>
        </a:xfrm>
      </p:grpSpPr>
      <p:sp>
        <p:nvSpPr>
          <p:cNvPr id="471" name="Google Shape;471;p81"/>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p81"/>
          <p:cNvSpPr txBox="1"/>
          <p:nvPr>
            <p:ph idx="1" type="subTitle"/>
          </p:nvPr>
        </p:nvSpPr>
        <p:spPr>
          <a:xfrm>
            <a:off x="311700" y="3050350"/>
            <a:ext cx="5688600" cy="1547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2400">
                <a:solidFill>
                  <a:srgbClr val="000000"/>
                </a:solidFill>
              </a:defRPr>
            </a:lvl1pPr>
            <a:lvl2pPr lvl="1" algn="l">
              <a:lnSpc>
                <a:spcPct val="100000"/>
              </a:lnSpc>
              <a:spcBef>
                <a:spcPts val="0"/>
              </a:spcBef>
              <a:spcAft>
                <a:spcPts val="0"/>
              </a:spcAft>
              <a:buSzPts val="1100"/>
              <a:buNone/>
              <a:defRPr sz="2400">
                <a:solidFill>
                  <a:srgbClr val="000000"/>
                </a:solidFill>
              </a:defRPr>
            </a:lvl2pPr>
            <a:lvl3pPr lvl="2" algn="l">
              <a:lnSpc>
                <a:spcPct val="100000"/>
              </a:lnSpc>
              <a:spcBef>
                <a:spcPts val="0"/>
              </a:spcBef>
              <a:spcAft>
                <a:spcPts val="0"/>
              </a:spcAft>
              <a:buSzPts val="1100"/>
              <a:buNone/>
              <a:defRPr sz="2400">
                <a:solidFill>
                  <a:srgbClr val="000000"/>
                </a:solidFill>
              </a:defRPr>
            </a:lvl3pPr>
            <a:lvl4pPr lvl="3" algn="l">
              <a:lnSpc>
                <a:spcPct val="100000"/>
              </a:lnSpc>
              <a:spcBef>
                <a:spcPts val="0"/>
              </a:spcBef>
              <a:spcAft>
                <a:spcPts val="0"/>
              </a:spcAft>
              <a:buSzPts val="1100"/>
              <a:buNone/>
              <a:defRPr sz="2400">
                <a:solidFill>
                  <a:srgbClr val="000000"/>
                </a:solidFill>
              </a:defRPr>
            </a:lvl4pPr>
            <a:lvl5pPr lvl="4" algn="l">
              <a:lnSpc>
                <a:spcPct val="100000"/>
              </a:lnSpc>
              <a:spcBef>
                <a:spcPts val="0"/>
              </a:spcBef>
              <a:spcAft>
                <a:spcPts val="0"/>
              </a:spcAft>
              <a:buSzPts val="1100"/>
              <a:buNone/>
              <a:defRPr sz="2400">
                <a:solidFill>
                  <a:srgbClr val="000000"/>
                </a:solidFill>
              </a:defRPr>
            </a:lvl5pPr>
            <a:lvl6pPr lvl="5" algn="l">
              <a:lnSpc>
                <a:spcPct val="100000"/>
              </a:lnSpc>
              <a:spcBef>
                <a:spcPts val="0"/>
              </a:spcBef>
              <a:spcAft>
                <a:spcPts val="0"/>
              </a:spcAft>
              <a:buSzPts val="1100"/>
              <a:buNone/>
              <a:defRPr sz="2400">
                <a:solidFill>
                  <a:srgbClr val="000000"/>
                </a:solidFill>
              </a:defRPr>
            </a:lvl6pPr>
            <a:lvl7pPr lvl="6" algn="l">
              <a:lnSpc>
                <a:spcPct val="100000"/>
              </a:lnSpc>
              <a:spcBef>
                <a:spcPts val="0"/>
              </a:spcBef>
              <a:spcAft>
                <a:spcPts val="0"/>
              </a:spcAft>
              <a:buSzPts val="1100"/>
              <a:buNone/>
              <a:defRPr sz="2400">
                <a:solidFill>
                  <a:srgbClr val="000000"/>
                </a:solidFill>
              </a:defRPr>
            </a:lvl7pPr>
            <a:lvl8pPr lvl="7" algn="l">
              <a:lnSpc>
                <a:spcPct val="100000"/>
              </a:lnSpc>
              <a:spcBef>
                <a:spcPts val="0"/>
              </a:spcBef>
              <a:spcAft>
                <a:spcPts val="0"/>
              </a:spcAft>
              <a:buSzPts val="1100"/>
              <a:buNone/>
              <a:defRPr sz="2400">
                <a:solidFill>
                  <a:srgbClr val="000000"/>
                </a:solidFill>
              </a:defRPr>
            </a:lvl8pPr>
            <a:lvl9pPr lvl="8" algn="l">
              <a:lnSpc>
                <a:spcPct val="100000"/>
              </a:lnSpc>
              <a:spcBef>
                <a:spcPts val="0"/>
              </a:spcBef>
              <a:spcAft>
                <a:spcPts val="0"/>
              </a:spcAft>
              <a:buSzPts val="1100"/>
              <a:buNone/>
              <a:defRPr sz="2400">
                <a:solidFill>
                  <a:srgbClr val="000000"/>
                </a:solidFill>
              </a:defRPr>
            </a:lvl9pPr>
          </a:lstStyle>
          <a:p/>
        </p:txBody>
      </p:sp>
      <p:sp>
        <p:nvSpPr>
          <p:cNvPr id="473" name="Google Shape;473;p81"/>
          <p:cNvSpPr txBox="1"/>
          <p:nvPr>
            <p:ph idx="2" type="subTitle"/>
          </p:nvPr>
        </p:nvSpPr>
        <p:spPr>
          <a:xfrm>
            <a:off x="299250" y="1322950"/>
            <a:ext cx="4593900" cy="153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9600">
                <a:solidFill>
                  <a:srgbClr val="000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Metrics">
  <p:cSld name="CUSTOM_4">
    <p:spTree>
      <p:nvGrpSpPr>
        <p:cNvPr id="474" name="Shape 474"/>
        <p:cNvGrpSpPr/>
        <p:nvPr/>
      </p:nvGrpSpPr>
      <p:grpSpPr>
        <a:xfrm>
          <a:off x="0" y="0"/>
          <a:ext cx="0" cy="0"/>
          <a:chOff x="0" y="0"/>
          <a:chExt cx="0" cy="0"/>
        </a:xfrm>
      </p:grpSpPr>
      <p:sp>
        <p:nvSpPr>
          <p:cNvPr id="475" name="Google Shape;475;p82"/>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76" name="Google Shape;476;p82"/>
          <p:cNvCxnSpPr/>
          <p:nvPr/>
        </p:nvCxnSpPr>
        <p:spPr>
          <a:xfrm>
            <a:off x="2427900" y="3017950"/>
            <a:ext cx="4288200" cy="0"/>
          </a:xfrm>
          <a:prstGeom prst="straightConnector1">
            <a:avLst/>
          </a:prstGeom>
          <a:noFill/>
          <a:ln cap="flat" cmpd="sng" w="9525">
            <a:solidFill>
              <a:srgbClr val="595959"/>
            </a:solidFill>
            <a:prstDash val="solid"/>
            <a:round/>
            <a:headEnd len="sm" w="sm" type="none"/>
            <a:tailEnd len="sm" w="sm" type="none"/>
          </a:ln>
        </p:spPr>
      </p:cxnSp>
      <p:pic>
        <p:nvPicPr>
          <p:cNvPr id="477" name="Google Shape;477;p82"/>
          <p:cNvPicPr preferRelativeResize="0"/>
          <p:nvPr/>
        </p:nvPicPr>
        <p:blipFill rotWithShape="1">
          <a:blip r:embed="rId2">
            <a:alphaModFix/>
          </a:blip>
          <a:srcRect b="0" l="0" r="0" t="0"/>
          <a:stretch/>
        </p:blipFill>
        <p:spPr>
          <a:xfrm>
            <a:off x="2723751" y="1249025"/>
            <a:ext cx="1480693" cy="1771849"/>
          </a:xfrm>
          <a:prstGeom prst="rect">
            <a:avLst/>
          </a:prstGeom>
          <a:noFill/>
          <a:ln>
            <a:noFill/>
          </a:ln>
        </p:spPr>
      </p:pic>
      <p:pic>
        <p:nvPicPr>
          <p:cNvPr id="478" name="Google Shape;478;p82"/>
          <p:cNvPicPr preferRelativeResize="0"/>
          <p:nvPr/>
        </p:nvPicPr>
        <p:blipFill rotWithShape="1">
          <a:blip r:embed="rId2">
            <a:alphaModFix/>
          </a:blip>
          <a:srcRect b="0" l="0" r="0" t="0"/>
          <a:stretch/>
        </p:blipFill>
        <p:spPr>
          <a:xfrm rot="10800000">
            <a:off x="4947201" y="3017949"/>
            <a:ext cx="1480693" cy="1771849"/>
          </a:xfrm>
          <a:prstGeom prst="rect">
            <a:avLst/>
          </a:prstGeom>
          <a:noFill/>
          <a:ln>
            <a:noFill/>
          </a:ln>
        </p:spPr>
      </p:pic>
      <p:sp>
        <p:nvSpPr>
          <p:cNvPr id="479" name="Google Shape;479;p82"/>
          <p:cNvSpPr txBox="1"/>
          <p:nvPr>
            <p:ph idx="1" type="body"/>
          </p:nvPr>
        </p:nvSpPr>
        <p:spPr>
          <a:xfrm>
            <a:off x="2422650" y="3176050"/>
            <a:ext cx="2082900" cy="14064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000000"/>
              </a:buClr>
              <a:buSzPts val="1100"/>
              <a:buChar char="●"/>
              <a:defRPr>
                <a:solidFill>
                  <a:srgbClr val="000000"/>
                </a:solidFill>
              </a:defRPr>
            </a:lvl1pPr>
            <a:lvl2pPr indent="-298450" lvl="1" marL="914400" algn="ctr">
              <a:lnSpc>
                <a:spcPct val="100000"/>
              </a:lnSpc>
              <a:spcBef>
                <a:spcPts val="0"/>
              </a:spcBef>
              <a:spcAft>
                <a:spcPts val="0"/>
              </a:spcAft>
              <a:buClr>
                <a:srgbClr val="000000"/>
              </a:buClr>
              <a:buSzPts val="1100"/>
              <a:buChar char="○"/>
              <a:defRPr>
                <a:solidFill>
                  <a:srgbClr val="000000"/>
                </a:solidFill>
              </a:defRPr>
            </a:lvl2pPr>
            <a:lvl3pPr indent="-298450" lvl="2" marL="1371600" algn="ctr">
              <a:lnSpc>
                <a:spcPct val="100000"/>
              </a:lnSpc>
              <a:spcBef>
                <a:spcPts val="0"/>
              </a:spcBef>
              <a:spcAft>
                <a:spcPts val="0"/>
              </a:spcAft>
              <a:buClr>
                <a:srgbClr val="000000"/>
              </a:buClr>
              <a:buSzPts val="1100"/>
              <a:buChar char="■"/>
              <a:defRPr>
                <a:solidFill>
                  <a:srgbClr val="000000"/>
                </a:solidFill>
              </a:defRPr>
            </a:lvl3pPr>
            <a:lvl4pPr indent="-298450" lvl="3" marL="1828800" algn="ctr">
              <a:lnSpc>
                <a:spcPct val="100000"/>
              </a:lnSpc>
              <a:spcBef>
                <a:spcPts val="0"/>
              </a:spcBef>
              <a:spcAft>
                <a:spcPts val="0"/>
              </a:spcAft>
              <a:buClr>
                <a:srgbClr val="000000"/>
              </a:buClr>
              <a:buSzPts val="1100"/>
              <a:buChar char="●"/>
              <a:defRPr>
                <a:solidFill>
                  <a:srgbClr val="000000"/>
                </a:solidFill>
              </a:defRPr>
            </a:lvl4pPr>
            <a:lvl5pPr indent="-298450" lvl="4" marL="2286000" algn="ctr">
              <a:lnSpc>
                <a:spcPct val="100000"/>
              </a:lnSpc>
              <a:spcBef>
                <a:spcPts val="0"/>
              </a:spcBef>
              <a:spcAft>
                <a:spcPts val="0"/>
              </a:spcAft>
              <a:buClr>
                <a:srgbClr val="000000"/>
              </a:buClr>
              <a:buSzPts val="1100"/>
              <a:buChar char="○"/>
              <a:defRPr>
                <a:solidFill>
                  <a:srgbClr val="000000"/>
                </a:solidFill>
              </a:defRPr>
            </a:lvl5pPr>
            <a:lvl6pPr indent="-298450" lvl="5" marL="2743200" algn="ctr">
              <a:lnSpc>
                <a:spcPct val="100000"/>
              </a:lnSpc>
              <a:spcBef>
                <a:spcPts val="0"/>
              </a:spcBef>
              <a:spcAft>
                <a:spcPts val="0"/>
              </a:spcAft>
              <a:buClr>
                <a:srgbClr val="000000"/>
              </a:buClr>
              <a:buSzPts val="1100"/>
              <a:buChar char="■"/>
              <a:defRPr>
                <a:solidFill>
                  <a:srgbClr val="000000"/>
                </a:solidFill>
              </a:defRPr>
            </a:lvl6pPr>
            <a:lvl7pPr indent="-298450" lvl="6" marL="3200400" algn="ctr">
              <a:lnSpc>
                <a:spcPct val="100000"/>
              </a:lnSpc>
              <a:spcBef>
                <a:spcPts val="0"/>
              </a:spcBef>
              <a:spcAft>
                <a:spcPts val="0"/>
              </a:spcAft>
              <a:buClr>
                <a:srgbClr val="000000"/>
              </a:buClr>
              <a:buSzPts val="1100"/>
              <a:buChar char="●"/>
              <a:defRPr>
                <a:solidFill>
                  <a:srgbClr val="000000"/>
                </a:solidFill>
              </a:defRPr>
            </a:lvl7pPr>
            <a:lvl8pPr indent="-298450" lvl="7" marL="3657600" algn="ctr">
              <a:lnSpc>
                <a:spcPct val="100000"/>
              </a:lnSpc>
              <a:spcBef>
                <a:spcPts val="0"/>
              </a:spcBef>
              <a:spcAft>
                <a:spcPts val="0"/>
              </a:spcAft>
              <a:buClr>
                <a:srgbClr val="000000"/>
              </a:buClr>
              <a:buSzPts val="1100"/>
              <a:buChar char="○"/>
              <a:defRPr>
                <a:solidFill>
                  <a:srgbClr val="000000"/>
                </a:solidFill>
              </a:defRPr>
            </a:lvl8pPr>
            <a:lvl9pPr indent="-298450" lvl="8" marL="4114800" algn="ctr">
              <a:lnSpc>
                <a:spcPct val="100000"/>
              </a:lnSpc>
              <a:spcBef>
                <a:spcPts val="0"/>
              </a:spcBef>
              <a:spcAft>
                <a:spcPts val="0"/>
              </a:spcAft>
              <a:buClr>
                <a:srgbClr val="000000"/>
              </a:buClr>
              <a:buSzPts val="1100"/>
              <a:buChar char="■"/>
              <a:defRPr>
                <a:solidFill>
                  <a:srgbClr val="000000"/>
                </a:solidFill>
              </a:defRPr>
            </a:lvl9pPr>
          </a:lstStyle>
          <a:p/>
        </p:txBody>
      </p:sp>
      <p:sp>
        <p:nvSpPr>
          <p:cNvPr id="480" name="Google Shape;480;p82"/>
          <p:cNvSpPr txBox="1"/>
          <p:nvPr>
            <p:ph idx="2" type="body"/>
          </p:nvPr>
        </p:nvSpPr>
        <p:spPr>
          <a:xfrm>
            <a:off x="4633200" y="1431750"/>
            <a:ext cx="2082900" cy="14064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Clr>
                <a:srgbClr val="000000"/>
              </a:buClr>
              <a:buSzPts val="1100"/>
              <a:buChar char="●"/>
              <a:defRPr>
                <a:solidFill>
                  <a:srgbClr val="000000"/>
                </a:solidFill>
              </a:defRPr>
            </a:lvl1pPr>
            <a:lvl2pPr indent="-298450" lvl="1" marL="914400" algn="ctr">
              <a:lnSpc>
                <a:spcPct val="100000"/>
              </a:lnSpc>
              <a:spcBef>
                <a:spcPts val="0"/>
              </a:spcBef>
              <a:spcAft>
                <a:spcPts val="0"/>
              </a:spcAft>
              <a:buClr>
                <a:srgbClr val="000000"/>
              </a:buClr>
              <a:buSzPts val="1100"/>
              <a:buChar char="○"/>
              <a:defRPr>
                <a:solidFill>
                  <a:srgbClr val="000000"/>
                </a:solidFill>
              </a:defRPr>
            </a:lvl2pPr>
            <a:lvl3pPr indent="-298450" lvl="2" marL="1371600" algn="ctr">
              <a:lnSpc>
                <a:spcPct val="100000"/>
              </a:lnSpc>
              <a:spcBef>
                <a:spcPts val="0"/>
              </a:spcBef>
              <a:spcAft>
                <a:spcPts val="0"/>
              </a:spcAft>
              <a:buClr>
                <a:srgbClr val="000000"/>
              </a:buClr>
              <a:buSzPts val="1100"/>
              <a:buChar char="■"/>
              <a:defRPr>
                <a:solidFill>
                  <a:srgbClr val="000000"/>
                </a:solidFill>
              </a:defRPr>
            </a:lvl3pPr>
            <a:lvl4pPr indent="-298450" lvl="3" marL="1828800" algn="ctr">
              <a:lnSpc>
                <a:spcPct val="100000"/>
              </a:lnSpc>
              <a:spcBef>
                <a:spcPts val="0"/>
              </a:spcBef>
              <a:spcAft>
                <a:spcPts val="0"/>
              </a:spcAft>
              <a:buClr>
                <a:srgbClr val="000000"/>
              </a:buClr>
              <a:buSzPts val="1100"/>
              <a:buChar char="●"/>
              <a:defRPr>
                <a:solidFill>
                  <a:srgbClr val="000000"/>
                </a:solidFill>
              </a:defRPr>
            </a:lvl4pPr>
            <a:lvl5pPr indent="-298450" lvl="4" marL="2286000" algn="ctr">
              <a:lnSpc>
                <a:spcPct val="100000"/>
              </a:lnSpc>
              <a:spcBef>
                <a:spcPts val="0"/>
              </a:spcBef>
              <a:spcAft>
                <a:spcPts val="0"/>
              </a:spcAft>
              <a:buClr>
                <a:srgbClr val="000000"/>
              </a:buClr>
              <a:buSzPts val="1100"/>
              <a:buChar char="○"/>
              <a:defRPr>
                <a:solidFill>
                  <a:srgbClr val="000000"/>
                </a:solidFill>
              </a:defRPr>
            </a:lvl5pPr>
            <a:lvl6pPr indent="-298450" lvl="5" marL="2743200" algn="ctr">
              <a:lnSpc>
                <a:spcPct val="100000"/>
              </a:lnSpc>
              <a:spcBef>
                <a:spcPts val="0"/>
              </a:spcBef>
              <a:spcAft>
                <a:spcPts val="0"/>
              </a:spcAft>
              <a:buClr>
                <a:srgbClr val="000000"/>
              </a:buClr>
              <a:buSzPts val="1100"/>
              <a:buChar char="■"/>
              <a:defRPr>
                <a:solidFill>
                  <a:srgbClr val="000000"/>
                </a:solidFill>
              </a:defRPr>
            </a:lvl6pPr>
            <a:lvl7pPr indent="-298450" lvl="6" marL="3200400" algn="ctr">
              <a:lnSpc>
                <a:spcPct val="100000"/>
              </a:lnSpc>
              <a:spcBef>
                <a:spcPts val="0"/>
              </a:spcBef>
              <a:spcAft>
                <a:spcPts val="0"/>
              </a:spcAft>
              <a:buClr>
                <a:srgbClr val="000000"/>
              </a:buClr>
              <a:buSzPts val="1100"/>
              <a:buChar char="●"/>
              <a:defRPr>
                <a:solidFill>
                  <a:srgbClr val="000000"/>
                </a:solidFill>
              </a:defRPr>
            </a:lvl7pPr>
            <a:lvl8pPr indent="-298450" lvl="7" marL="3657600" algn="ctr">
              <a:lnSpc>
                <a:spcPct val="100000"/>
              </a:lnSpc>
              <a:spcBef>
                <a:spcPts val="0"/>
              </a:spcBef>
              <a:spcAft>
                <a:spcPts val="0"/>
              </a:spcAft>
              <a:buClr>
                <a:srgbClr val="000000"/>
              </a:buClr>
              <a:buSzPts val="1100"/>
              <a:buChar char="○"/>
              <a:defRPr>
                <a:solidFill>
                  <a:srgbClr val="000000"/>
                </a:solidFill>
              </a:defRPr>
            </a:lvl8pPr>
            <a:lvl9pPr indent="-298450" lvl="8" marL="4114800" algn="ctr">
              <a:lnSpc>
                <a:spcPct val="100000"/>
              </a:lnSpc>
              <a:spcBef>
                <a:spcPts val="0"/>
              </a:spcBef>
              <a:spcAft>
                <a:spcPts val="0"/>
              </a:spcAft>
              <a:buClr>
                <a:srgbClr val="000000"/>
              </a:buClr>
              <a:buSzPts val="1100"/>
              <a:buChar char="■"/>
              <a:defRPr>
                <a:solidFill>
                  <a:srgbClr val="000000"/>
                </a:solidFill>
              </a:defRPr>
            </a:lvl9pPr>
          </a:lstStyle>
          <a:p/>
        </p:txBody>
      </p:sp>
      <p:sp>
        <p:nvSpPr>
          <p:cNvPr id="481" name="Google Shape;481;p82"/>
          <p:cNvSpPr txBox="1"/>
          <p:nvPr/>
        </p:nvSpPr>
        <p:spPr>
          <a:xfrm>
            <a:off x="2093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
        <p:nvSpPr>
          <p:cNvPr id="482" name="Google Shape;482;p82"/>
          <p:cNvSpPr txBox="1"/>
          <p:nvPr/>
        </p:nvSpPr>
        <p:spPr>
          <a:xfrm>
            <a:off x="6665825" y="2926575"/>
            <a:ext cx="387600" cy="16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0000</a:t>
            </a:r>
            <a:endParaRPr b="0" i="0" sz="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83" name="Shape 483"/>
        <p:cNvGrpSpPr/>
        <p:nvPr/>
      </p:nvGrpSpPr>
      <p:grpSpPr>
        <a:xfrm>
          <a:off x="0" y="0"/>
          <a:ext cx="0" cy="0"/>
          <a:chOff x="0" y="0"/>
          <a:chExt cx="0" cy="0"/>
        </a:xfrm>
      </p:grpSpPr>
      <p:sp>
        <p:nvSpPr>
          <p:cNvPr id="484" name="Google Shape;484;p83"/>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cSld name="CUSTOM_5">
    <p:spTree>
      <p:nvGrpSpPr>
        <p:cNvPr id="485" name="Shape 485"/>
        <p:cNvGrpSpPr/>
        <p:nvPr/>
      </p:nvGrpSpPr>
      <p:grpSpPr>
        <a:xfrm>
          <a:off x="0" y="0"/>
          <a:ext cx="0" cy="0"/>
          <a:chOff x="0" y="0"/>
          <a:chExt cx="0" cy="0"/>
        </a:xfrm>
      </p:grpSpPr>
      <p:sp>
        <p:nvSpPr>
          <p:cNvPr id="486" name="Google Shape;486;p84"/>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84"/>
          <p:cNvSpPr txBox="1"/>
          <p:nvPr>
            <p:ph idx="1" type="body"/>
          </p:nvPr>
        </p:nvSpPr>
        <p:spPr>
          <a:xfrm>
            <a:off x="311700" y="1282775"/>
            <a:ext cx="2400900" cy="3390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49" name="Shape 49"/>
        <p:cNvGrpSpPr/>
        <p:nvPr/>
      </p:nvGrpSpPr>
      <p:grpSpPr>
        <a:xfrm>
          <a:off x="0" y="0"/>
          <a:ext cx="0" cy="0"/>
          <a:chOff x="0" y="0"/>
          <a:chExt cx="0" cy="0"/>
        </a:xfrm>
      </p:grpSpPr>
      <p:sp>
        <p:nvSpPr>
          <p:cNvPr id="50" name="Google Shape;50;p9"/>
          <p:cNvSpPr/>
          <p:nvPr>
            <p:ph idx="2" type="pic"/>
          </p:nvPr>
        </p:nvSpPr>
        <p:spPr>
          <a:xfrm>
            <a:off x="0" y="605121"/>
            <a:ext cx="9144000" cy="4039800"/>
          </a:xfrm>
          <a:prstGeom prst="rect">
            <a:avLst/>
          </a:prstGeom>
          <a:solidFill>
            <a:srgbClr val="7F7F7F"/>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1" name="Google Shape;51;p9"/>
          <p:cNvSpPr txBox="1"/>
          <p:nvPr>
            <p:ph idx="1" type="body"/>
          </p:nvPr>
        </p:nvSpPr>
        <p:spPr>
          <a:xfrm>
            <a:off x="249383" y="931072"/>
            <a:ext cx="4463100" cy="3167400"/>
          </a:xfrm>
          <a:prstGeom prst="rect">
            <a:avLst/>
          </a:prstGeom>
          <a:solidFill>
            <a:schemeClr val="dk1">
              <a:alpha val="60000"/>
            </a:schemeClr>
          </a:solid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Clr>
                <a:srgbClr val="C21420"/>
              </a:buClr>
              <a:buSzPts val="1400"/>
              <a:buFont typeface="Arial"/>
              <a:buNone/>
              <a:defRPr b="1" sz="1800">
                <a:solidFill>
                  <a:srgbClr val="C21420"/>
                </a:solidFill>
                <a:latin typeface="Arial"/>
                <a:ea typeface="Arial"/>
                <a:cs typeface="Arial"/>
                <a:sym typeface="Arial"/>
              </a:defRPr>
            </a:lvl1pPr>
            <a:lvl2pPr indent="-317500" lvl="1" marL="914400" algn="l">
              <a:lnSpc>
                <a:spcPct val="100000"/>
              </a:lnSpc>
              <a:spcBef>
                <a:spcPts val="0"/>
              </a:spcBef>
              <a:spcAft>
                <a:spcPts val="0"/>
              </a:spcAft>
              <a:buSzPts val="1400"/>
              <a:buChar char="–"/>
              <a:defRPr b="1">
                <a:solidFill>
                  <a:srgbClr val="C21420"/>
                </a:solidFill>
                <a:latin typeface="Arial"/>
                <a:ea typeface="Arial"/>
                <a:cs typeface="Arial"/>
                <a:sym typeface="Arial"/>
              </a:defRPr>
            </a:lvl2pPr>
            <a:lvl3pPr indent="-317500" lvl="2" marL="1371600" algn="l">
              <a:lnSpc>
                <a:spcPct val="100000"/>
              </a:lnSpc>
              <a:spcBef>
                <a:spcPts val="0"/>
              </a:spcBef>
              <a:spcAft>
                <a:spcPts val="0"/>
              </a:spcAft>
              <a:buSzPts val="1400"/>
              <a:buChar char="•"/>
              <a:defRPr b="1">
                <a:solidFill>
                  <a:srgbClr val="C21420"/>
                </a:solidFill>
                <a:latin typeface="Arial"/>
                <a:ea typeface="Arial"/>
                <a:cs typeface="Arial"/>
                <a:sym typeface="Arial"/>
              </a:defRPr>
            </a:lvl3pPr>
            <a:lvl4pPr indent="-317500" lvl="3" marL="1828800" algn="l">
              <a:lnSpc>
                <a:spcPct val="100000"/>
              </a:lnSpc>
              <a:spcBef>
                <a:spcPts val="0"/>
              </a:spcBef>
              <a:spcAft>
                <a:spcPts val="0"/>
              </a:spcAft>
              <a:buSzPts val="1400"/>
              <a:buChar char="–"/>
              <a:defRPr b="1">
                <a:solidFill>
                  <a:srgbClr val="C21420"/>
                </a:solidFill>
                <a:latin typeface="Arial"/>
                <a:ea typeface="Arial"/>
                <a:cs typeface="Arial"/>
                <a:sym typeface="Arial"/>
              </a:defRPr>
            </a:lvl4pPr>
            <a:lvl5pPr indent="-317500" lvl="4" marL="2286000" algn="l">
              <a:lnSpc>
                <a:spcPct val="100000"/>
              </a:lnSpc>
              <a:spcBef>
                <a:spcPts val="0"/>
              </a:spcBef>
              <a:spcAft>
                <a:spcPts val="0"/>
              </a:spcAft>
              <a:buSzPts val="1400"/>
              <a:buChar char="»"/>
              <a:defRPr b="1">
                <a:solidFill>
                  <a:srgbClr val="C21420"/>
                </a:solidFill>
                <a:latin typeface="Arial"/>
                <a:ea typeface="Arial"/>
                <a:cs typeface="Arial"/>
                <a:sym typeface="Arial"/>
              </a:defRPr>
            </a:lvl5pPr>
            <a:lvl6pPr indent="-317500" lvl="5" marL="27432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6pPr>
            <a:lvl7pPr indent="-317500" lvl="6" marL="32004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7pPr>
            <a:lvl8pPr indent="-317500" lvl="7" marL="36576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8pPr>
            <a:lvl9pPr indent="-317500" lvl="8" marL="41148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9pPr>
          </a:lstStyle>
          <a:p/>
        </p:txBody>
      </p:sp>
      <p:sp>
        <p:nvSpPr>
          <p:cNvPr id="52" name="Google Shape;52;p9"/>
          <p:cNvSpPr txBox="1"/>
          <p:nvPr>
            <p:ph idx="3" type="body"/>
          </p:nvPr>
        </p:nvSpPr>
        <p:spPr>
          <a:xfrm>
            <a:off x="352302" y="2305135"/>
            <a:ext cx="4360200" cy="16089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150"/>
              </a:spcBef>
              <a:spcAft>
                <a:spcPts val="0"/>
              </a:spcAft>
              <a:buClr>
                <a:schemeClr val="lt1"/>
              </a:buClr>
              <a:buSzPts val="1400"/>
              <a:buFont typeface="Arial"/>
              <a:buNone/>
              <a:defRPr b="0" sz="1200">
                <a:solidFill>
                  <a:schemeClr val="lt1"/>
                </a:solidFill>
                <a:latin typeface="Arial"/>
                <a:ea typeface="Arial"/>
                <a:cs typeface="Arial"/>
                <a:sym typeface="Arial"/>
              </a:defRPr>
            </a:lvl1pPr>
            <a:lvl2pPr indent="-317500" lvl="1" marL="914400" algn="l">
              <a:lnSpc>
                <a:spcPct val="100000"/>
              </a:lnSpc>
              <a:spcBef>
                <a:spcPts val="150"/>
              </a:spcBef>
              <a:spcAft>
                <a:spcPts val="0"/>
              </a:spcAft>
              <a:buClr>
                <a:schemeClr val="lt1"/>
              </a:buClr>
              <a:buSzPts val="1400"/>
              <a:buFont typeface="Arial"/>
              <a:buChar char="•"/>
              <a:defRPr b="0" sz="1200">
                <a:solidFill>
                  <a:schemeClr val="lt1"/>
                </a:solidFill>
                <a:latin typeface="Arial"/>
                <a:ea typeface="Arial"/>
                <a:cs typeface="Arial"/>
                <a:sym typeface="Arial"/>
              </a:defRPr>
            </a:lvl2pPr>
            <a:lvl3pPr indent="-317500" lvl="2" marL="1371600" algn="l">
              <a:lnSpc>
                <a:spcPct val="100000"/>
              </a:lnSpc>
              <a:spcBef>
                <a:spcPts val="150"/>
              </a:spcBef>
              <a:spcAft>
                <a:spcPts val="0"/>
              </a:spcAft>
              <a:buSzPts val="1400"/>
              <a:buChar char="•"/>
              <a:defRPr b="0" sz="1200">
                <a:solidFill>
                  <a:schemeClr val="lt1"/>
                </a:solidFill>
                <a:latin typeface="Arial"/>
                <a:ea typeface="Arial"/>
                <a:cs typeface="Arial"/>
                <a:sym typeface="Arial"/>
              </a:defRPr>
            </a:lvl3pPr>
            <a:lvl4pPr indent="-317500" lvl="3" marL="1828800" algn="l">
              <a:lnSpc>
                <a:spcPct val="100000"/>
              </a:lnSpc>
              <a:spcBef>
                <a:spcPts val="15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6pPr>
            <a:lvl7pPr indent="-317500" lvl="6" marL="32004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7pPr>
            <a:lvl8pPr indent="-317500" lvl="7" marL="36576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8pPr>
            <a:lvl9pPr indent="-317500" lvl="8" marL="4114800" algn="l">
              <a:lnSpc>
                <a:spcPct val="100000"/>
              </a:lnSpc>
              <a:spcBef>
                <a:spcPts val="0"/>
              </a:spcBef>
              <a:spcAft>
                <a:spcPts val="0"/>
              </a:spcAft>
              <a:buSzPts val="1400"/>
              <a:buChar char="•"/>
              <a:defRPr sz="2000">
                <a:solidFill>
                  <a:schemeClr val="dk1"/>
                </a:solidFill>
                <a:latin typeface="Calibri"/>
                <a:ea typeface="Calibri"/>
                <a:cs typeface="Calibri"/>
                <a:sym typeface="Calibri"/>
              </a:defRPr>
            </a:lvl9pPr>
          </a:lstStyle>
          <a:p/>
        </p:txBody>
      </p:sp>
      <p:sp>
        <p:nvSpPr>
          <p:cNvPr id="53" name="Google Shape;53;p9"/>
          <p:cNvSpPr txBox="1"/>
          <p:nvPr>
            <p:ph idx="4" type="body"/>
          </p:nvPr>
        </p:nvSpPr>
        <p:spPr>
          <a:xfrm>
            <a:off x="352302" y="2117529"/>
            <a:ext cx="4360200" cy="1875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Clr>
                <a:srgbClr val="C21420"/>
              </a:buClr>
              <a:buSzPts val="1400"/>
              <a:buFont typeface="Arial"/>
              <a:buNone/>
              <a:defRPr b="1" sz="1200">
                <a:solidFill>
                  <a:srgbClr val="C21420"/>
                </a:solidFill>
                <a:latin typeface="Arial"/>
                <a:ea typeface="Arial"/>
                <a:cs typeface="Arial"/>
                <a:sym typeface="Arial"/>
              </a:defRPr>
            </a:lvl1pPr>
            <a:lvl2pPr indent="-228600" lvl="1" marL="914400" algn="l">
              <a:lnSpc>
                <a:spcPct val="100000"/>
              </a:lnSpc>
              <a:spcBef>
                <a:spcPts val="0"/>
              </a:spcBef>
              <a:spcAft>
                <a:spcPts val="0"/>
              </a:spcAft>
              <a:buClr>
                <a:srgbClr val="888888"/>
              </a:buClr>
              <a:buSzPts val="1400"/>
              <a:buFont typeface="Calibri"/>
              <a:buNone/>
              <a:defRPr sz="1800">
                <a:solidFill>
                  <a:srgbClr val="888888"/>
                </a:solidFill>
              </a:defRPr>
            </a:lvl2pPr>
            <a:lvl3pPr indent="-228600" lvl="2" marL="1371600" algn="l">
              <a:lnSpc>
                <a:spcPct val="100000"/>
              </a:lnSpc>
              <a:spcBef>
                <a:spcPts val="0"/>
              </a:spcBef>
              <a:spcAft>
                <a:spcPts val="0"/>
              </a:spcAft>
              <a:buClr>
                <a:srgbClr val="888888"/>
              </a:buClr>
              <a:buSzPts val="1400"/>
              <a:buFont typeface="Calibri"/>
              <a:buNone/>
              <a:defRPr sz="1600">
                <a:solidFill>
                  <a:srgbClr val="888888"/>
                </a:solidFill>
              </a:defRPr>
            </a:lvl3pPr>
            <a:lvl4pPr indent="-228600" lvl="3" marL="1828800" algn="l">
              <a:lnSpc>
                <a:spcPct val="100000"/>
              </a:lnSpc>
              <a:spcBef>
                <a:spcPts val="0"/>
              </a:spcBef>
              <a:spcAft>
                <a:spcPts val="0"/>
              </a:spcAft>
              <a:buClr>
                <a:srgbClr val="888888"/>
              </a:buClr>
              <a:buSzPts val="1400"/>
              <a:buFont typeface="Calibri"/>
              <a:buNone/>
              <a:defRPr sz="1400">
                <a:solidFill>
                  <a:srgbClr val="888888"/>
                </a:solidFill>
              </a:defRPr>
            </a:lvl4pPr>
            <a:lvl5pPr indent="-228600" lvl="4" marL="2286000" algn="l">
              <a:lnSpc>
                <a:spcPct val="100000"/>
              </a:lnSpc>
              <a:spcBef>
                <a:spcPts val="0"/>
              </a:spcBef>
              <a:spcAft>
                <a:spcPts val="0"/>
              </a:spcAft>
              <a:buClr>
                <a:srgbClr val="888888"/>
              </a:buClr>
              <a:buSzPts val="1400"/>
              <a:buFont typeface="Calibri"/>
              <a:buNone/>
              <a:defRPr sz="1400">
                <a:solidFill>
                  <a:srgbClr val="888888"/>
                </a:solidFill>
              </a:defRPr>
            </a:lvl5pPr>
            <a:lvl6pPr indent="-228600" lvl="5" marL="2743200" algn="l">
              <a:lnSpc>
                <a:spcPct val="100000"/>
              </a:lnSpc>
              <a:spcBef>
                <a:spcPts val="0"/>
              </a:spcBef>
              <a:spcAft>
                <a:spcPts val="0"/>
              </a:spcAft>
              <a:buClr>
                <a:srgbClr val="888888"/>
              </a:buClr>
              <a:buSzPts val="1400"/>
              <a:buFont typeface="Calibri"/>
              <a:buNone/>
              <a:defRPr sz="1400">
                <a:solidFill>
                  <a:srgbClr val="888888"/>
                </a:solidFill>
              </a:defRPr>
            </a:lvl6pPr>
            <a:lvl7pPr indent="-228600" lvl="6" marL="3200400" algn="l">
              <a:lnSpc>
                <a:spcPct val="100000"/>
              </a:lnSpc>
              <a:spcBef>
                <a:spcPts val="0"/>
              </a:spcBef>
              <a:spcAft>
                <a:spcPts val="0"/>
              </a:spcAft>
              <a:buClr>
                <a:srgbClr val="888888"/>
              </a:buClr>
              <a:buSzPts val="1400"/>
              <a:buFont typeface="Calibri"/>
              <a:buNone/>
              <a:defRPr sz="1400">
                <a:solidFill>
                  <a:srgbClr val="888888"/>
                </a:solidFill>
              </a:defRPr>
            </a:lvl7pPr>
            <a:lvl8pPr indent="-228600" lvl="7" marL="3657600" algn="l">
              <a:lnSpc>
                <a:spcPct val="100000"/>
              </a:lnSpc>
              <a:spcBef>
                <a:spcPts val="0"/>
              </a:spcBef>
              <a:spcAft>
                <a:spcPts val="0"/>
              </a:spcAft>
              <a:buClr>
                <a:srgbClr val="888888"/>
              </a:buClr>
              <a:buSzPts val="1400"/>
              <a:buFont typeface="Calibri"/>
              <a:buNone/>
              <a:defRPr sz="1400">
                <a:solidFill>
                  <a:srgbClr val="888888"/>
                </a:solidFill>
              </a:defRPr>
            </a:lvl8pPr>
            <a:lvl9pPr indent="-228600" lvl="8" marL="4114800" algn="l">
              <a:lnSpc>
                <a:spcPct val="100000"/>
              </a:lnSpc>
              <a:spcBef>
                <a:spcPts val="0"/>
              </a:spcBef>
              <a:spcAft>
                <a:spcPts val="0"/>
              </a:spcAft>
              <a:buClr>
                <a:srgbClr val="888888"/>
              </a:buClr>
              <a:buSzPts val="1400"/>
              <a:buFont typeface="Calibri"/>
              <a:buNone/>
              <a:defRPr sz="1400">
                <a:solidFill>
                  <a:srgbClr val="888888"/>
                </a:solidFill>
              </a:defRPr>
            </a:lvl9pPr>
          </a:lstStyle>
          <a:p/>
        </p:txBody>
      </p:sp>
      <p:sp>
        <p:nvSpPr>
          <p:cNvPr id="54" name="Google Shape;54;p9"/>
          <p:cNvSpPr txBox="1"/>
          <p:nvPr>
            <p:ph type="title"/>
          </p:nvPr>
        </p:nvSpPr>
        <p:spPr>
          <a:xfrm>
            <a:off x="357187" y="2"/>
            <a:ext cx="8229600" cy="503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b="1" sz="4400">
                <a:solidFill>
                  <a:schemeClr val="dk1"/>
                </a:solidFill>
                <a:latin typeface="Arial"/>
                <a:ea typeface="Arial"/>
                <a:cs typeface="Arial"/>
                <a:sym typeface="Arial"/>
              </a:defRPr>
            </a:lvl1pPr>
            <a:lvl2pPr lvl="1" algn="l">
              <a:lnSpc>
                <a:spcPct val="100000"/>
              </a:lnSpc>
              <a:spcBef>
                <a:spcPts val="0"/>
              </a:spcBef>
              <a:spcAft>
                <a:spcPts val="0"/>
              </a:spcAft>
              <a:buSzPts val="1400"/>
              <a:buChar char="○"/>
              <a:defRPr b="1" sz="4400">
                <a:solidFill>
                  <a:schemeClr val="dk1"/>
                </a:solidFill>
                <a:latin typeface="Arial"/>
                <a:ea typeface="Arial"/>
                <a:cs typeface="Arial"/>
                <a:sym typeface="Arial"/>
              </a:defRPr>
            </a:lvl2pPr>
            <a:lvl3pPr lvl="2" algn="l">
              <a:lnSpc>
                <a:spcPct val="100000"/>
              </a:lnSpc>
              <a:spcBef>
                <a:spcPts val="0"/>
              </a:spcBef>
              <a:spcAft>
                <a:spcPts val="0"/>
              </a:spcAft>
              <a:buSzPts val="1400"/>
              <a:buChar char="■"/>
              <a:defRPr b="1" sz="4400">
                <a:solidFill>
                  <a:schemeClr val="dk1"/>
                </a:solidFill>
                <a:latin typeface="Arial"/>
                <a:ea typeface="Arial"/>
                <a:cs typeface="Arial"/>
                <a:sym typeface="Arial"/>
              </a:defRPr>
            </a:lvl3pPr>
            <a:lvl4pPr lvl="3" algn="l">
              <a:lnSpc>
                <a:spcPct val="100000"/>
              </a:lnSpc>
              <a:spcBef>
                <a:spcPts val="0"/>
              </a:spcBef>
              <a:spcAft>
                <a:spcPts val="0"/>
              </a:spcAft>
              <a:buSzPts val="1400"/>
              <a:buChar char="●"/>
              <a:defRPr b="1" sz="4400">
                <a:solidFill>
                  <a:schemeClr val="dk1"/>
                </a:solidFill>
                <a:latin typeface="Arial"/>
                <a:ea typeface="Arial"/>
                <a:cs typeface="Arial"/>
                <a:sym typeface="Arial"/>
              </a:defRPr>
            </a:lvl4pPr>
            <a:lvl5pPr lvl="4" algn="l">
              <a:lnSpc>
                <a:spcPct val="100000"/>
              </a:lnSpc>
              <a:spcBef>
                <a:spcPts val="0"/>
              </a:spcBef>
              <a:spcAft>
                <a:spcPts val="0"/>
              </a:spcAft>
              <a:buSzPts val="1400"/>
              <a:buChar char="○"/>
              <a:defRPr b="1" sz="4400">
                <a:solidFill>
                  <a:schemeClr val="dk1"/>
                </a:solidFill>
                <a:latin typeface="Arial"/>
                <a:ea typeface="Arial"/>
                <a:cs typeface="Arial"/>
                <a:sym typeface="Arial"/>
              </a:defRPr>
            </a:lvl5pPr>
            <a:lvl6pPr lvl="5" algn="ctr">
              <a:lnSpc>
                <a:spcPct val="100000"/>
              </a:lnSpc>
              <a:spcBef>
                <a:spcPts val="0"/>
              </a:spcBef>
              <a:spcAft>
                <a:spcPts val="0"/>
              </a:spcAft>
              <a:buSzPts val="1400"/>
              <a:buChar char="■"/>
              <a:defRPr sz="4400">
                <a:solidFill>
                  <a:schemeClr val="dk1"/>
                </a:solidFill>
                <a:latin typeface="Calibri"/>
                <a:ea typeface="Calibri"/>
                <a:cs typeface="Calibri"/>
                <a:sym typeface="Calibri"/>
              </a:defRPr>
            </a:lvl6pPr>
            <a:lvl7pPr lvl="6" algn="ctr">
              <a:lnSpc>
                <a:spcPct val="100000"/>
              </a:lnSpc>
              <a:spcBef>
                <a:spcPts val="0"/>
              </a:spcBef>
              <a:spcAft>
                <a:spcPts val="0"/>
              </a:spcAft>
              <a:buSzPts val="1400"/>
              <a:buChar char="●"/>
              <a:defRPr sz="4400">
                <a:solidFill>
                  <a:schemeClr val="dk1"/>
                </a:solidFill>
                <a:latin typeface="Calibri"/>
                <a:ea typeface="Calibri"/>
                <a:cs typeface="Calibri"/>
                <a:sym typeface="Calibri"/>
              </a:defRPr>
            </a:lvl7pPr>
            <a:lvl8pPr lvl="7" algn="ctr">
              <a:lnSpc>
                <a:spcPct val="100000"/>
              </a:lnSpc>
              <a:spcBef>
                <a:spcPts val="0"/>
              </a:spcBef>
              <a:spcAft>
                <a:spcPts val="0"/>
              </a:spcAft>
              <a:buSzPts val="1400"/>
              <a:buChar char="○"/>
              <a:defRPr sz="4400">
                <a:solidFill>
                  <a:schemeClr val="dk1"/>
                </a:solidFill>
                <a:latin typeface="Calibri"/>
                <a:ea typeface="Calibri"/>
                <a:cs typeface="Calibri"/>
                <a:sym typeface="Calibri"/>
              </a:defRPr>
            </a:lvl8pPr>
            <a:lvl9pPr lvl="8" algn="ctr">
              <a:lnSpc>
                <a:spcPct val="100000"/>
              </a:lnSpc>
              <a:spcBef>
                <a:spcPts val="0"/>
              </a:spcBef>
              <a:spcAft>
                <a:spcPts val="0"/>
              </a:spcAft>
              <a:buSzPts val="1400"/>
              <a:buChar char="■"/>
              <a:defRPr sz="4400">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CUSTOM_6">
    <p:spTree>
      <p:nvGrpSpPr>
        <p:cNvPr id="488" name="Shape 488"/>
        <p:cNvGrpSpPr/>
        <p:nvPr/>
      </p:nvGrpSpPr>
      <p:grpSpPr>
        <a:xfrm>
          <a:off x="0" y="0"/>
          <a:ext cx="0" cy="0"/>
          <a:chOff x="0" y="0"/>
          <a:chExt cx="0" cy="0"/>
        </a:xfrm>
      </p:grpSpPr>
      <p:sp>
        <p:nvSpPr>
          <p:cNvPr id="489" name="Google Shape;489;p85"/>
          <p:cNvSpPr/>
          <p:nvPr/>
        </p:nvSpPr>
        <p:spPr>
          <a:xfrm>
            <a:off x="548625" y="2193154"/>
            <a:ext cx="3246900" cy="7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THANK YOU</a:t>
            </a:r>
            <a:endParaRPr b="0" i="0" sz="2400" u="none" cap="none" strike="noStrike">
              <a:solidFill>
                <a:srgbClr val="000000"/>
              </a:solidFill>
              <a:latin typeface="Arial"/>
              <a:ea typeface="Arial"/>
              <a:cs typeface="Arial"/>
              <a:sym typeface="Arial"/>
            </a:endParaRPr>
          </a:p>
        </p:txBody>
      </p:sp>
      <p:sp>
        <p:nvSpPr>
          <p:cNvPr id="490" name="Google Shape;490;p85"/>
          <p:cNvSpPr txBox="1"/>
          <p:nvPr/>
        </p:nvSpPr>
        <p:spPr>
          <a:xfrm>
            <a:off x="6764700" y="344542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averydennison.com/rfid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1" name="Google Shape;491;p85"/>
          <p:cNvPicPr preferRelativeResize="0"/>
          <p:nvPr/>
        </p:nvPicPr>
        <p:blipFill rotWithShape="1">
          <a:blip r:embed="rId2">
            <a:alphaModFix/>
          </a:blip>
          <a:srcRect b="0" l="0" r="49992" t="0"/>
          <a:stretch/>
        </p:blipFill>
        <p:spPr>
          <a:xfrm>
            <a:off x="7577625" y="3816950"/>
            <a:ext cx="741475" cy="298950"/>
          </a:xfrm>
          <a:prstGeom prst="rect">
            <a:avLst/>
          </a:prstGeom>
          <a:noFill/>
          <a:ln>
            <a:noFill/>
          </a:ln>
        </p:spPr>
      </p:pic>
      <p:sp>
        <p:nvSpPr>
          <p:cNvPr id="492" name="Google Shape;492;p85"/>
          <p:cNvSpPr txBox="1"/>
          <p:nvPr/>
        </p:nvSpPr>
        <p:spPr>
          <a:xfrm>
            <a:off x="548625" y="4219900"/>
            <a:ext cx="7885500" cy="670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 2019 Avery Dennison Corporation. All Rights Reserved. Avery Dennison and all other Avery Dennison brands, product names and codes are trademark or trade names of Avery Dennison Corporation. All other brands and product names are trademarks of their respective owners. Fortune 500 is a trademark of Time, Inc. Personal and company names and other information on samples or illustrations depicted are fictitious. Any resemblance to actual names and addresses is purely coincidental. This presentation is intended solely for use by Avery Dennison employees and select customers and may not be copied, disclosed or disseminated, in whole or in part, to any other person without the express consent of Avery Dennison. </a:t>
            </a:r>
            <a:endParaRPr b="0" i="0" sz="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93" name="Google Shape;493;p85"/>
          <p:cNvSpPr/>
          <p:nvPr/>
        </p:nvSpPr>
        <p:spPr>
          <a:xfrm>
            <a:off x="387875" y="4776000"/>
            <a:ext cx="1966500" cy="25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 name="Google Shape;494;p85"/>
          <p:cNvPicPr preferRelativeResize="0"/>
          <p:nvPr/>
        </p:nvPicPr>
        <p:blipFill rotWithShape="1">
          <a:blip r:embed="rId3">
            <a:alphaModFix/>
          </a:blip>
          <a:srcRect b="0" l="0" r="24596" t="0"/>
          <a:stretch/>
        </p:blipFill>
        <p:spPr>
          <a:xfrm>
            <a:off x="695050" y="428750"/>
            <a:ext cx="1129198" cy="3963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type="tx">
  <p:cSld name="TITLE_AND_BODY">
    <p:spTree>
      <p:nvGrpSpPr>
        <p:cNvPr id="495" name="Shape 495"/>
        <p:cNvGrpSpPr/>
        <p:nvPr/>
      </p:nvGrpSpPr>
      <p:grpSpPr>
        <a:xfrm>
          <a:off x="0" y="0"/>
          <a:ext cx="0" cy="0"/>
          <a:chOff x="0" y="0"/>
          <a:chExt cx="0" cy="0"/>
        </a:xfrm>
      </p:grpSpPr>
      <p:sp>
        <p:nvSpPr>
          <p:cNvPr id="496" name="Google Shape;496;p86"/>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86"/>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of text" type="twoColTx">
  <p:cSld name="TITLE_AND_TWO_COLUMNS">
    <p:spTree>
      <p:nvGrpSpPr>
        <p:cNvPr id="498" name="Shape 498"/>
        <p:cNvGrpSpPr/>
        <p:nvPr/>
      </p:nvGrpSpPr>
      <p:grpSpPr>
        <a:xfrm>
          <a:off x="0" y="0"/>
          <a:ext cx="0" cy="0"/>
          <a:chOff x="0" y="0"/>
          <a:chExt cx="0" cy="0"/>
        </a:xfrm>
      </p:grpSpPr>
      <p:sp>
        <p:nvSpPr>
          <p:cNvPr id="499" name="Google Shape;499;p87"/>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0" name="Google Shape;500;p8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01" name="Google Shape;501;p8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CUSTOM_2_1">
    <p:spTree>
      <p:nvGrpSpPr>
        <p:cNvPr id="502" name="Shape 502"/>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p:cSld name="TITLE_1">
    <p:spTree>
      <p:nvGrpSpPr>
        <p:cNvPr id="503" name="Shape 503"/>
        <p:cNvGrpSpPr/>
        <p:nvPr/>
      </p:nvGrpSpPr>
      <p:grpSpPr>
        <a:xfrm>
          <a:off x="0" y="0"/>
          <a:ext cx="0" cy="0"/>
          <a:chOff x="0" y="0"/>
          <a:chExt cx="0" cy="0"/>
        </a:xfrm>
      </p:grpSpPr>
      <p:sp>
        <p:nvSpPr>
          <p:cNvPr id="504" name="Google Shape;504;p8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8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506" name="Google Shape;506;p89"/>
          <p:cNvSpPr txBox="1"/>
          <p:nvPr/>
        </p:nvSpPr>
        <p:spPr>
          <a:xfrm>
            <a:off x="3380400" y="4965125"/>
            <a:ext cx="2202300" cy="178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Helvetica Neue Light"/>
                <a:ea typeface="Helvetica Neue Light"/>
                <a:cs typeface="Helvetica Neue Light"/>
                <a:sym typeface="Helvetica Neue Light"/>
              </a:rPr>
              <a:t>CONFIDENTIAL - SHARED BY PERMISSION ONLY</a:t>
            </a:r>
            <a:endParaRPr b="0" i="0" sz="600" u="none" cap="none" strike="noStrike">
              <a:solidFill>
                <a:srgbClr val="FFFFFF"/>
              </a:solidFill>
              <a:latin typeface="Helvetica Neue Light"/>
              <a:ea typeface="Helvetica Neue Light"/>
              <a:cs typeface="Helvetica Neue Light"/>
              <a:sym typeface="Helvetica Neue Light"/>
            </a:endParaRPr>
          </a:p>
        </p:txBody>
      </p:sp>
      <p:sp>
        <p:nvSpPr>
          <p:cNvPr id="507" name="Google Shape;507;p89"/>
          <p:cNvSpPr txBox="1"/>
          <p:nvPr/>
        </p:nvSpPr>
        <p:spPr>
          <a:xfrm>
            <a:off x="90800" y="4924025"/>
            <a:ext cx="457800" cy="2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FFFFFF"/>
                </a:solidFill>
                <a:latin typeface="Helvetica Neue Light"/>
                <a:ea typeface="Helvetica Neue Light"/>
                <a:cs typeface="Helvetica Neue Light"/>
                <a:sym typeface="Helvetica Neue Light"/>
              </a:rPr>
              <a:t>‹#›</a:t>
            </a:fld>
            <a:endParaRPr b="0" i="0" sz="600" u="none" cap="none" strike="noStrike">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1">
  <p:cSld name="CUSTOM_1_3">
    <p:spTree>
      <p:nvGrpSpPr>
        <p:cNvPr id="508" name="Shape 508"/>
        <p:cNvGrpSpPr/>
        <p:nvPr/>
      </p:nvGrpSpPr>
      <p:grpSpPr>
        <a:xfrm>
          <a:off x="0" y="0"/>
          <a:ext cx="0" cy="0"/>
          <a:chOff x="0" y="0"/>
          <a:chExt cx="0" cy="0"/>
        </a:xfrm>
      </p:grpSpPr>
      <p:sp>
        <p:nvSpPr>
          <p:cNvPr id="509" name="Google Shape;509;p90"/>
          <p:cNvSpPr/>
          <p:nvPr/>
        </p:nvSpPr>
        <p:spPr>
          <a:xfrm>
            <a:off x="-4050" y="4965125"/>
            <a:ext cx="91695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90"/>
          <p:cNvSpPr txBox="1"/>
          <p:nvPr/>
        </p:nvSpPr>
        <p:spPr>
          <a:xfrm>
            <a:off x="7928500" y="4965125"/>
            <a:ext cx="12114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Helvetica Neue Light"/>
                <a:ea typeface="Helvetica Neue Light"/>
                <a:cs typeface="Helvetica Neue Light"/>
                <a:sym typeface="Helvetica Neue Light"/>
              </a:rPr>
              <a:t>© Avery Dennison 2018</a:t>
            </a:r>
            <a:endParaRPr b="0" i="0" sz="600" u="none" cap="none" strike="noStrike">
              <a:solidFill>
                <a:srgbClr val="FFFFFF"/>
              </a:solidFill>
              <a:latin typeface="Helvetica Neue Light"/>
              <a:ea typeface="Helvetica Neue Light"/>
              <a:cs typeface="Helvetica Neue Light"/>
              <a:sym typeface="Helvetica Neue Light"/>
            </a:endParaRPr>
          </a:p>
        </p:txBody>
      </p:sp>
      <p:sp>
        <p:nvSpPr>
          <p:cNvPr id="511" name="Google Shape;511;p90"/>
          <p:cNvSpPr txBox="1"/>
          <p:nvPr/>
        </p:nvSpPr>
        <p:spPr>
          <a:xfrm>
            <a:off x="3380400" y="4965125"/>
            <a:ext cx="2202300" cy="178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Helvetica Neue Light"/>
                <a:ea typeface="Helvetica Neue Light"/>
                <a:cs typeface="Helvetica Neue Light"/>
                <a:sym typeface="Helvetica Neue Light"/>
              </a:rPr>
              <a:t>CONFIDENTIAL - SHARED BY PERMISSION ONLY</a:t>
            </a:r>
            <a:endParaRPr b="0" i="0" sz="600" u="none" cap="none" strike="noStrike">
              <a:solidFill>
                <a:srgbClr val="FFFFFF"/>
              </a:solidFill>
              <a:latin typeface="Helvetica Neue Light"/>
              <a:ea typeface="Helvetica Neue Light"/>
              <a:cs typeface="Helvetica Neue Light"/>
              <a:sym typeface="Helvetica Neue Light"/>
            </a:endParaRPr>
          </a:p>
        </p:txBody>
      </p:sp>
      <p:sp>
        <p:nvSpPr>
          <p:cNvPr id="512" name="Google Shape;512;p90"/>
          <p:cNvSpPr txBox="1"/>
          <p:nvPr/>
        </p:nvSpPr>
        <p:spPr>
          <a:xfrm>
            <a:off x="90800" y="4924025"/>
            <a:ext cx="457800" cy="2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FFFFFF"/>
                </a:solidFill>
                <a:latin typeface="Helvetica Neue Light"/>
                <a:ea typeface="Helvetica Neue Light"/>
                <a:cs typeface="Helvetica Neue Light"/>
                <a:sym typeface="Helvetica Neue Light"/>
              </a:rPr>
              <a:t>‹#›</a:t>
            </a:fld>
            <a:endParaRPr b="0" i="0" sz="600" u="none" cap="none" strike="noStrike">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CUSTOM_3_1">
    <p:spTree>
      <p:nvGrpSpPr>
        <p:cNvPr id="513" name="Shape 513"/>
        <p:cNvGrpSpPr/>
        <p:nvPr/>
      </p:nvGrpSpPr>
      <p:grpSpPr>
        <a:xfrm>
          <a:off x="0" y="0"/>
          <a:ext cx="0" cy="0"/>
          <a:chOff x="0" y="0"/>
          <a:chExt cx="0" cy="0"/>
        </a:xfrm>
      </p:grpSpPr>
      <p:pic>
        <p:nvPicPr>
          <p:cNvPr id="514" name="Google Shape;514;p91"/>
          <p:cNvPicPr preferRelativeResize="0"/>
          <p:nvPr/>
        </p:nvPicPr>
        <p:blipFill rotWithShape="1">
          <a:blip r:embed="rId2">
            <a:alphaModFix/>
          </a:blip>
          <a:srcRect b="2455" l="0" r="0" t="19294"/>
          <a:stretch/>
        </p:blipFill>
        <p:spPr>
          <a:xfrm flipH="1">
            <a:off x="-1" y="0"/>
            <a:ext cx="9144001" cy="4963623"/>
          </a:xfrm>
          <a:prstGeom prst="rect">
            <a:avLst/>
          </a:prstGeom>
          <a:noFill/>
          <a:ln>
            <a:noFill/>
          </a:ln>
        </p:spPr>
      </p:pic>
      <p:sp>
        <p:nvSpPr>
          <p:cNvPr id="515" name="Google Shape;515;p9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9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517" name="Google Shape;517;p91"/>
          <p:cNvSpPr txBox="1"/>
          <p:nvPr>
            <p:ph idx="12" type="sldNum"/>
          </p:nvPr>
        </p:nvSpPr>
        <p:spPr>
          <a:xfrm>
            <a:off x="0" y="4900100"/>
            <a:ext cx="548700" cy="2436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22" name="Shape 522"/>
        <p:cNvGrpSpPr/>
        <p:nvPr/>
      </p:nvGrpSpPr>
      <p:grpSpPr>
        <a:xfrm>
          <a:off x="0" y="0"/>
          <a:ext cx="0" cy="0"/>
          <a:chOff x="0" y="0"/>
          <a:chExt cx="0" cy="0"/>
        </a:xfrm>
      </p:grpSpPr>
      <p:sp>
        <p:nvSpPr>
          <p:cNvPr id="523" name="Google Shape;523;p9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5200">
                <a:solidFill>
                  <a:schemeClr val="dk1"/>
                </a:solidFill>
              </a:defRPr>
            </a:lvl2pPr>
            <a:lvl3pPr lvl="2" algn="ctr">
              <a:lnSpc>
                <a:spcPct val="100000"/>
              </a:lnSpc>
              <a:spcBef>
                <a:spcPts val="0"/>
              </a:spcBef>
              <a:spcAft>
                <a:spcPts val="0"/>
              </a:spcAft>
              <a:buClr>
                <a:schemeClr val="dk1"/>
              </a:buClr>
              <a:buSzPts val="1400"/>
              <a:buFont typeface="Arial"/>
              <a:buNone/>
              <a:defRPr sz="5200">
                <a:solidFill>
                  <a:schemeClr val="dk1"/>
                </a:solidFill>
              </a:defRPr>
            </a:lvl3pPr>
            <a:lvl4pPr lvl="3" algn="ctr">
              <a:lnSpc>
                <a:spcPct val="100000"/>
              </a:lnSpc>
              <a:spcBef>
                <a:spcPts val="0"/>
              </a:spcBef>
              <a:spcAft>
                <a:spcPts val="0"/>
              </a:spcAft>
              <a:buClr>
                <a:schemeClr val="dk1"/>
              </a:buClr>
              <a:buSzPts val="1400"/>
              <a:buFont typeface="Arial"/>
              <a:buNone/>
              <a:defRPr sz="5200">
                <a:solidFill>
                  <a:schemeClr val="dk1"/>
                </a:solidFill>
              </a:defRPr>
            </a:lvl4pPr>
            <a:lvl5pPr lvl="4" algn="ctr">
              <a:lnSpc>
                <a:spcPct val="100000"/>
              </a:lnSpc>
              <a:spcBef>
                <a:spcPts val="0"/>
              </a:spcBef>
              <a:spcAft>
                <a:spcPts val="0"/>
              </a:spcAft>
              <a:buClr>
                <a:schemeClr val="dk1"/>
              </a:buClr>
              <a:buSzPts val="1400"/>
              <a:buFont typeface="Arial"/>
              <a:buNone/>
              <a:defRPr sz="5200">
                <a:solidFill>
                  <a:schemeClr val="dk1"/>
                </a:solidFill>
              </a:defRPr>
            </a:lvl5pPr>
            <a:lvl6pPr lvl="5" algn="ctr">
              <a:lnSpc>
                <a:spcPct val="100000"/>
              </a:lnSpc>
              <a:spcBef>
                <a:spcPts val="0"/>
              </a:spcBef>
              <a:spcAft>
                <a:spcPts val="0"/>
              </a:spcAft>
              <a:buClr>
                <a:schemeClr val="dk1"/>
              </a:buClr>
              <a:buSzPts val="1400"/>
              <a:buFont typeface="Arial"/>
              <a:buNone/>
              <a:defRPr sz="5200">
                <a:solidFill>
                  <a:schemeClr val="dk1"/>
                </a:solidFill>
              </a:defRPr>
            </a:lvl6pPr>
            <a:lvl7pPr lvl="6" algn="ctr">
              <a:lnSpc>
                <a:spcPct val="100000"/>
              </a:lnSpc>
              <a:spcBef>
                <a:spcPts val="0"/>
              </a:spcBef>
              <a:spcAft>
                <a:spcPts val="0"/>
              </a:spcAft>
              <a:buClr>
                <a:schemeClr val="dk1"/>
              </a:buClr>
              <a:buSzPts val="1400"/>
              <a:buFont typeface="Arial"/>
              <a:buNone/>
              <a:defRPr sz="5200">
                <a:solidFill>
                  <a:schemeClr val="dk1"/>
                </a:solidFill>
              </a:defRPr>
            </a:lvl7pPr>
            <a:lvl8pPr lvl="7" algn="ctr">
              <a:lnSpc>
                <a:spcPct val="100000"/>
              </a:lnSpc>
              <a:spcBef>
                <a:spcPts val="0"/>
              </a:spcBef>
              <a:spcAft>
                <a:spcPts val="0"/>
              </a:spcAft>
              <a:buClr>
                <a:schemeClr val="dk1"/>
              </a:buClr>
              <a:buSzPts val="1400"/>
              <a:buFont typeface="Arial"/>
              <a:buNone/>
              <a:defRPr sz="5200">
                <a:solidFill>
                  <a:schemeClr val="dk1"/>
                </a:solidFill>
              </a:defRPr>
            </a:lvl8pPr>
            <a:lvl9pPr lvl="8" algn="ctr">
              <a:lnSpc>
                <a:spcPct val="100000"/>
              </a:lnSpc>
              <a:spcBef>
                <a:spcPts val="0"/>
              </a:spcBef>
              <a:spcAft>
                <a:spcPts val="0"/>
              </a:spcAft>
              <a:buClr>
                <a:schemeClr val="dk1"/>
              </a:buClr>
              <a:buSzPts val="1400"/>
              <a:buFont typeface="Arial"/>
              <a:buNone/>
              <a:defRPr sz="5200">
                <a:solidFill>
                  <a:schemeClr val="dk1"/>
                </a:solidFill>
              </a:defRPr>
            </a:lvl9pPr>
          </a:lstStyle>
          <a:p/>
        </p:txBody>
      </p:sp>
      <p:sp>
        <p:nvSpPr>
          <p:cNvPr id="524" name="Google Shape;524;p9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525" name="Google Shape;525;p9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26" name="Shape 526"/>
        <p:cNvGrpSpPr/>
        <p:nvPr/>
      </p:nvGrpSpPr>
      <p:grpSpPr>
        <a:xfrm>
          <a:off x="0" y="0"/>
          <a:ext cx="0" cy="0"/>
          <a:chOff x="0" y="0"/>
          <a:chExt cx="0" cy="0"/>
        </a:xfrm>
      </p:grpSpPr>
      <p:sp>
        <p:nvSpPr>
          <p:cNvPr id="527" name="Google Shape;527;p9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3600">
                <a:solidFill>
                  <a:schemeClr val="dk1"/>
                </a:solidFill>
              </a:defRPr>
            </a:lvl2pPr>
            <a:lvl3pPr lvl="2" algn="ctr">
              <a:lnSpc>
                <a:spcPct val="100000"/>
              </a:lnSpc>
              <a:spcBef>
                <a:spcPts val="0"/>
              </a:spcBef>
              <a:spcAft>
                <a:spcPts val="0"/>
              </a:spcAft>
              <a:buClr>
                <a:schemeClr val="dk1"/>
              </a:buClr>
              <a:buSzPts val="1400"/>
              <a:buFont typeface="Arial"/>
              <a:buNone/>
              <a:defRPr sz="3600">
                <a:solidFill>
                  <a:schemeClr val="dk1"/>
                </a:solidFill>
              </a:defRPr>
            </a:lvl3pPr>
            <a:lvl4pPr lvl="3" algn="ctr">
              <a:lnSpc>
                <a:spcPct val="100000"/>
              </a:lnSpc>
              <a:spcBef>
                <a:spcPts val="0"/>
              </a:spcBef>
              <a:spcAft>
                <a:spcPts val="0"/>
              </a:spcAft>
              <a:buClr>
                <a:schemeClr val="dk1"/>
              </a:buClr>
              <a:buSzPts val="1400"/>
              <a:buFont typeface="Arial"/>
              <a:buNone/>
              <a:defRPr sz="3600">
                <a:solidFill>
                  <a:schemeClr val="dk1"/>
                </a:solidFill>
              </a:defRPr>
            </a:lvl4pPr>
            <a:lvl5pPr lvl="4" algn="ctr">
              <a:lnSpc>
                <a:spcPct val="100000"/>
              </a:lnSpc>
              <a:spcBef>
                <a:spcPts val="0"/>
              </a:spcBef>
              <a:spcAft>
                <a:spcPts val="0"/>
              </a:spcAft>
              <a:buClr>
                <a:schemeClr val="dk1"/>
              </a:buClr>
              <a:buSzPts val="1400"/>
              <a:buFont typeface="Arial"/>
              <a:buNone/>
              <a:defRPr sz="3600">
                <a:solidFill>
                  <a:schemeClr val="dk1"/>
                </a:solidFill>
              </a:defRPr>
            </a:lvl5pPr>
            <a:lvl6pPr lvl="5" algn="ctr">
              <a:lnSpc>
                <a:spcPct val="100000"/>
              </a:lnSpc>
              <a:spcBef>
                <a:spcPts val="0"/>
              </a:spcBef>
              <a:spcAft>
                <a:spcPts val="0"/>
              </a:spcAft>
              <a:buClr>
                <a:schemeClr val="dk1"/>
              </a:buClr>
              <a:buSzPts val="1400"/>
              <a:buFont typeface="Arial"/>
              <a:buNone/>
              <a:defRPr sz="3600">
                <a:solidFill>
                  <a:schemeClr val="dk1"/>
                </a:solidFill>
              </a:defRPr>
            </a:lvl6pPr>
            <a:lvl7pPr lvl="6" algn="ctr">
              <a:lnSpc>
                <a:spcPct val="100000"/>
              </a:lnSpc>
              <a:spcBef>
                <a:spcPts val="0"/>
              </a:spcBef>
              <a:spcAft>
                <a:spcPts val="0"/>
              </a:spcAft>
              <a:buClr>
                <a:schemeClr val="dk1"/>
              </a:buClr>
              <a:buSzPts val="1400"/>
              <a:buFont typeface="Arial"/>
              <a:buNone/>
              <a:defRPr sz="3600">
                <a:solidFill>
                  <a:schemeClr val="dk1"/>
                </a:solidFill>
              </a:defRPr>
            </a:lvl7pPr>
            <a:lvl8pPr lvl="7" algn="ctr">
              <a:lnSpc>
                <a:spcPct val="100000"/>
              </a:lnSpc>
              <a:spcBef>
                <a:spcPts val="0"/>
              </a:spcBef>
              <a:spcAft>
                <a:spcPts val="0"/>
              </a:spcAft>
              <a:buClr>
                <a:schemeClr val="dk1"/>
              </a:buClr>
              <a:buSzPts val="1400"/>
              <a:buFont typeface="Arial"/>
              <a:buNone/>
              <a:defRPr sz="3600">
                <a:solidFill>
                  <a:schemeClr val="dk1"/>
                </a:solidFill>
              </a:defRPr>
            </a:lvl8pPr>
            <a:lvl9pPr lvl="8" algn="ctr">
              <a:lnSpc>
                <a:spcPct val="100000"/>
              </a:lnSpc>
              <a:spcBef>
                <a:spcPts val="0"/>
              </a:spcBef>
              <a:spcAft>
                <a:spcPts val="0"/>
              </a:spcAft>
              <a:buClr>
                <a:schemeClr val="dk1"/>
              </a:buClr>
              <a:buSzPts val="1400"/>
              <a:buFont typeface="Arial"/>
              <a:buNone/>
              <a:defRPr sz="3600">
                <a:solidFill>
                  <a:schemeClr val="dk1"/>
                </a:solidFill>
              </a:defRPr>
            </a:lvl9pPr>
          </a:lstStyle>
          <a:p/>
        </p:txBody>
      </p:sp>
      <p:sp>
        <p:nvSpPr>
          <p:cNvPr id="528" name="Google Shape;528;p9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29" name="Shape 529"/>
        <p:cNvGrpSpPr/>
        <p:nvPr/>
      </p:nvGrpSpPr>
      <p:grpSpPr>
        <a:xfrm>
          <a:off x="0" y="0"/>
          <a:ext cx="0" cy="0"/>
          <a:chOff x="0" y="0"/>
          <a:chExt cx="0" cy="0"/>
        </a:xfrm>
      </p:grpSpPr>
      <p:sp>
        <p:nvSpPr>
          <p:cNvPr id="530" name="Google Shape;530;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p:txBody>
      </p:sp>
      <p:sp>
        <p:nvSpPr>
          <p:cNvPr id="531" name="Google Shape;531;p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32" name="Google Shape;532;p9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Section Header">
  <p:cSld name="6_Section Header">
    <p:spTree>
      <p:nvGrpSpPr>
        <p:cNvPr id="55" name="Shape 55"/>
        <p:cNvGrpSpPr/>
        <p:nvPr/>
      </p:nvGrpSpPr>
      <p:grpSpPr>
        <a:xfrm>
          <a:off x="0" y="0"/>
          <a:ext cx="0" cy="0"/>
          <a:chOff x="0" y="0"/>
          <a:chExt cx="0" cy="0"/>
        </a:xfrm>
      </p:grpSpPr>
      <p:sp>
        <p:nvSpPr>
          <p:cNvPr id="56" name="Google Shape;56;p10"/>
          <p:cNvSpPr txBox="1"/>
          <p:nvPr>
            <p:ph type="title"/>
          </p:nvPr>
        </p:nvSpPr>
        <p:spPr>
          <a:xfrm>
            <a:off x="433389" y="433387"/>
            <a:ext cx="5565900" cy="64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57" name="Google Shape;57;p10"/>
          <p:cNvSpPr txBox="1"/>
          <p:nvPr>
            <p:ph idx="1" type="body"/>
          </p:nvPr>
        </p:nvSpPr>
        <p:spPr>
          <a:xfrm>
            <a:off x="446342" y="1149350"/>
            <a:ext cx="5552700" cy="1382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58" name="Google Shape;58;p10"/>
          <p:cNvSpPr txBox="1"/>
          <p:nvPr>
            <p:ph idx="12" type="sldNum"/>
          </p:nvPr>
        </p:nvSpPr>
        <p:spPr>
          <a:xfrm>
            <a:off x="433387" y="4852351"/>
            <a:ext cx="372300" cy="273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9" name="Google Shape;59;p10"/>
          <p:cNvSpPr txBox="1"/>
          <p:nvPr>
            <p:ph idx="2" type="body"/>
          </p:nvPr>
        </p:nvSpPr>
        <p:spPr>
          <a:xfrm>
            <a:off x="446343"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60" name="Google Shape;60;p10"/>
          <p:cNvSpPr txBox="1"/>
          <p:nvPr>
            <p:ph idx="3" type="body"/>
          </p:nvPr>
        </p:nvSpPr>
        <p:spPr>
          <a:xfrm>
            <a:off x="3224467" y="2605085"/>
            <a:ext cx="2693700" cy="209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Arial"/>
              <a:buNone/>
              <a:defRPr/>
            </a:lvl1pPr>
            <a:lvl2pPr indent="-228600" lvl="1" marL="914400" algn="l">
              <a:lnSpc>
                <a:spcPct val="100000"/>
              </a:lnSpc>
              <a:spcBef>
                <a:spcPts val="0"/>
              </a:spcBef>
              <a:spcAft>
                <a:spcPts val="0"/>
              </a:spcAft>
              <a:buSzPts val="1400"/>
              <a:buFont typeface="Arial"/>
              <a:buNone/>
              <a:defRPr/>
            </a:lvl2pPr>
            <a:lvl3pPr indent="-317500" lvl="2" marL="1371600" algn="l">
              <a:lnSpc>
                <a:spcPct val="100000"/>
              </a:lnSpc>
              <a:spcBef>
                <a:spcPts val="0"/>
              </a:spcBef>
              <a:spcAft>
                <a:spcPts val="0"/>
              </a:spcAft>
              <a:buSzPts val="1400"/>
              <a:buFont typeface="Merriweather Sans"/>
              <a:buChar char="-"/>
              <a:defRPr/>
            </a:lvl3pPr>
            <a:lvl4pPr indent="-317500" lvl="3" marL="1828800" algn="l">
              <a:lnSpc>
                <a:spcPct val="100000"/>
              </a:lnSpc>
              <a:spcBef>
                <a:spcPts val="425"/>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61" name="Google Shape;61;p10"/>
          <p:cNvSpPr txBox="1"/>
          <p:nvPr>
            <p:ph idx="11" type="ftr"/>
          </p:nvPr>
        </p:nvSpPr>
        <p:spPr>
          <a:xfrm>
            <a:off x="805708" y="4856464"/>
            <a:ext cx="43050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10"/>
          <p:cNvSpPr txBox="1"/>
          <p:nvPr>
            <p:ph idx="4" type="body"/>
          </p:nvPr>
        </p:nvSpPr>
        <p:spPr>
          <a:xfrm>
            <a:off x="5236234" y="293687"/>
            <a:ext cx="1455600" cy="855600"/>
          </a:xfrm>
          <a:prstGeom prst="rect">
            <a:avLst/>
          </a:prstGeom>
          <a:noFill/>
          <a:ln>
            <a:noFill/>
          </a:ln>
        </p:spPr>
        <p:txBody>
          <a:bodyPr anchorCtr="0" anchor="t" bIns="91425" lIns="91425" spcFirstLastPara="1" rIns="91425" wrap="square" tIns="91425">
            <a:noAutofit/>
          </a:bodyPr>
          <a:lstStyle>
            <a:lvl1pPr indent="-228600" lvl="0" marL="457200" algn="l">
              <a:lnSpc>
                <a:spcPct val="75000"/>
              </a:lnSpc>
              <a:spcBef>
                <a:spcPts val="0"/>
              </a:spcBef>
              <a:spcAft>
                <a:spcPts val="0"/>
              </a:spcAft>
              <a:buSzPts val="1400"/>
              <a:buFont typeface="Arial"/>
              <a:buNone/>
              <a:defRPr/>
            </a:lvl1pPr>
            <a:lvl2pPr indent="-228600" lvl="1" marL="914400" algn="l">
              <a:lnSpc>
                <a:spcPct val="100000"/>
              </a:lnSpc>
              <a:spcBef>
                <a:spcPts val="300"/>
              </a:spcBef>
              <a:spcAft>
                <a:spcPts val="0"/>
              </a:spcAft>
              <a:buSzPts val="1400"/>
              <a:buFont typeface="Arial"/>
              <a:buNone/>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33" name="Shape 533"/>
        <p:cNvGrpSpPr/>
        <p:nvPr/>
      </p:nvGrpSpPr>
      <p:grpSpPr>
        <a:xfrm>
          <a:off x="0" y="0"/>
          <a:ext cx="0" cy="0"/>
          <a:chOff x="0" y="0"/>
          <a:chExt cx="0" cy="0"/>
        </a:xfrm>
      </p:grpSpPr>
      <p:sp>
        <p:nvSpPr>
          <p:cNvPr id="534" name="Google Shape;534;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p:txBody>
      </p:sp>
      <p:sp>
        <p:nvSpPr>
          <p:cNvPr id="535" name="Google Shape;535;p9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536" name="Google Shape;536;p9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537" name="Google Shape;537;p9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8" name="Shape 538"/>
        <p:cNvGrpSpPr/>
        <p:nvPr/>
      </p:nvGrpSpPr>
      <p:grpSpPr>
        <a:xfrm>
          <a:off x="0" y="0"/>
          <a:ext cx="0" cy="0"/>
          <a:chOff x="0" y="0"/>
          <a:chExt cx="0" cy="0"/>
        </a:xfrm>
      </p:grpSpPr>
      <p:sp>
        <p:nvSpPr>
          <p:cNvPr id="539" name="Google Shape;539;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p:txBody>
      </p:sp>
      <p:sp>
        <p:nvSpPr>
          <p:cNvPr id="540" name="Google Shape;540;p9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541" name="Shape 541"/>
        <p:cNvGrpSpPr/>
        <p:nvPr/>
      </p:nvGrpSpPr>
      <p:grpSpPr>
        <a:xfrm>
          <a:off x="0" y="0"/>
          <a:ext cx="0" cy="0"/>
          <a:chOff x="0" y="0"/>
          <a:chExt cx="0" cy="0"/>
        </a:xfrm>
      </p:grpSpPr>
      <p:sp>
        <p:nvSpPr>
          <p:cNvPr id="542" name="Google Shape;542;p9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400">
                <a:solidFill>
                  <a:schemeClr val="dk1"/>
                </a:solidFill>
              </a:defRPr>
            </a:lvl2pPr>
            <a:lvl3pPr lvl="2" algn="l">
              <a:lnSpc>
                <a:spcPct val="100000"/>
              </a:lnSpc>
              <a:spcBef>
                <a:spcPts val="0"/>
              </a:spcBef>
              <a:spcAft>
                <a:spcPts val="0"/>
              </a:spcAft>
              <a:buClr>
                <a:schemeClr val="dk1"/>
              </a:buClr>
              <a:buSzPts val="1400"/>
              <a:buFont typeface="Arial"/>
              <a:buNone/>
              <a:defRPr sz="2400">
                <a:solidFill>
                  <a:schemeClr val="dk1"/>
                </a:solidFill>
              </a:defRPr>
            </a:lvl3pPr>
            <a:lvl4pPr lvl="3" algn="l">
              <a:lnSpc>
                <a:spcPct val="100000"/>
              </a:lnSpc>
              <a:spcBef>
                <a:spcPts val="0"/>
              </a:spcBef>
              <a:spcAft>
                <a:spcPts val="0"/>
              </a:spcAft>
              <a:buClr>
                <a:schemeClr val="dk1"/>
              </a:buClr>
              <a:buSzPts val="1400"/>
              <a:buFont typeface="Arial"/>
              <a:buNone/>
              <a:defRPr sz="2400">
                <a:solidFill>
                  <a:schemeClr val="dk1"/>
                </a:solidFill>
              </a:defRPr>
            </a:lvl4pPr>
            <a:lvl5pPr lvl="4" algn="l">
              <a:lnSpc>
                <a:spcPct val="100000"/>
              </a:lnSpc>
              <a:spcBef>
                <a:spcPts val="0"/>
              </a:spcBef>
              <a:spcAft>
                <a:spcPts val="0"/>
              </a:spcAft>
              <a:buClr>
                <a:schemeClr val="dk1"/>
              </a:buClr>
              <a:buSzPts val="1400"/>
              <a:buFont typeface="Arial"/>
              <a:buNone/>
              <a:defRPr sz="2400">
                <a:solidFill>
                  <a:schemeClr val="dk1"/>
                </a:solidFill>
              </a:defRPr>
            </a:lvl5pPr>
            <a:lvl6pPr lvl="5" algn="l">
              <a:lnSpc>
                <a:spcPct val="100000"/>
              </a:lnSpc>
              <a:spcBef>
                <a:spcPts val="0"/>
              </a:spcBef>
              <a:spcAft>
                <a:spcPts val="0"/>
              </a:spcAft>
              <a:buClr>
                <a:schemeClr val="dk1"/>
              </a:buClr>
              <a:buSzPts val="1400"/>
              <a:buFont typeface="Arial"/>
              <a:buNone/>
              <a:defRPr sz="2400">
                <a:solidFill>
                  <a:schemeClr val="dk1"/>
                </a:solidFill>
              </a:defRPr>
            </a:lvl6pPr>
            <a:lvl7pPr lvl="6" algn="l">
              <a:lnSpc>
                <a:spcPct val="100000"/>
              </a:lnSpc>
              <a:spcBef>
                <a:spcPts val="0"/>
              </a:spcBef>
              <a:spcAft>
                <a:spcPts val="0"/>
              </a:spcAft>
              <a:buClr>
                <a:schemeClr val="dk1"/>
              </a:buClr>
              <a:buSzPts val="1400"/>
              <a:buFont typeface="Arial"/>
              <a:buNone/>
              <a:defRPr sz="2400">
                <a:solidFill>
                  <a:schemeClr val="dk1"/>
                </a:solidFill>
              </a:defRPr>
            </a:lvl7pPr>
            <a:lvl8pPr lvl="7" algn="l">
              <a:lnSpc>
                <a:spcPct val="100000"/>
              </a:lnSpc>
              <a:spcBef>
                <a:spcPts val="0"/>
              </a:spcBef>
              <a:spcAft>
                <a:spcPts val="0"/>
              </a:spcAft>
              <a:buClr>
                <a:schemeClr val="dk1"/>
              </a:buClr>
              <a:buSzPts val="1400"/>
              <a:buFont typeface="Arial"/>
              <a:buNone/>
              <a:defRPr sz="2400">
                <a:solidFill>
                  <a:schemeClr val="dk1"/>
                </a:solidFill>
              </a:defRPr>
            </a:lvl8pPr>
            <a:lvl9pPr lvl="8" algn="l">
              <a:lnSpc>
                <a:spcPct val="100000"/>
              </a:lnSpc>
              <a:spcBef>
                <a:spcPts val="0"/>
              </a:spcBef>
              <a:spcAft>
                <a:spcPts val="0"/>
              </a:spcAft>
              <a:buClr>
                <a:schemeClr val="dk1"/>
              </a:buClr>
              <a:buSzPts val="1400"/>
              <a:buFont typeface="Arial"/>
              <a:buNone/>
              <a:defRPr sz="2400">
                <a:solidFill>
                  <a:schemeClr val="dk1"/>
                </a:solidFill>
              </a:defRPr>
            </a:lvl9pPr>
          </a:lstStyle>
          <a:p/>
        </p:txBody>
      </p:sp>
      <p:sp>
        <p:nvSpPr>
          <p:cNvPr id="543" name="Google Shape;543;p9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544" name="Google Shape;544;p9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545" name="Shape 545"/>
        <p:cNvGrpSpPr/>
        <p:nvPr/>
      </p:nvGrpSpPr>
      <p:grpSpPr>
        <a:xfrm>
          <a:off x="0" y="0"/>
          <a:ext cx="0" cy="0"/>
          <a:chOff x="0" y="0"/>
          <a:chExt cx="0" cy="0"/>
        </a:xfrm>
      </p:grpSpPr>
      <p:sp>
        <p:nvSpPr>
          <p:cNvPr id="546" name="Google Shape;546;p9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4800">
                <a:solidFill>
                  <a:schemeClr val="dk1"/>
                </a:solidFill>
              </a:defRPr>
            </a:lvl2pPr>
            <a:lvl3pPr lvl="2" algn="l">
              <a:lnSpc>
                <a:spcPct val="100000"/>
              </a:lnSpc>
              <a:spcBef>
                <a:spcPts val="0"/>
              </a:spcBef>
              <a:spcAft>
                <a:spcPts val="0"/>
              </a:spcAft>
              <a:buClr>
                <a:schemeClr val="dk1"/>
              </a:buClr>
              <a:buSzPts val="1400"/>
              <a:buFont typeface="Arial"/>
              <a:buNone/>
              <a:defRPr sz="4800">
                <a:solidFill>
                  <a:schemeClr val="dk1"/>
                </a:solidFill>
              </a:defRPr>
            </a:lvl3pPr>
            <a:lvl4pPr lvl="3" algn="l">
              <a:lnSpc>
                <a:spcPct val="100000"/>
              </a:lnSpc>
              <a:spcBef>
                <a:spcPts val="0"/>
              </a:spcBef>
              <a:spcAft>
                <a:spcPts val="0"/>
              </a:spcAft>
              <a:buClr>
                <a:schemeClr val="dk1"/>
              </a:buClr>
              <a:buSzPts val="1400"/>
              <a:buFont typeface="Arial"/>
              <a:buNone/>
              <a:defRPr sz="4800">
                <a:solidFill>
                  <a:schemeClr val="dk1"/>
                </a:solidFill>
              </a:defRPr>
            </a:lvl4pPr>
            <a:lvl5pPr lvl="4" algn="l">
              <a:lnSpc>
                <a:spcPct val="100000"/>
              </a:lnSpc>
              <a:spcBef>
                <a:spcPts val="0"/>
              </a:spcBef>
              <a:spcAft>
                <a:spcPts val="0"/>
              </a:spcAft>
              <a:buClr>
                <a:schemeClr val="dk1"/>
              </a:buClr>
              <a:buSzPts val="1400"/>
              <a:buFont typeface="Arial"/>
              <a:buNone/>
              <a:defRPr sz="4800">
                <a:solidFill>
                  <a:schemeClr val="dk1"/>
                </a:solidFill>
              </a:defRPr>
            </a:lvl5pPr>
            <a:lvl6pPr lvl="5" algn="l">
              <a:lnSpc>
                <a:spcPct val="100000"/>
              </a:lnSpc>
              <a:spcBef>
                <a:spcPts val="0"/>
              </a:spcBef>
              <a:spcAft>
                <a:spcPts val="0"/>
              </a:spcAft>
              <a:buClr>
                <a:schemeClr val="dk1"/>
              </a:buClr>
              <a:buSzPts val="1400"/>
              <a:buFont typeface="Arial"/>
              <a:buNone/>
              <a:defRPr sz="4800">
                <a:solidFill>
                  <a:schemeClr val="dk1"/>
                </a:solidFill>
              </a:defRPr>
            </a:lvl6pPr>
            <a:lvl7pPr lvl="6" algn="l">
              <a:lnSpc>
                <a:spcPct val="100000"/>
              </a:lnSpc>
              <a:spcBef>
                <a:spcPts val="0"/>
              </a:spcBef>
              <a:spcAft>
                <a:spcPts val="0"/>
              </a:spcAft>
              <a:buClr>
                <a:schemeClr val="dk1"/>
              </a:buClr>
              <a:buSzPts val="1400"/>
              <a:buFont typeface="Arial"/>
              <a:buNone/>
              <a:defRPr sz="4800">
                <a:solidFill>
                  <a:schemeClr val="dk1"/>
                </a:solidFill>
              </a:defRPr>
            </a:lvl7pPr>
            <a:lvl8pPr lvl="7" algn="l">
              <a:lnSpc>
                <a:spcPct val="100000"/>
              </a:lnSpc>
              <a:spcBef>
                <a:spcPts val="0"/>
              </a:spcBef>
              <a:spcAft>
                <a:spcPts val="0"/>
              </a:spcAft>
              <a:buClr>
                <a:schemeClr val="dk1"/>
              </a:buClr>
              <a:buSzPts val="1400"/>
              <a:buFont typeface="Arial"/>
              <a:buNone/>
              <a:defRPr sz="4800">
                <a:solidFill>
                  <a:schemeClr val="dk1"/>
                </a:solidFill>
              </a:defRPr>
            </a:lvl8pPr>
            <a:lvl9pPr lvl="8" algn="l">
              <a:lnSpc>
                <a:spcPct val="100000"/>
              </a:lnSpc>
              <a:spcBef>
                <a:spcPts val="0"/>
              </a:spcBef>
              <a:spcAft>
                <a:spcPts val="0"/>
              </a:spcAft>
              <a:buClr>
                <a:schemeClr val="dk1"/>
              </a:buClr>
              <a:buSzPts val="1400"/>
              <a:buFont typeface="Arial"/>
              <a:buNone/>
              <a:defRPr sz="4800">
                <a:solidFill>
                  <a:schemeClr val="dk1"/>
                </a:solidFill>
              </a:defRPr>
            </a:lvl9pPr>
          </a:lstStyle>
          <a:p/>
        </p:txBody>
      </p:sp>
      <p:sp>
        <p:nvSpPr>
          <p:cNvPr id="547" name="Google Shape;547;p9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548" name="Shape 548"/>
        <p:cNvGrpSpPr/>
        <p:nvPr/>
      </p:nvGrpSpPr>
      <p:grpSpPr>
        <a:xfrm>
          <a:off x="0" y="0"/>
          <a:ext cx="0" cy="0"/>
          <a:chOff x="0" y="0"/>
          <a:chExt cx="0" cy="0"/>
        </a:xfrm>
      </p:grpSpPr>
      <p:sp>
        <p:nvSpPr>
          <p:cNvPr id="549" name="Google Shape;549;p10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10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4200">
                <a:solidFill>
                  <a:schemeClr val="dk1"/>
                </a:solidFill>
              </a:defRPr>
            </a:lvl2pPr>
            <a:lvl3pPr lvl="2" algn="ctr">
              <a:lnSpc>
                <a:spcPct val="100000"/>
              </a:lnSpc>
              <a:spcBef>
                <a:spcPts val="0"/>
              </a:spcBef>
              <a:spcAft>
                <a:spcPts val="0"/>
              </a:spcAft>
              <a:buClr>
                <a:schemeClr val="dk1"/>
              </a:buClr>
              <a:buSzPts val="1400"/>
              <a:buFont typeface="Arial"/>
              <a:buNone/>
              <a:defRPr sz="4200">
                <a:solidFill>
                  <a:schemeClr val="dk1"/>
                </a:solidFill>
              </a:defRPr>
            </a:lvl3pPr>
            <a:lvl4pPr lvl="3" algn="ctr">
              <a:lnSpc>
                <a:spcPct val="100000"/>
              </a:lnSpc>
              <a:spcBef>
                <a:spcPts val="0"/>
              </a:spcBef>
              <a:spcAft>
                <a:spcPts val="0"/>
              </a:spcAft>
              <a:buClr>
                <a:schemeClr val="dk1"/>
              </a:buClr>
              <a:buSzPts val="1400"/>
              <a:buFont typeface="Arial"/>
              <a:buNone/>
              <a:defRPr sz="4200">
                <a:solidFill>
                  <a:schemeClr val="dk1"/>
                </a:solidFill>
              </a:defRPr>
            </a:lvl4pPr>
            <a:lvl5pPr lvl="4" algn="ctr">
              <a:lnSpc>
                <a:spcPct val="100000"/>
              </a:lnSpc>
              <a:spcBef>
                <a:spcPts val="0"/>
              </a:spcBef>
              <a:spcAft>
                <a:spcPts val="0"/>
              </a:spcAft>
              <a:buClr>
                <a:schemeClr val="dk1"/>
              </a:buClr>
              <a:buSzPts val="1400"/>
              <a:buFont typeface="Arial"/>
              <a:buNone/>
              <a:defRPr sz="4200">
                <a:solidFill>
                  <a:schemeClr val="dk1"/>
                </a:solidFill>
              </a:defRPr>
            </a:lvl5pPr>
            <a:lvl6pPr lvl="5" algn="ctr">
              <a:lnSpc>
                <a:spcPct val="100000"/>
              </a:lnSpc>
              <a:spcBef>
                <a:spcPts val="0"/>
              </a:spcBef>
              <a:spcAft>
                <a:spcPts val="0"/>
              </a:spcAft>
              <a:buClr>
                <a:schemeClr val="dk1"/>
              </a:buClr>
              <a:buSzPts val="1400"/>
              <a:buFont typeface="Arial"/>
              <a:buNone/>
              <a:defRPr sz="4200">
                <a:solidFill>
                  <a:schemeClr val="dk1"/>
                </a:solidFill>
              </a:defRPr>
            </a:lvl6pPr>
            <a:lvl7pPr lvl="6" algn="ctr">
              <a:lnSpc>
                <a:spcPct val="100000"/>
              </a:lnSpc>
              <a:spcBef>
                <a:spcPts val="0"/>
              </a:spcBef>
              <a:spcAft>
                <a:spcPts val="0"/>
              </a:spcAft>
              <a:buClr>
                <a:schemeClr val="dk1"/>
              </a:buClr>
              <a:buSzPts val="1400"/>
              <a:buFont typeface="Arial"/>
              <a:buNone/>
              <a:defRPr sz="4200">
                <a:solidFill>
                  <a:schemeClr val="dk1"/>
                </a:solidFill>
              </a:defRPr>
            </a:lvl7pPr>
            <a:lvl8pPr lvl="7" algn="ctr">
              <a:lnSpc>
                <a:spcPct val="100000"/>
              </a:lnSpc>
              <a:spcBef>
                <a:spcPts val="0"/>
              </a:spcBef>
              <a:spcAft>
                <a:spcPts val="0"/>
              </a:spcAft>
              <a:buClr>
                <a:schemeClr val="dk1"/>
              </a:buClr>
              <a:buSzPts val="1400"/>
              <a:buFont typeface="Arial"/>
              <a:buNone/>
              <a:defRPr sz="4200">
                <a:solidFill>
                  <a:schemeClr val="dk1"/>
                </a:solidFill>
              </a:defRPr>
            </a:lvl8pPr>
            <a:lvl9pPr lvl="8" algn="ctr">
              <a:lnSpc>
                <a:spcPct val="100000"/>
              </a:lnSpc>
              <a:spcBef>
                <a:spcPts val="0"/>
              </a:spcBef>
              <a:spcAft>
                <a:spcPts val="0"/>
              </a:spcAft>
              <a:buClr>
                <a:schemeClr val="dk1"/>
              </a:buClr>
              <a:buSzPts val="1400"/>
              <a:buFont typeface="Arial"/>
              <a:buNone/>
              <a:defRPr sz="4200">
                <a:solidFill>
                  <a:schemeClr val="dk1"/>
                </a:solidFill>
              </a:defRPr>
            </a:lvl9pPr>
          </a:lstStyle>
          <a:p/>
        </p:txBody>
      </p:sp>
      <p:sp>
        <p:nvSpPr>
          <p:cNvPr id="551" name="Google Shape;551;p10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552" name="Google Shape;552;p10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53" name="Google Shape;553;p10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554" name="Shape 554"/>
        <p:cNvGrpSpPr/>
        <p:nvPr/>
      </p:nvGrpSpPr>
      <p:grpSpPr>
        <a:xfrm>
          <a:off x="0" y="0"/>
          <a:ext cx="0" cy="0"/>
          <a:chOff x="0" y="0"/>
          <a:chExt cx="0" cy="0"/>
        </a:xfrm>
      </p:grpSpPr>
      <p:sp>
        <p:nvSpPr>
          <p:cNvPr id="555" name="Google Shape;555;p10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56" name="Google Shape;556;p10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557" name="Shape 557"/>
        <p:cNvGrpSpPr/>
        <p:nvPr/>
      </p:nvGrpSpPr>
      <p:grpSpPr>
        <a:xfrm>
          <a:off x="0" y="0"/>
          <a:ext cx="0" cy="0"/>
          <a:chOff x="0" y="0"/>
          <a:chExt cx="0" cy="0"/>
        </a:xfrm>
      </p:grpSpPr>
      <p:sp>
        <p:nvSpPr>
          <p:cNvPr id="558" name="Google Shape;558;p102"/>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12000">
                <a:solidFill>
                  <a:schemeClr val="dk1"/>
                </a:solidFill>
              </a:defRPr>
            </a:lvl2pPr>
            <a:lvl3pPr lvl="2" algn="ctr">
              <a:lnSpc>
                <a:spcPct val="100000"/>
              </a:lnSpc>
              <a:spcBef>
                <a:spcPts val="0"/>
              </a:spcBef>
              <a:spcAft>
                <a:spcPts val="0"/>
              </a:spcAft>
              <a:buClr>
                <a:schemeClr val="dk1"/>
              </a:buClr>
              <a:buSzPts val="1400"/>
              <a:buFont typeface="Arial"/>
              <a:buNone/>
              <a:defRPr sz="12000">
                <a:solidFill>
                  <a:schemeClr val="dk1"/>
                </a:solidFill>
              </a:defRPr>
            </a:lvl3pPr>
            <a:lvl4pPr lvl="3" algn="ctr">
              <a:lnSpc>
                <a:spcPct val="100000"/>
              </a:lnSpc>
              <a:spcBef>
                <a:spcPts val="0"/>
              </a:spcBef>
              <a:spcAft>
                <a:spcPts val="0"/>
              </a:spcAft>
              <a:buClr>
                <a:schemeClr val="dk1"/>
              </a:buClr>
              <a:buSzPts val="1400"/>
              <a:buFont typeface="Arial"/>
              <a:buNone/>
              <a:defRPr sz="12000">
                <a:solidFill>
                  <a:schemeClr val="dk1"/>
                </a:solidFill>
              </a:defRPr>
            </a:lvl4pPr>
            <a:lvl5pPr lvl="4" algn="ctr">
              <a:lnSpc>
                <a:spcPct val="100000"/>
              </a:lnSpc>
              <a:spcBef>
                <a:spcPts val="0"/>
              </a:spcBef>
              <a:spcAft>
                <a:spcPts val="0"/>
              </a:spcAft>
              <a:buClr>
                <a:schemeClr val="dk1"/>
              </a:buClr>
              <a:buSzPts val="1400"/>
              <a:buFont typeface="Arial"/>
              <a:buNone/>
              <a:defRPr sz="12000">
                <a:solidFill>
                  <a:schemeClr val="dk1"/>
                </a:solidFill>
              </a:defRPr>
            </a:lvl5pPr>
            <a:lvl6pPr lvl="5" algn="ctr">
              <a:lnSpc>
                <a:spcPct val="100000"/>
              </a:lnSpc>
              <a:spcBef>
                <a:spcPts val="0"/>
              </a:spcBef>
              <a:spcAft>
                <a:spcPts val="0"/>
              </a:spcAft>
              <a:buClr>
                <a:schemeClr val="dk1"/>
              </a:buClr>
              <a:buSzPts val="1400"/>
              <a:buFont typeface="Arial"/>
              <a:buNone/>
              <a:defRPr sz="12000">
                <a:solidFill>
                  <a:schemeClr val="dk1"/>
                </a:solidFill>
              </a:defRPr>
            </a:lvl6pPr>
            <a:lvl7pPr lvl="6" algn="ctr">
              <a:lnSpc>
                <a:spcPct val="100000"/>
              </a:lnSpc>
              <a:spcBef>
                <a:spcPts val="0"/>
              </a:spcBef>
              <a:spcAft>
                <a:spcPts val="0"/>
              </a:spcAft>
              <a:buClr>
                <a:schemeClr val="dk1"/>
              </a:buClr>
              <a:buSzPts val="1400"/>
              <a:buFont typeface="Arial"/>
              <a:buNone/>
              <a:defRPr sz="12000">
                <a:solidFill>
                  <a:schemeClr val="dk1"/>
                </a:solidFill>
              </a:defRPr>
            </a:lvl7pPr>
            <a:lvl8pPr lvl="7" algn="ctr">
              <a:lnSpc>
                <a:spcPct val="100000"/>
              </a:lnSpc>
              <a:spcBef>
                <a:spcPts val="0"/>
              </a:spcBef>
              <a:spcAft>
                <a:spcPts val="0"/>
              </a:spcAft>
              <a:buClr>
                <a:schemeClr val="dk1"/>
              </a:buClr>
              <a:buSzPts val="1400"/>
              <a:buFont typeface="Arial"/>
              <a:buNone/>
              <a:defRPr sz="12000">
                <a:solidFill>
                  <a:schemeClr val="dk1"/>
                </a:solidFill>
              </a:defRPr>
            </a:lvl8pPr>
            <a:lvl9pPr lvl="8" algn="ctr">
              <a:lnSpc>
                <a:spcPct val="100000"/>
              </a:lnSpc>
              <a:spcBef>
                <a:spcPts val="0"/>
              </a:spcBef>
              <a:spcAft>
                <a:spcPts val="0"/>
              </a:spcAft>
              <a:buClr>
                <a:schemeClr val="dk1"/>
              </a:buClr>
              <a:buSzPts val="1400"/>
              <a:buFont typeface="Arial"/>
              <a:buNone/>
              <a:defRPr sz="12000">
                <a:solidFill>
                  <a:schemeClr val="dk1"/>
                </a:solidFill>
              </a:defRPr>
            </a:lvl9pPr>
          </a:lstStyle>
          <a:p/>
        </p:txBody>
      </p:sp>
      <p:sp>
        <p:nvSpPr>
          <p:cNvPr id="559" name="Google Shape;559;p10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28600" lvl="0" marL="457200" marR="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60" name="Google Shape;560;p10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1" name="Shape 561"/>
        <p:cNvGrpSpPr/>
        <p:nvPr/>
      </p:nvGrpSpPr>
      <p:grpSpPr>
        <a:xfrm>
          <a:off x="0" y="0"/>
          <a:ext cx="0" cy="0"/>
          <a:chOff x="0" y="0"/>
          <a:chExt cx="0" cy="0"/>
        </a:xfrm>
      </p:grpSpPr>
      <p:sp>
        <p:nvSpPr>
          <p:cNvPr id="562" name="Google Shape;562;p10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p:cSld name="Text Only">
    <p:spTree>
      <p:nvGrpSpPr>
        <p:cNvPr id="563" name="Shape 563"/>
        <p:cNvGrpSpPr/>
        <p:nvPr/>
      </p:nvGrpSpPr>
      <p:grpSpPr>
        <a:xfrm>
          <a:off x="0" y="0"/>
          <a:ext cx="0" cy="0"/>
          <a:chOff x="0" y="0"/>
          <a:chExt cx="0" cy="0"/>
        </a:xfrm>
      </p:grpSpPr>
      <p:sp>
        <p:nvSpPr>
          <p:cNvPr id="564" name="Google Shape;564;p104"/>
          <p:cNvSpPr txBox="1"/>
          <p:nvPr>
            <p:ph type="title"/>
          </p:nvPr>
        </p:nvSpPr>
        <p:spPr>
          <a:xfrm>
            <a:off x="457200" y="205978"/>
            <a:ext cx="8251800" cy="38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4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Clr>
                <a:schemeClr val="dk1"/>
              </a:buClr>
              <a:buSzPts val="1400"/>
              <a:buFont typeface="Arial"/>
              <a:buNone/>
              <a:defRPr sz="1800">
                <a:solidFill>
                  <a:schemeClr val="dk1"/>
                </a:solidFill>
              </a:defRPr>
            </a:lvl2pPr>
            <a:lvl3pPr lvl="2" algn="l">
              <a:lnSpc>
                <a:spcPct val="100000"/>
              </a:lnSpc>
              <a:spcBef>
                <a:spcPts val="0"/>
              </a:spcBef>
              <a:spcAft>
                <a:spcPts val="0"/>
              </a:spcAft>
              <a:buClr>
                <a:schemeClr val="dk1"/>
              </a:buClr>
              <a:buSzPts val="1400"/>
              <a:buFont typeface="Arial"/>
              <a:buNone/>
              <a:defRPr sz="1800">
                <a:solidFill>
                  <a:schemeClr val="dk1"/>
                </a:solidFill>
              </a:defRPr>
            </a:lvl3pPr>
            <a:lvl4pPr lvl="3" algn="l">
              <a:lnSpc>
                <a:spcPct val="100000"/>
              </a:lnSpc>
              <a:spcBef>
                <a:spcPts val="0"/>
              </a:spcBef>
              <a:spcAft>
                <a:spcPts val="0"/>
              </a:spcAft>
              <a:buClr>
                <a:schemeClr val="dk1"/>
              </a:buClr>
              <a:buSzPts val="1400"/>
              <a:buFont typeface="Arial"/>
              <a:buNone/>
              <a:defRPr sz="1800">
                <a:solidFill>
                  <a:schemeClr val="dk1"/>
                </a:solidFill>
              </a:defRPr>
            </a:lvl4pPr>
            <a:lvl5pPr lvl="4" algn="l">
              <a:lnSpc>
                <a:spcPct val="100000"/>
              </a:lnSpc>
              <a:spcBef>
                <a:spcPts val="0"/>
              </a:spcBef>
              <a:spcAft>
                <a:spcPts val="0"/>
              </a:spcAft>
              <a:buClr>
                <a:schemeClr val="dk1"/>
              </a:buClr>
              <a:buSzPts val="1400"/>
              <a:buFont typeface="Arial"/>
              <a:buNone/>
              <a:defRPr sz="1800">
                <a:solidFill>
                  <a:schemeClr val="dk1"/>
                </a:solidFill>
              </a:defRPr>
            </a:lvl5pPr>
            <a:lvl6pPr lvl="5" algn="l">
              <a:lnSpc>
                <a:spcPct val="100000"/>
              </a:lnSpc>
              <a:spcBef>
                <a:spcPts val="0"/>
              </a:spcBef>
              <a:spcAft>
                <a:spcPts val="0"/>
              </a:spcAft>
              <a:buClr>
                <a:schemeClr val="dk1"/>
              </a:buClr>
              <a:buSzPts val="1400"/>
              <a:buFont typeface="Arial"/>
              <a:buNone/>
              <a:defRPr sz="1800">
                <a:solidFill>
                  <a:schemeClr val="dk1"/>
                </a:solidFill>
              </a:defRPr>
            </a:lvl6pPr>
            <a:lvl7pPr lvl="6" algn="l">
              <a:lnSpc>
                <a:spcPct val="100000"/>
              </a:lnSpc>
              <a:spcBef>
                <a:spcPts val="0"/>
              </a:spcBef>
              <a:spcAft>
                <a:spcPts val="0"/>
              </a:spcAft>
              <a:buClr>
                <a:schemeClr val="dk1"/>
              </a:buClr>
              <a:buSzPts val="1400"/>
              <a:buFont typeface="Arial"/>
              <a:buNone/>
              <a:defRPr sz="1800">
                <a:solidFill>
                  <a:schemeClr val="dk1"/>
                </a:solidFill>
              </a:defRPr>
            </a:lvl7pPr>
            <a:lvl8pPr lvl="7" algn="l">
              <a:lnSpc>
                <a:spcPct val="100000"/>
              </a:lnSpc>
              <a:spcBef>
                <a:spcPts val="0"/>
              </a:spcBef>
              <a:spcAft>
                <a:spcPts val="0"/>
              </a:spcAft>
              <a:buClr>
                <a:schemeClr val="dk1"/>
              </a:buClr>
              <a:buSzPts val="1400"/>
              <a:buFont typeface="Arial"/>
              <a:buNone/>
              <a:defRPr sz="1800">
                <a:solidFill>
                  <a:schemeClr val="dk1"/>
                </a:solidFill>
              </a:defRPr>
            </a:lvl8pPr>
            <a:lvl9pPr lvl="8" algn="l">
              <a:lnSpc>
                <a:spcPct val="100000"/>
              </a:lnSpc>
              <a:spcBef>
                <a:spcPts val="0"/>
              </a:spcBef>
              <a:spcAft>
                <a:spcPts val="0"/>
              </a:spcAft>
              <a:buClr>
                <a:schemeClr val="dk1"/>
              </a:buClr>
              <a:buSzPts val="1400"/>
              <a:buFont typeface="Arial"/>
              <a:buNone/>
              <a:defRPr sz="1800">
                <a:solidFill>
                  <a:schemeClr val="dk1"/>
                </a:solidFill>
              </a:defRPr>
            </a:lvl9pPr>
          </a:lstStyle>
          <a:p/>
        </p:txBody>
      </p:sp>
      <p:sp>
        <p:nvSpPr>
          <p:cNvPr id="565" name="Google Shape;565;p104"/>
          <p:cNvSpPr txBox="1"/>
          <p:nvPr>
            <p:ph idx="1" type="body"/>
          </p:nvPr>
        </p:nvSpPr>
        <p:spPr>
          <a:xfrm>
            <a:off x="444500" y="795306"/>
            <a:ext cx="8264400" cy="3479100"/>
          </a:xfrm>
          <a:prstGeom prst="rect">
            <a:avLst/>
          </a:prstGeom>
          <a:noFill/>
          <a:ln>
            <a:noFill/>
          </a:ln>
        </p:spPr>
        <p:txBody>
          <a:bodyPr anchorCtr="0" anchor="t" bIns="91425" lIns="91425" spcFirstLastPara="1" rIns="91425" wrap="square" tIns="91425">
            <a:noAutofit/>
          </a:bodyPr>
          <a:lstStyle>
            <a:lvl1pPr indent="-340360" lvl="0" marL="457200" marR="0" algn="l">
              <a:lnSpc>
                <a:spcPct val="115000"/>
              </a:lnSpc>
              <a:spcBef>
                <a:spcPts val="1200"/>
              </a:spcBef>
              <a:spcAft>
                <a:spcPts val="0"/>
              </a:spcAft>
              <a:buClr>
                <a:schemeClr val="accent1"/>
              </a:buClr>
              <a:buSzPts val="1760"/>
              <a:buFont typeface="Merriweather Sans"/>
              <a:buChar char="&gt;"/>
              <a:defRPr b="0" i="0" sz="2200" u="none" cap="none" strike="noStrike">
                <a:solidFill>
                  <a:schemeClr val="dk1"/>
                </a:solidFill>
                <a:latin typeface="Helvetica Neue"/>
                <a:ea typeface="Helvetica Neue"/>
                <a:cs typeface="Helvetica Neue"/>
                <a:sym typeface="Helvetica Neue"/>
              </a:defRPr>
            </a:lvl1pPr>
            <a:lvl2pPr indent="-330200" lvl="1" marL="914400" marR="0" algn="l">
              <a:lnSpc>
                <a:spcPct val="115000"/>
              </a:lnSpc>
              <a:spcBef>
                <a:spcPts val="600"/>
              </a:spcBef>
              <a:spcAft>
                <a:spcPts val="0"/>
              </a:spcAft>
              <a:buClr>
                <a:schemeClr val="accent1"/>
              </a:buClr>
              <a:buSzPts val="1600"/>
              <a:buFont typeface="Merriweather Sans"/>
              <a:buChar char="»"/>
              <a:defRPr b="0" i="0" sz="2000" u="none" cap="none" strike="noStrike">
                <a:solidFill>
                  <a:schemeClr val="dk1"/>
                </a:solidFill>
                <a:latin typeface="Helvetica Neue"/>
                <a:ea typeface="Helvetica Neue"/>
                <a:cs typeface="Helvetica Neue"/>
                <a:sym typeface="Helvetica Neue"/>
              </a:defRPr>
            </a:lvl2pPr>
            <a:lvl3pPr indent="-320039" lvl="2" marL="1371600" marR="0" algn="l">
              <a:lnSpc>
                <a:spcPct val="115000"/>
              </a:lnSpc>
              <a:spcBef>
                <a:spcPts val="400"/>
              </a:spcBef>
              <a:spcAft>
                <a:spcPts val="0"/>
              </a:spcAft>
              <a:buClr>
                <a:schemeClr val="accent1"/>
              </a:buClr>
              <a:buSzPts val="1440"/>
              <a:buFont typeface="Merriweather Sans"/>
              <a:buChar char="»"/>
              <a:defRPr b="0" i="0" sz="1800" u="none" cap="none" strike="noStrike">
                <a:solidFill>
                  <a:schemeClr val="dk1"/>
                </a:solidFill>
                <a:latin typeface="Helvetica Neue"/>
                <a:ea typeface="Helvetica Neue"/>
                <a:cs typeface="Helvetica Neue"/>
                <a:sym typeface="Helvetica Neue"/>
              </a:defRPr>
            </a:lvl3pPr>
            <a:lvl4pPr indent="-309880" lvl="3" marL="1828800" marR="0" algn="l">
              <a:lnSpc>
                <a:spcPct val="115000"/>
              </a:lnSpc>
              <a:spcBef>
                <a:spcPts val="400"/>
              </a:spcBef>
              <a:spcAft>
                <a:spcPts val="0"/>
              </a:spcAft>
              <a:buClr>
                <a:schemeClr val="accent1"/>
              </a:buClr>
              <a:buSzPts val="1280"/>
              <a:buFont typeface="Merriweather Sans"/>
              <a:buChar char="»"/>
              <a:defRPr b="0" i="0" sz="1600" u="none" cap="none" strike="noStrike">
                <a:solidFill>
                  <a:schemeClr val="dk1"/>
                </a:solidFill>
                <a:latin typeface="Helvetica Neue"/>
                <a:ea typeface="Helvetica Neue"/>
                <a:cs typeface="Helvetica Neue"/>
                <a:sym typeface="Helvetica Neue"/>
              </a:defRPr>
            </a:lvl4pPr>
            <a:lvl5pPr indent="-299720" lvl="4" marL="2286000" marR="0" algn="l">
              <a:lnSpc>
                <a:spcPct val="115000"/>
              </a:lnSpc>
              <a:spcBef>
                <a:spcPts val="400"/>
              </a:spcBef>
              <a:spcAft>
                <a:spcPts val="0"/>
              </a:spcAft>
              <a:buClr>
                <a:schemeClr val="accent1"/>
              </a:buClr>
              <a:buSzPts val="1120"/>
              <a:buFont typeface="Arial"/>
              <a:buChar char="»"/>
              <a:defRPr b="0" i="0" sz="14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cxnSp>
        <p:nvCxnSpPr>
          <p:cNvPr id="566" name="Google Shape;566;p104"/>
          <p:cNvCxnSpPr/>
          <p:nvPr/>
        </p:nvCxnSpPr>
        <p:spPr>
          <a:xfrm>
            <a:off x="457200" y="616743"/>
            <a:ext cx="8232900" cy="120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567" name="Shape 567"/>
        <p:cNvGrpSpPr/>
        <p:nvPr/>
      </p:nvGrpSpPr>
      <p:grpSpPr>
        <a:xfrm>
          <a:off x="0" y="0"/>
          <a:ext cx="0" cy="0"/>
          <a:chOff x="0" y="0"/>
          <a:chExt cx="0" cy="0"/>
        </a:xfrm>
      </p:grpSpPr>
      <p:sp>
        <p:nvSpPr>
          <p:cNvPr id="568" name="Google Shape;568;p105"/>
          <p:cNvSpPr txBox="1"/>
          <p:nvPr>
            <p:ph type="title"/>
          </p:nvPr>
        </p:nvSpPr>
        <p:spPr>
          <a:xfrm>
            <a:off x="539999" y="279401"/>
            <a:ext cx="5095500" cy="52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400"/>
              <a:buFont typeface="Helvetica Neue"/>
              <a:buNone/>
              <a:defRPr b="0" i="0" sz="24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Clr>
                <a:schemeClr val="dk1"/>
              </a:buClr>
              <a:buSzPts val="1400"/>
              <a:buFont typeface="Arial"/>
              <a:buNone/>
              <a:defRPr sz="1800">
                <a:solidFill>
                  <a:schemeClr val="dk1"/>
                </a:solidFill>
              </a:defRPr>
            </a:lvl2pPr>
            <a:lvl3pPr lvl="2" algn="l">
              <a:lnSpc>
                <a:spcPct val="100000"/>
              </a:lnSpc>
              <a:spcBef>
                <a:spcPts val="0"/>
              </a:spcBef>
              <a:spcAft>
                <a:spcPts val="0"/>
              </a:spcAft>
              <a:buClr>
                <a:schemeClr val="dk1"/>
              </a:buClr>
              <a:buSzPts val="1400"/>
              <a:buFont typeface="Arial"/>
              <a:buNone/>
              <a:defRPr sz="1800">
                <a:solidFill>
                  <a:schemeClr val="dk1"/>
                </a:solidFill>
              </a:defRPr>
            </a:lvl3pPr>
            <a:lvl4pPr lvl="3" algn="l">
              <a:lnSpc>
                <a:spcPct val="100000"/>
              </a:lnSpc>
              <a:spcBef>
                <a:spcPts val="0"/>
              </a:spcBef>
              <a:spcAft>
                <a:spcPts val="0"/>
              </a:spcAft>
              <a:buClr>
                <a:schemeClr val="dk1"/>
              </a:buClr>
              <a:buSzPts val="1400"/>
              <a:buFont typeface="Arial"/>
              <a:buNone/>
              <a:defRPr sz="1800">
                <a:solidFill>
                  <a:schemeClr val="dk1"/>
                </a:solidFill>
              </a:defRPr>
            </a:lvl4pPr>
            <a:lvl5pPr lvl="4" algn="l">
              <a:lnSpc>
                <a:spcPct val="100000"/>
              </a:lnSpc>
              <a:spcBef>
                <a:spcPts val="0"/>
              </a:spcBef>
              <a:spcAft>
                <a:spcPts val="0"/>
              </a:spcAft>
              <a:buClr>
                <a:schemeClr val="dk1"/>
              </a:buClr>
              <a:buSzPts val="1400"/>
              <a:buFont typeface="Arial"/>
              <a:buNone/>
              <a:defRPr sz="1800">
                <a:solidFill>
                  <a:schemeClr val="dk1"/>
                </a:solidFill>
              </a:defRPr>
            </a:lvl5pPr>
            <a:lvl6pPr lvl="5" algn="l">
              <a:lnSpc>
                <a:spcPct val="100000"/>
              </a:lnSpc>
              <a:spcBef>
                <a:spcPts val="0"/>
              </a:spcBef>
              <a:spcAft>
                <a:spcPts val="0"/>
              </a:spcAft>
              <a:buClr>
                <a:schemeClr val="dk1"/>
              </a:buClr>
              <a:buSzPts val="1400"/>
              <a:buFont typeface="Arial"/>
              <a:buNone/>
              <a:defRPr sz="1800">
                <a:solidFill>
                  <a:schemeClr val="dk1"/>
                </a:solidFill>
              </a:defRPr>
            </a:lvl6pPr>
            <a:lvl7pPr lvl="6" algn="l">
              <a:lnSpc>
                <a:spcPct val="100000"/>
              </a:lnSpc>
              <a:spcBef>
                <a:spcPts val="0"/>
              </a:spcBef>
              <a:spcAft>
                <a:spcPts val="0"/>
              </a:spcAft>
              <a:buClr>
                <a:schemeClr val="dk1"/>
              </a:buClr>
              <a:buSzPts val="1400"/>
              <a:buFont typeface="Arial"/>
              <a:buNone/>
              <a:defRPr sz="1800">
                <a:solidFill>
                  <a:schemeClr val="dk1"/>
                </a:solidFill>
              </a:defRPr>
            </a:lvl7pPr>
            <a:lvl8pPr lvl="7" algn="l">
              <a:lnSpc>
                <a:spcPct val="100000"/>
              </a:lnSpc>
              <a:spcBef>
                <a:spcPts val="0"/>
              </a:spcBef>
              <a:spcAft>
                <a:spcPts val="0"/>
              </a:spcAft>
              <a:buClr>
                <a:schemeClr val="dk1"/>
              </a:buClr>
              <a:buSzPts val="1400"/>
              <a:buFont typeface="Arial"/>
              <a:buNone/>
              <a:defRPr sz="1800">
                <a:solidFill>
                  <a:schemeClr val="dk1"/>
                </a:solidFill>
              </a:defRPr>
            </a:lvl8pPr>
            <a:lvl9pPr lvl="8" algn="l">
              <a:lnSpc>
                <a:spcPct val="100000"/>
              </a:lnSpc>
              <a:spcBef>
                <a:spcPts val="0"/>
              </a:spcBef>
              <a:spcAft>
                <a:spcPts val="0"/>
              </a:spcAft>
              <a:buClr>
                <a:schemeClr val="dk1"/>
              </a:buClr>
              <a:buSzPts val="1400"/>
              <a:buFont typeface="Arial"/>
              <a:buNone/>
              <a:defRPr sz="1800">
                <a:solidFill>
                  <a:schemeClr val="dk1"/>
                </a:solidFill>
              </a:defRPr>
            </a:lvl9pPr>
          </a:lstStyle>
          <a:p/>
        </p:txBody>
      </p:sp>
      <p:sp>
        <p:nvSpPr>
          <p:cNvPr id="569" name="Google Shape;569;p105"/>
          <p:cNvSpPr txBox="1"/>
          <p:nvPr>
            <p:ph idx="1" type="body"/>
          </p:nvPr>
        </p:nvSpPr>
        <p:spPr>
          <a:xfrm>
            <a:off x="542924" y="1255070"/>
            <a:ext cx="5092800" cy="12771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70" name="Google Shape;570;p105"/>
          <p:cNvSpPr txBox="1"/>
          <p:nvPr>
            <p:ph idx="11" type="ftr"/>
          </p:nvPr>
        </p:nvSpPr>
        <p:spPr>
          <a:xfrm>
            <a:off x="920575" y="4556251"/>
            <a:ext cx="4715100" cy="273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2pPr>
            <a:lvl3pPr lvl="2"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3pPr>
            <a:lvl4pPr lvl="3"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4pPr>
            <a:lvl5pPr lvl="4"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5pPr>
            <a:lvl6pPr lvl="5"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6pPr>
            <a:lvl7pPr lvl="6"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7pPr>
            <a:lvl8pPr lvl="7"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8pPr>
            <a:lvl9pPr lvl="8" marR="0" rtl="0" algn="l">
              <a:lnSpc>
                <a:spcPct val="100000"/>
              </a:lnSpc>
              <a:spcBef>
                <a:spcPts val="0"/>
              </a:spcBef>
              <a:spcAft>
                <a:spcPts val="0"/>
              </a:spcAft>
              <a:buClr>
                <a:schemeClr val="dk1"/>
              </a:buClr>
              <a:buSzPts val="1400"/>
              <a:buFont typeface="Helvetica Neue"/>
              <a:buNone/>
              <a:defRPr b="0" i="0" sz="1800" u="none" cap="none" strike="noStrike">
                <a:solidFill>
                  <a:schemeClr val="dk1"/>
                </a:solidFill>
                <a:latin typeface="Helvetica Neue"/>
                <a:ea typeface="Helvetica Neue"/>
                <a:cs typeface="Helvetica Neue"/>
                <a:sym typeface="Helvetica Neue"/>
              </a:defRPr>
            </a:lvl9pPr>
          </a:lstStyle>
          <a:p/>
        </p:txBody>
      </p:sp>
      <p:sp>
        <p:nvSpPr>
          <p:cNvPr id="571" name="Google Shape;571;p105"/>
          <p:cNvSpPr txBox="1"/>
          <p:nvPr>
            <p:ph idx="12" type="sldNum"/>
          </p:nvPr>
        </p:nvSpPr>
        <p:spPr>
          <a:xfrm>
            <a:off x="542925" y="4556251"/>
            <a:ext cx="321900" cy="27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1" i="0" sz="1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en"/>
              <a:t>0</a:t>
            </a:r>
            <a:fld id="{00000000-1234-1234-1234-123412341234}" type="slidenum">
              <a:rPr lang="en"/>
              <a:t>‹#›</a:t>
            </a:fld>
            <a:endParaRPr/>
          </a:p>
        </p:txBody>
      </p:sp>
      <p:sp>
        <p:nvSpPr>
          <p:cNvPr id="572" name="Google Shape;572;p105"/>
          <p:cNvSpPr txBox="1"/>
          <p:nvPr>
            <p:ph idx="2" type="body"/>
          </p:nvPr>
        </p:nvSpPr>
        <p:spPr>
          <a:xfrm>
            <a:off x="540000" y="2593975"/>
            <a:ext cx="3635100" cy="1274700"/>
          </a:xfrm>
          <a:prstGeom prst="rect">
            <a:avLst/>
          </a:prstGeom>
          <a:noFill/>
          <a:ln>
            <a:noFill/>
          </a:ln>
        </p:spPr>
        <p:txBody>
          <a:bodyPr anchorCtr="0" anchor="t" bIns="91425" lIns="91425" spcFirstLastPara="1" rIns="91425" wrap="square" tIns="91425">
            <a:noAutofit/>
          </a:bodyPr>
          <a:lstStyle>
            <a:lvl1pPr indent="-309880" lvl="0" marL="457200" marR="0" algn="l">
              <a:lnSpc>
                <a:spcPct val="90000"/>
              </a:lnSpc>
              <a:spcBef>
                <a:spcPts val="200"/>
              </a:spcBef>
              <a:spcAft>
                <a:spcPts val="0"/>
              </a:spcAft>
              <a:buClr>
                <a:schemeClr val="accent1"/>
              </a:buClr>
              <a:buSzPts val="1280"/>
              <a:buFont typeface="Merriweather Sans"/>
              <a:buChar char="-"/>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6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73" name="Google Shape;573;p105"/>
          <p:cNvSpPr/>
          <p:nvPr/>
        </p:nvSpPr>
        <p:spPr>
          <a:xfrm>
            <a:off x="8719057" y="2593975"/>
            <a:ext cx="432000" cy="609600"/>
          </a:xfrm>
          <a:prstGeom prst="rect">
            <a:avLst/>
          </a:prstGeom>
          <a:solidFill>
            <a:srgbClr val="D60A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chemeClr val="lt1"/>
              </a:solidFill>
              <a:latin typeface="Calibri"/>
              <a:ea typeface="Calibri"/>
              <a:cs typeface="Calibri"/>
              <a:sym typeface="Calibri"/>
            </a:endParaRPr>
          </a:p>
        </p:txBody>
      </p:sp>
      <p:sp>
        <p:nvSpPr>
          <p:cNvPr id="574" name="Google Shape;574;p105"/>
          <p:cNvSpPr txBox="1"/>
          <p:nvPr>
            <p:ph idx="3" type="body"/>
          </p:nvPr>
        </p:nvSpPr>
        <p:spPr>
          <a:xfrm>
            <a:off x="6025355" y="539999"/>
            <a:ext cx="1805700" cy="19920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575" name="Google Shape;575;p105"/>
          <p:cNvSpPr txBox="1"/>
          <p:nvPr>
            <p:ph idx="4" type="body"/>
          </p:nvPr>
        </p:nvSpPr>
        <p:spPr>
          <a:xfrm>
            <a:off x="6025355" y="2593975"/>
            <a:ext cx="1805700" cy="2001900"/>
          </a:xfrm>
          <a:prstGeom prst="rect">
            <a:avLst/>
          </a:prstGeom>
          <a:noFill/>
          <a:ln>
            <a:noFill/>
          </a:ln>
        </p:spPr>
        <p:txBody>
          <a:bodyPr anchorCtr="0" anchor="t" bIns="91425" lIns="91425" spcFirstLastPara="1" rIns="91425" wrap="square" tIns="91425">
            <a:noAutofit/>
          </a:bodyPr>
          <a:lstStyle>
            <a:lvl1pPr indent="-309880" lvl="0" marL="457200" marR="0" algn="l">
              <a:lnSpc>
                <a:spcPct val="115000"/>
              </a:lnSpc>
              <a:spcBef>
                <a:spcPts val="0"/>
              </a:spcBef>
              <a:spcAft>
                <a:spcPts val="0"/>
              </a:spcAft>
              <a:buClr>
                <a:schemeClr val="accent1"/>
              </a:buClr>
              <a:buSzPts val="1280"/>
              <a:buFont typeface="Merriweather Sans"/>
              <a:buChar char="&gt;"/>
              <a:defRPr b="0" i="0" sz="1600" u="none" cap="none" strike="noStrike">
                <a:solidFill>
                  <a:schemeClr val="dk2"/>
                </a:solidFill>
                <a:latin typeface="Helvetica Neue"/>
                <a:ea typeface="Helvetica Neue"/>
                <a:cs typeface="Helvetica Neue"/>
                <a:sym typeface="Helvetica Neue"/>
              </a:defRPr>
            </a:lvl1pPr>
            <a:lvl2pPr indent="-294640" lvl="1" marL="914400" marR="0" algn="l">
              <a:lnSpc>
                <a:spcPct val="115000"/>
              </a:lnSpc>
              <a:spcBef>
                <a:spcPts val="300"/>
              </a:spcBef>
              <a:spcAft>
                <a:spcPts val="0"/>
              </a:spcAft>
              <a:buClr>
                <a:schemeClr val="accent1"/>
              </a:buClr>
              <a:buSzPts val="1040"/>
              <a:buFont typeface="Merriweather Sans"/>
              <a:buChar char="»"/>
              <a:defRPr b="0" i="0" sz="1300" u="none" cap="none" strike="noStrike">
                <a:solidFill>
                  <a:schemeClr val="dk1"/>
                </a:solidFill>
                <a:latin typeface="Helvetica Neue"/>
                <a:ea typeface="Helvetica Neue"/>
                <a:cs typeface="Helvetica Neue"/>
                <a:sym typeface="Helvetica Neue"/>
              </a:defRPr>
            </a:lvl2pPr>
            <a:lvl3pPr indent="-289560" lvl="2" marL="1371600" marR="0" algn="l">
              <a:lnSpc>
                <a:spcPct val="115000"/>
              </a:lnSpc>
              <a:spcBef>
                <a:spcPts val="6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3pPr>
            <a:lvl4pPr indent="-289560" lvl="3" marL="1828800" marR="0" algn="l">
              <a:lnSpc>
                <a:spcPct val="115000"/>
              </a:lnSpc>
              <a:spcBef>
                <a:spcPts val="300"/>
              </a:spcBef>
              <a:spcAft>
                <a:spcPts val="0"/>
              </a:spcAft>
              <a:buClr>
                <a:schemeClr val="accent1"/>
              </a:buClr>
              <a:buSzPts val="960"/>
              <a:buFont typeface="Merriweather Sans"/>
              <a:buChar char="»"/>
              <a:defRPr b="0" i="0" sz="1200" u="none" cap="none" strike="noStrike">
                <a:solidFill>
                  <a:schemeClr val="dk1"/>
                </a:solidFill>
                <a:latin typeface="Helvetica Neue"/>
                <a:ea typeface="Helvetica Neue"/>
                <a:cs typeface="Helvetica Neue"/>
                <a:sym typeface="Helvetica Neue"/>
              </a:defRPr>
            </a:lvl4pPr>
            <a:lvl5pPr indent="-289560" lvl="4" marL="2286000" marR="0" algn="l">
              <a:lnSpc>
                <a:spcPct val="115000"/>
              </a:lnSpc>
              <a:spcBef>
                <a:spcPts val="300"/>
              </a:spcBef>
              <a:spcAft>
                <a:spcPts val="0"/>
              </a:spcAft>
              <a:buClr>
                <a:schemeClr val="accent1"/>
              </a:buClr>
              <a:buSzPts val="960"/>
              <a:buFont typeface="Arial"/>
              <a:buChar char="»"/>
              <a:defRPr b="0" i="0" sz="1200" u="none" cap="none" strike="noStrike">
                <a:solidFill>
                  <a:schemeClr val="dk1"/>
                </a:solidFill>
                <a:latin typeface="Helvetica Neue"/>
                <a:ea typeface="Helvetica Neue"/>
                <a:cs typeface="Helvetica Neue"/>
                <a:sym typeface="Helvetica Neue"/>
              </a:defRPr>
            </a:lvl5pPr>
            <a:lvl6pPr indent="-355600" lvl="5" marL="2743200" marR="0" algn="l">
              <a:lnSpc>
                <a:spcPct val="115000"/>
              </a:lnSpc>
              <a:spcBef>
                <a:spcPts val="3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8.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5" Type="http://schemas.openxmlformats.org/officeDocument/2006/relationships/slideLayout" Target="../slideLayouts/slideLayout37.xml"/><Relationship Id="rId19" Type="http://schemas.openxmlformats.org/officeDocument/2006/relationships/slideLayout" Target="../slideLayouts/slideLayout51.xml"/><Relationship Id="rId6" Type="http://schemas.openxmlformats.org/officeDocument/2006/relationships/slideLayout" Target="../slideLayouts/slideLayout38.xml"/><Relationship Id="rId18" Type="http://schemas.openxmlformats.org/officeDocument/2006/relationships/slideLayout" Target="../slideLayouts/slideLayout50.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82.xml"/><Relationship Id="rId22" Type="http://schemas.openxmlformats.org/officeDocument/2006/relationships/slideLayout" Target="../slideLayouts/slideLayout84.xml"/><Relationship Id="rId21" Type="http://schemas.openxmlformats.org/officeDocument/2006/relationships/slideLayout" Target="../slideLayouts/slideLayout83.xml"/><Relationship Id="rId24" Type="http://schemas.openxmlformats.org/officeDocument/2006/relationships/slideLayout" Target="../slideLayouts/slideLayout86.xml"/><Relationship Id="rId23" Type="http://schemas.openxmlformats.org/officeDocument/2006/relationships/slideLayout" Target="../slideLayouts/slideLayout85.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25" Type="http://schemas.openxmlformats.org/officeDocument/2006/relationships/theme" Target="../theme/theme1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3" Type="http://schemas.openxmlformats.org/officeDocument/2006/relationships/slideLayout" Target="../slideLayouts/slideLayout99.xml"/><Relationship Id="rId12" Type="http://schemas.openxmlformats.org/officeDocument/2006/relationships/slideLayout" Target="../slideLayouts/slideLayout98.xml"/><Relationship Id="rId15" Type="http://schemas.openxmlformats.org/officeDocument/2006/relationships/slideLayout" Target="../slideLayouts/slideLayout101.xml"/><Relationship Id="rId14" Type="http://schemas.openxmlformats.org/officeDocument/2006/relationships/slideLayout" Target="../slideLayouts/slideLayout100.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8"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6" Type="http://schemas.openxmlformats.org/officeDocument/2006/relationships/theme" Target="../theme/theme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11" Type="http://schemas.openxmlformats.org/officeDocument/2006/relationships/slideLayout" Target="../slideLayouts/slideLayout129.xml"/><Relationship Id="rId10" Type="http://schemas.openxmlformats.org/officeDocument/2006/relationships/slideLayout" Target="../slideLayouts/slideLayout128.xml"/><Relationship Id="rId13" Type="http://schemas.openxmlformats.org/officeDocument/2006/relationships/slideLayout" Target="../slideLayouts/slideLayout131.xml"/><Relationship Id="rId12" Type="http://schemas.openxmlformats.org/officeDocument/2006/relationships/slideLayout" Target="../slideLayouts/slideLayout130.xml"/><Relationship Id="rId15" Type="http://schemas.openxmlformats.org/officeDocument/2006/relationships/slideLayout" Target="../slideLayouts/slideLayout133.xml"/><Relationship Id="rId14" Type="http://schemas.openxmlformats.org/officeDocument/2006/relationships/slideLayout" Target="../slideLayouts/slideLayout132.xml"/><Relationship Id="rId17" Type="http://schemas.openxmlformats.org/officeDocument/2006/relationships/slideLayout" Target="../slideLayouts/slideLayout135.xml"/><Relationship Id="rId16" Type="http://schemas.openxmlformats.org/officeDocument/2006/relationships/slideLayout" Target="../slideLayouts/slideLayout134.xml"/><Relationship Id="rId18" Type="http://schemas.openxmlformats.org/officeDocument/2006/relationships/theme" Target="../theme/theme7.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9" Type="http://schemas.openxmlformats.org/officeDocument/2006/relationships/theme" Target="../theme/theme1.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alpha val="0"/>
          </a:srgbClr>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 name="Google Shape;8;p1"/>
          <p:cNvSpPr txBox="1"/>
          <p:nvPr>
            <p:ph idx="11" type="ftr"/>
          </p:nvPr>
        </p:nvSpPr>
        <p:spPr>
          <a:xfrm>
            <a:off x="751070" y="4866070"/>
            <a:ext cx="43050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p1"/>
          <p:cNvSpPr txBox="1"/>
          <p:nvPr>
            <p:ph idx="12" type="sldNum"/>
          </p:nvPr>
        </p:nvSpPr>
        <p:spPr>
          <a:xfrm>
            <a:off x="378754" y="4861957"/>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D7D7D7"/>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19" name="Shape 819"/>
        <p:cNvGrpSpPr/>
        <p:nvPr/>
      </p:nvGrpSpPr>
      <p:grpSpPr>
        <a:xfrm>
          <a:off x="0" y="0"/>
          <a:ext cx="0" cy="0"/>
          <a:chOff x="0" y="0"/>
          <a:chExt cx="0" cy="0"/>
        </a:xfrm>
      </p:grpSpPr>
      <p:sp>
        <p:nvSpPr>
          <p:cNvPr id="820" name="Google Shape;820;p153"/>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1" name="Google Shape;821;p153"/>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2" name="Google Shape;822;p153"/>
          <p:cNvSpPr txBox="1"/>
          <p:nvPr>
            <p:ph idx="12" type="sldNum"/>
          </p:nvPr>
        </p:nvSpPr>
        <p:spPr>
          <a:xfrm>
            <a:off x="378750" y="4861959"/>
            <a:ext cx="372300" cy="2739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D7D7D7"/>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23" name="Google Shape;823;p153"/>
          <p:cNvSpPr txBox="1"/>
          <p:nvPr/>
        </p:nvSpPr>
        <p:spPr>
          <a:xfrm>
            <a:off x="457200" y="4697730"/>
            <a:ext cx="5486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alibri"/>
                <a:ea typeface="Calibri"/>
                <a:cs typeface="Calibri"/>
                <a:sym typeface="Calibri"/>
              </a:rPr>
              <a:t>Materials are confidential and not intended for any other use without Avery Dennison’s prior written permission</a:t>
            </a:r>
            <a:endParaRPr b="0" i="1" sz="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91" r:id="rId1"/>
    <p:sldLayoutId id="2147483792" r:id="rId2"/>
    <p:sldLayoutId id="2147483793" r:id="rId3"/>
    <p:sldLayoutId id="2147483794" r:id="rId4"/>
    <p:sldLayoutId id="214748379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alpha val="0"/>
          </a:srgbClr>
        </a:solidFill>
      </p:bgPr>
    </p:bg>
    <p:spTree>
      <p:nvGrpSpPr>
        <p:cNvPr id="173" name="Shape 173"/>
        <p:cNvGrpSpPr/>
        <p:nvPr/>
      </p:nvGrpSpPr>
      <p:grpSpPr>
        <a:xfrm>
          <a:off x="0" y="0"/>
          <a:ext cx="0" cy="0"/>
          <a:chOff x="0" y="0"/>
          <a:chExt cx="0" cy="0"/>
        </a:xfrm>
      </p:grpSpPr>
      <p:sp>
        <p:nvSpPr>
          <p:cNvPr id="174" name="Google Shape;17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5" name="Google Shape;175;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6" name="Google Shape;17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18" name="Shape 218"/>
        <p:cNvGrpSpPr/>
        <p:nvPr/>
      </p:nvGrpSpPr>
      <p:grpSpPr>
        <a:xfrm>
          <a:off x="0" y="0"/>
          <a:ext cx="0" cy="0"/>
          <a:chOff x="0" y="0"/>
          <a:chExt cx="0" cy="0"/>
        </a:xfrm>
      </p:grpSpPr>
      <p:sp>
        <p:nvSpPr>
          <p:cNvPr id="219" name="Google Shape;219;p35"/>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20" name="Google Shape;220;p35"/>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221" name="Google Shape;221;p35"/>
          <p:cNvSpPr txBox="1"/>
          <p:nvPr/>
        </p:nvSpPr>
        <p:spPr>
          <a:xfrm>
            <a:off x="139207" y="4871992"/>
            <a:ext cx="416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FFFFFF"/>
                </a:solidFill>
                <a:latin typeface="Arial"/>
                <a:ea typeface="Arial"/>
                <a:cs typeface="Arial"/>
                <a:sym typeface="Arial"/>
              </a:rPr>
              <a:t>‹#›</a:t>
            </a:fld>
            <a:endParaRPr b="0" i="0" sz="700" u="none" cap="none" strike="noStrike">
              <a:solidFill>
                <a:srgbClr val="FFFFFF"/>
              </a:solidFill>
              <a:latin typeface="Arial"/>
              <a:ea typeface="Arial"/>
              <a:cs typeface="Arial"/>
              <a:sym typeface="Arial"/>
            </a:endParaRPr>
          </a:p>
        </p:txBody>
      </p:sp>
      <p:sp>
        <p:nvSpPr>
          <p:cNvPr id="222" name="Google Shape;222;p35"/>
          <p:cNvSpPr/>
          <p:nvPr/>
        </p:nvSpPr>
        <p:spPr>
          <a:xfrm>
            <a:off x="0" y="5060900"/>
            <a:ext cx="9144000" cy="870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000000">
            <a:alpha val="0"/>
          </a:srgbClr>
        </a:solidFill>
      </p:bgPr>
    </p:bg>
    <p:spTree>
      <p:nvGrpSpPr>
        <p:cNvPr id="337" name="Shape 337"/>
        <p:cNvGrpSpPr/>
        <p:nvPr/>
      </p:nvGrpSpPr>
      <p:grpSpPr>
        <a:xfrm>
          <a:off x="0" y="0"/>
          <a:ext cx="0" cy="0"/>
          <a:chOff x="0" y="0"/>
          <a:chExt cx="0" cy="0"/>
        </a:xfrm>
      </p:grpSpPr>
      <p:sp>
        <p:nvSpPr>
          <p:cNvPr id="338" name="Google Shape;338;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39" name="Google Shape;339;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40" name="Google Shape;34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82" name="Shape 382"/>
        <p:cNvGrpSpPr/>
        <p:nvPr/>
      </p:nvGrpSpPr>
      <p:grpSpPr>
        <a:xfrm>
          <a:off x="0" y="0"/>
          <a:ext cx="0" cy="0"/>
          <a:chOff x="0" y="0"/>
          <a:chExt cx="0" cy="0"/>
        </a:xfrm>
      </p:grpSpPr>
      <p:sp>
        <p:nvSpPr>
          <p:cNvPr id="383" name="Google Shape;383;p67"/>
          <p:cNvSpPr txBox="1"/>
          <p:nvPr>
            <p:ph type="title"/>
          </p:nvPr>
        </p:nvSpPr>
        <p:spPr>
          <a:xfrm>
            <a:off x="311700" y="332750"/>
            <a:ext cx="8520600" cy="684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84" name="Google Shape;384;p67"/>
          <p:cNvSpPr txBox="1"/>
          <p:nvPr>
            <p:ph idx="1" type="body"/>
          </p:nvPr>
        </p:nvSpPr>
        <p:spPr>
          <a:xfrm>
            <a:off x="311700" y="1152475"/>
            <a:ext cx="8520600" cy="35052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00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385" name="Google Shape;385;p67"/>
          <p:cNvSpPr txBox="1"/>
          <p:nvPr/>
        </p:nvSpPr>
        <p:spPr>
          <a:xfrm>
            <a:off x="139207" y="4871992"/>
            <a:ext cx="416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FFFFFF"/>
                </a:solidFill>
                <a:latin typeface="Arial"/>
                <a:ea typeface="Arial"/>
                <a:cs typeface="Arial"/>
                <a:sym typeface="Arial"/>
              </a:rPr>
              <a:t>‹#›</a:t>
            </a:fld>
            <a:endParaRPr b="0" i="0" sz="700" u="none" cap="none" strike="noStrike">
              <a:solidFill>
                <a:srgbClr val="FFFFFF"/>
              </a:solidFill>
              <a:latin typeface="Arial"/>
              <a:ea typeface="Arial"/>
              <a:cs typeface="Arial"/>
              <a:sym typeface="Arial"/>
            </a:endParaRPr>
          </a:p>
        </p:txBody>
      </p:sp>
      <p:sp>
        <p:nvSpPr>
          <p:cNvPr id="386" name="Google Shape;386;p67"/>
          <p:cNvSpPr/>
          <p:nvPr/>
        </p:nvSpPr>
        <p:spPr>
          <a:xfrm>
            <a:off x="0" y="5060900"/>
            <a:ext cx="9144000" cy="870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7"/>
          <p:cNvSpPr txBox="1"/>
          <p:nvPr/>
        </p:nvSpPr>
        <p:spPr>
          <a:xfrm>
            <a:off x="223850" y="4657680"/>
            <a:ext cx="416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666666"/>
                </a:solidFill>
                <a:latin typeface="Arial"/>
                <a:ea typeface="Arial"/>
                <a:cs typeface="Arial"/>
                <a:sym typeface="Arial"/>
              </a:rPr>
              <a:t>‹#›</a:t>
            </a:fld>
            <a:endParaRPr b="0" i="0" sz="700" u="none" cap="none" strike="noStrike">
              <a:solidFill>
                <a:srgbClr val="666666"/>
              </a:solidFill>
              <a:latin typeface="Arial"/>
              <a:ea typeface="Arial"/>
              <a:cs typeface="Arial"/>
              <a:sym typeface="Arial"/>
            </a:endParaRPr>
          </a:p>
        </p:txBody>
      </p:sp>
      <p:sp>
        <p:nvSpPr>
          <p:cNvPr id="388" name="Google Shape;388;p67"/>
          <p:cNvSpPr txBox="1"/>
          <p:nvPr/>
        </p:nvSpPr>
        <p:spPr>
          <a:xfrm>
            <a:off x="533400" y="4711700"/>
            <a:ext cx="38100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666666"/>
                </a:solidFill>
                <a:latin typeface="Arial"/>
                <a:ea typeface="Arial"/>
                <a:cs typeface="Arial"/>
                <a:sym typeface="Arial"/>
              </a:rPr>
              <a:t>Classification: Avery Dennison - Confidential</a:t>
            </a:r>
            <a:endParaRPr b="0" i="0" sz="7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666666"/>
                </a:solidFill>
                <a:latin typeface="Arial"/>
                <a:ea typeface="Arial"/>
                <a:cs typeface="Arial"/>
                <a:sym typeface="Arial"/>
              </a:rPr>
              <a:t>RFID Presentation  |  </a:t>
            </a:r>
            <a:r>
              <a:rPr b="0" i="0" lang="en" sz="700" u="none" cap="none" strike="noStrike">
                <a:solidFill>
                  <a:srgbClr val="666666"/>
                </a:solidFill>
                <a:latin typeface="Helvetica Neue"/>
                <a:ea typeface="Helvetica Neue"/>
                <a:cs typeface="Helvetica Neue"/>
                <a:sym typeface="Helvetica Neue"/>
              </a:rPr>
              <a:t>© Avery Dennison 2019</a:t>
            </a:r>
            <a:endParaRPr b="0" i="0" sz="700" u="none" cap="none" strike="noStrike">
              <a:solidFill>
                <a:srgbClr val="666666"/>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18" name="Shape 518"/>
        <p:cNvGrpSpPr/>
        <p:nvPr/>
      </p:nvGrpSpPr>
      <p:grpSpPr>
        <a:xfrm>
          <a:off x="0" y="0"/>
          <a:ext cx="0" cy="0"/>
          <a:chOff x="0" y="0"/>
          <a:chExt cx="0" cy="0"/>
        </a:xfrm>
      </p:grpSpPr>
      <p:sp>
        <p:nvSpPr>
          <p:cNvPr id="519" name="Google Shape;519;p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9pPr>
          </a:lstStyle>
          <a:p/>
        </p:txBody>
      </p:sp>
      <p:sp>
        <p:nvSpPr>
          <p:cNvPr id="520" name="Google Shape;520;p9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21" name="Google Shape;521;p9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99" name="Shape 599"/>
        <p:cNvGrpSpPr/>
        <p:nvPr/>
      </p:nvGrpSpPr>
      <p:grpSpPr>
        <a:xfrm>
          <a:off x="0" y="0"/>
          <a:ext cx="0" cy="0"/>
          <a:chOff x="0" y="0"/>
          <a:chExt cx="0" cy="0"/>
        </a:xfrm>
      </p:grpSpPr>
      <p:sp>
        <p:nvSpPr>
          <p:cNvPr id="600" name="Google Shape;600;p1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01" name="Google Shape;601;p1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2" name="Google Shape;602;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65" name="Shape 665"/>
        <p:cNvGrpSpPr/>
        <p:nvPr/>
      </p:nvGrpSpPr>
      <p:grpSpPr>
        <a:xfrm>
          <a:off x="0" y="0"/>
          <a:ext cx="0" cy="0"/>
          <a:chOff x="0" y="0"/>
          <a:chExt cx="0" cy="0"/>
        </a:xfrm>
      </p:grpSpPr>
      <p:sp>
        <p:nvSpPr>
          <p:cNvPr id="666" name="Google Shape;666;p1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67" name="Google Shape;667;p1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68" name="Google Shape;668;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6" name="Shape 746"/>
        <p:cNvGrpSpPr/>
        <p:nvPr/>
      </p:nvGrpSpPr>
      <p:grpSpPr>
        <a:xfrm>
          <a:off x="0" y="0"/>
          <a:ext cx="0" cy="0"/>
          <a:chOff x="0" y="0"/>
          <a:chExt cx="0" cy="0"/>
        </a:xfrm>
      </p:grpSpPr>
      <p:sp>
        <p:nvSpPr>
          <p:cNvPr id="747" name="Google Shape;747;p144"/>
          <p:cNvSpPr txBox="1"/>
          <p:nvPr>
            <p:ph idx="12" type="sldNum"/>
          </p:nvPr>
        </p:nvSpPr>
        <p:spPr>
          <a:xfrm>
            <a:off x="8811816" y="81001"/>
            <a:ext cx="251100" cy="135000"/>
          </a:xfrm>
          <a:prstGeom prst="rect">
            <a:avLst/>
          </a:prstGeom>
          <a:noFill/>
          <a:ln>
            <a:noFill/>
          </a:ln>
        </p:spPr>
        <p:txBody>
          <a:bodyPr anchorCtr="0" anchor="t" bIns="0" lIns="0" spcFirstLastPara="1" rIns="0" wrap="square" tIns="0">
            <a:noAutofit/>
          </a:bodyPr>
          <a:lstStyle>
            <a:lvl1pPr indent="0" lvl="0"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1pPr>
            <a:lvl2pPr indent="0" lvl="1"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2pPr>
            <a:lvl3pPr indent="0" lvl="2"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3pPr>
            <a:lvl4pPr indent="0" lvl="3"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4pPr>
            <a:lvl5pPr indent="0" lvl="4"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5pPr>
            <a:lvl6pPr indent="0" lvl="5"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6pPr>
            <a:lvl7pPr indent="0" lvl="6"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7pPr>
            <a:lvl8pPr indent="0" lvl="7"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8pPr>
            <a:lvl9pPr indent="0" lvl="8" marL="0" marR="0" rtl="0" algn="r">
              <a:lnSpc>
                <a:spcPct val="125000"/>
              </a:lnSpc>
              <a:spcBef>
                <a:spcPts val="0"/>
              </a:spcBef>
              <a:spcAft>
                <a:spcPts val="0"/>
              </a:spcAft>
              <a:buClr>
                <a:srgbClr val="000000"/>
              </a:buClr>
              <a:buSzPts val="600"/>
              <a:buFont typeface="Arial"/>
              <a:buNone/>
              <a:defRPr b="0" i="0" sz="6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748" name="Google Shape;748;p144"/>
          <p:cNvSpPr txBox="1"/>
          <p:nvPr>
            <p:ph type="title"/>
          </p:nvPr>
        </p:nvSpPr>
        <p:spPr>
          <a:xfrm>
            <a:off x="323998" y="324000"/>
            <a:ext cx="6010200" cy="633300"/>
          </a:xfrm>
          <a:prstGeom prst="rect">
            <a:avLst/>
          </a:prstGeom>
          <a:noFill/>
          <a:ln>
            <a:noFill/>
          </a:ln>
        </p:spPr>
        <p:txBody>
          <a:bodyPr anchorCtr="0" anchor="b" bIns="68575" lIns="68575" spcFirstLastPara="1" rIns="68575" wrap="square" tIns="68575">
            <a:noAutofit/>
          </a:bodyPr>
          <a:lstStyle>
            <a:lvl1pPr lvl="0" marR="0" rtl="0" algn="l">
              <a:lnSpc>
                <a:spcPct val="110000"/>
              </a:lnSpc>
              <a:spcBef>
                <a:spcPts val="0"/>
              </a:spcBef>
              <a:spcAft>
                <a:spcPts val="0"/>
              </a:spcAft>
              <a:buClr>
                <a:schemeClr val="dk1"/>
              </a:buClr>
              <a:buSzPts val="2300"/>
              <a:buFont typeface="Verdana"/>
              <a:buNone/>
              <a:defRPr b="1" i="0" sz="23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49" name="Google Shape;749;p144"/>
          <p:cNvSpPr txBox="1"/>
          <p:nvPr>
            <p:ph idx="1" type="body"/>
          </p:nvPr>
        </p:nvSpPr>
        <p:spPr>
          <a:xfrm>
            <a:off x="324000" y="1564482"/>
            <a:ext cx="8488800" cy="29265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90000"/>
              </a:lnSpc>
              <a:spcBef>
                <a:spcPts val="8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1pPr>
            <a:lvl2pPr indent="-317500" lvl="1" marL="914400" marR="0" rtl="0" algn="l">
              <a:lnSpc>
                <a:spcPct val="90000"/>
              </a:lnSpc>
              <a:spcBef>
                <a:spcPts val="400"/>
              </a:spcBef>
              <a:spcAft>
                <a:spcPts val="0"/>
              </a:spcAft>
              <a:buClr>
                <a:schemeClr val="accent1"/>
              </a:buClr>
              <a:buSzPts val="1400"/>
              <a:buFont typeface="Arial"/>
              <a:buChar char="✧"/>
              <a:defRPr b="0" i="0" sz="1500" u="none" cap="none" strike="noStrike">
                <a:solidFill>
                  <a:schemeClr val="dk1"/>
                </a:solidFill>
                <a:latin typeface="Verdana"/>
                <a:ea typeface="Verdana"/>
                <a:cs typeface="Verdana"/>
                <a:sym typeface="Verdana"/>
              </a:defRPr>
            </a:lvl2pPr>
            <a:lvl3pPr indent="-304800" lvl="2" marL="1371600" marR="0" rtl="0" algn="l">
              <a:lnSpc>
                <a:spcPct val="90000"/>
              </a:lnSpc>
              <a:spcBef>
                <a:spcPts val="400"/>
              </a:spcBef>
              <a:spcAft>
                <a:spcPts val="0"/>
              </a:spcAft>
              <a:buClr>
                <a:schemeClr val="accent1"/>
              </a:buClr>
              <a:buSzPts val="1200"/>
              <a:buFont typeface="Arial"/>
              <a:buChar char="✧"/>
              <a:defRPr b="0" i="0" sz="1400" u="none" cap="none" strike="noStrike">
                <a:solidFill>
                  <a:schemeClr val="dk1"/>
                </a:solidFill>
                <a:latin typeface="Verdana"/>
                <a:ea typeface="Verdana"/>
                <a:cs typeface="Verdana"/>
                <a:sym typeface="Verdana"/>
              </a:defRPr>
            </a:lvl3pPr>
            <a:lvl4pPr indent="-298450" lvl="3" marL="1828800" marR="0" rtl="0" algn="l">
              <a:lnSpc>
                <a:spcPct val="90000"/>
              </a:lnSpc>
              <a:spcBef>
                <a:spcPts val="400"/>
              </a:spcBef>
              <a:spcAft>
                <a:spcPts val="0"/>
              </a:spcAft>
              <a:buClr>
                <a:schemeClr val="accent1"/>
              </a:buClr>
              <a:buSzPts val="1100"/>
              <a:buFont typeface="Arial"/>
              <a:buChar char="✧"/>
              <a:defRPr b="0" i="0" sz="1200" u="none" cap="none" strike="noStrike">
                <a:solidFill>
                  <a:schemeClr val="dk1"/>
                </a:solidFill>
                <a:latin typeface="Verdana"/>
                <a:ea typeface="Verdana"/>
                <a:cs typeface="Verdana"/>
                <a:sym typeface="Verdana"/>
              </a:defRPr>
            </a:lvl4pPr>
            <a:lvl5pPr indent="-285750" lvl="4" marL="2286000" marR="0" rtl="0" algn="l">
              <a:lnSpc>
                <a:spcPct val="90000"/>
              </a:lnSpc>
              <a:spcBef>
                <a:spcPts val="400"/>
              </a:spcBef>
              <a:spcAft>
                <a:spcPts val="0"/>
              </a:spcAft>
              <a:buClr>
                <a:schemeClr val="accent1"/>
              </a:buClr>
              <a:buSzPts val="900"/>
              <a:buFont typeface="Arial"/>
              <a:buChar char="✧"/>
              <a:defRPr b="0" i="0" sz="1100" u="none" cap="none" strike="noStrike">
                <a:solidFill>
                  <a:schemeClr val="dk1"/>
                </a:solidFill>
                <a:latin typeface="Verdana"/>
                <a:ea typeface="Verdana"/>
                <a:cs typeface="Verdana"/>
                <a:sym typeface="Verdan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9pPr>
          </a:lstStyle>
          <a:p/>
        </p:txBody>
      </p:sp>
      <p:sp>
        <p:nvSpPr>
          <p:cNvPr id="750" name="Google Shape;750;p144"/>
          <p:cNvSpPr txBox="1"/>
          <p:nvPr>
            <p:ph idx="10" type="dt"/>
          </p:nvPr>
        </p:nvSpPr>
        <p:spPr>
          <a:xfrm>
            <a:off x="323850" y="4759015"/>
            <a:ext cx="2057400" cy="189000"/>
          </a:xfrm>
          <a:prstGeom prst="rect">
            <a:avLst/>
          </a:prstGeom>
          <a:noFill/>
          <a:ln>
            <a:noFill/>
          </a:ln>
        </p:spPr>
        <p:txBody>
          <a:bodyPr anchorCtr="0" anchor="t" bIns="68575" lIns="68575" spcFirstLastPara="1" rIns="68575" wrap="square" tIns="68575">
            <a:noAutofit/>
          </a:bodyPr>
          <a:lstStyle>
            <a:lvl1pPr lvl="0" marR="0" rtl="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51" name="Google Shape;751;p144"/>
          <p:cNvSpPr txBox="1"/>
          <p:nvPr>
            <p:ph idx="11" type="ftr"/>
          </p:nvPr>
        </p:nvSpPr>
        <p:spPr>
          <a:xfrm>
            <a:off x="324000" y="4892400"/>
            <a:ext cx="2057400" cy="189000"/>
          </a:xfrm>
          <a:prstGeom prst="rect">
            <a:avLst/>
          </a:prstGeom>
          <a:noFill/>
          <a:ln>
            <a:noFill/>
          </a:ln>
        </p:spPr>
        <p:txBody>
          <a:bodyPr anchorCtr="0" anchor="t" bIns="68575" lIns="68575" spcFirstLastPara="1" rIns="68575" wrap="square" tIns="68575">
            <a:noAutofit/>
          </a:bodyPr>
          <a:lstStyle>
            <a:lvl1pPr lvl="0" marR="0" rtl="0" algn="l">
              <a:lnSpc>
                <a:spcPct val="137500"/>
              </a:lnSpc>
              <a:spcBef>
                <a:spcPts val="0"/>
              </a:spcBef>
              <a:spcAft>
                <a:spcPts val="0"/>
              </a:spcAft>
              <a:buClr>
                <a:srgbClr val="000000"/>
              </a:buClr>
              <a:buSzPts val="1100"/>
              <a:buFont typeface="Arial"/>
              <a:buNone/>
              <a:defRPr b="0" i="0" sz="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Verdana"/>
                <a:ea typeface="Verdana"/>
                <a:cs typeface="Verdana"/>
                <a:sym typeface="Verdana"/>
              </a:defRPr>
            </a:lvl9pPr>
          </a:lstStyle>
          <a:p/>
        </p:txBody>
      </p:sp>
      <p:sp>
        <p:nvSpPr>
          <p:cNvPr id="752" name="Google Shape;752;p144"/>
          <p:cNvSpPr txBox="1"/>
          <p:nvPr/>
        </p:nvSpPr>
        <p:spPr>
          <a:xfrm>
            <a:off x="432001" y="4031464"/>
            <a:ext cx="3008700" cy="2739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800"/>
              <a:buFont typeface="Arial"/>
              <a:buNone/>
            </a:pPr>
            <a:r>
              <a:t/>
            </a:r>
            <a:endParaRPr b="0" i="0" sz="800" u="none" cap="none" strike="noStrike">
              <a:solidFill>
                <a:srgbClr val="3C3C3B"/>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5.png"/><Relationship Id="rId4" Type="http://schemas.openxmlformats.org/officeDocument/2006/relationships/image" Target="../media/image13.png"/><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5.png"/><Relationship Id="rId4" Type="http://schemas.openxmlformats.org/officeDocument/2006/relationships/image" Target="../media/image93.png"/><Relationship Id="rId5" Type="http://schemas.openxmlformats.org/officeDocument/2006/relationships/image" Target="../media/image101.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4.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image" Target="../media/image82.jpg"/><Relationship Id="rId4" Type="http://schemas.openxmlformats.org/officeDocument/2006/relationships/image" Target="../media/image49.jpg"/><Relationship Id="rId5" Type="http://schemas.openxmlformats.org/officeDocument/2006/relationships/image" Target="../media/image37.jpg"/><Relationship Id="rId6" Type="http://schemas.openxmlformats.org/officeDocument/2006/relationships/image" Target="../media/image38.png"/><Relationship Id="rId7"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6.xml"/><Relationship Id="rId3" Type="http://schemas.openxmlformats.org/officeDocument/2006/relationships/image" Target="../media/image51.jpg"/><Relationship Id="rId4" Type="http://schemas.openxmlformats.org/officeDocument/2006/relationships/image" Target="../media/image45.jpg"/><Relationship Id="rId5" Type="http://schemas.openxmlformats.org/officeDocument/2006/relationships/image" Target="../media/image50.png"/><Relationship Id="rId6" Type="http://schemas.openxmlformats.org/officeDocument/2006/relationships/image" Target="../media/image54.png"/><Relationship Id="rId7" Type="http://schemas.openxmlformats.org/officeDocument/2006/relationships/image" Target="../media/image48.png"/><Relationship Id="rId8"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7.xml"/><Relationship Id="rId3" Type="http://schemas.openxmlformats.org/officeDocument/2006/relationships/image" Target="../media/image57.jpg"/><Relationship Id="rId4" Type="http://schemas.openxmlformats.org/officeDocument/2006/relationships/image" Target="../media/image52.png"/><Relationship Id="rId5" Type="http://schemas.openxmlformats.org/officeDocument/2006/relationships/image" Target="../media/image6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8.xml"/><Relationship Id="rId3" Type="http://schemas.openxmlformats.org/officeDocument/2006/relationships/image" Target="../media/image56.jpg"/><Relationship Id="rId4" Type="http://schemas.openxmlformats.org/officeDocument/2006/relationships/image" Target="../media/image58.jpg"/><Relationship Id="rId5"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9.xml"/><Relationship Id="rId3" Type="http://schemas.openxmlformats.org/officeDocument/2006/relationships/image" Target="../media/image67.jpg"/><Relationship Id="rId4" Type="http://schemas.openxmlformats.org/officeDocument/2006/relationships/image" Target="../media/image60.png"/><Relationship Id="rId9" Type="http://schemas.openxmlformats.org/officeDocument/2006/relationships/image" Target="../media/image64.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7.gif"/><Relationship Id="rId5" Type="http://schemas.openxmlformats.org/officeDocument/2006/relationships/image" Target="../media/image14.png"/><Relationship Id="rId6"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33.xml"/><Relationship Id="rId3" Type="http://schemas.openxmlformats.org/officeDocument/2006/relationships/image" Target="../media/image134.png"/><Relationship Id="rId4" Type="http://schemas.openxmlformats.org/officeDocument/2006/relationships/image" Target="../media/image72.jpg"/><Relationship Id="rId5" Type="http://schemas.openxmlformats.org/officeDocument/2006/relationships/image" Target="../media/image83.jpg"/><Relationship Id="rId6"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69.png"/><Relationship Id="rId4" Type="http://schemas.openxmlformats.org/officeDocument/2006/relationships/image" Target="../media/image70.png"/><Relationship Id="rId9" Type="http://schemas.openxmlformats.org/officeDocument/2006/relationships/image" Target="../media/image76.png"/><Relationship Id="rId5" Type="http://schemas.openxmlformats.org/officeDocument/2006/relationships/image" Target="../media/image71.png"/><Relationship Id="rId6" Type="http://schemas.openxmlformats.org/officeDocument/2006/relationships/image" Target="../media/image74.png"/><Relationship Id="rId7" Type="http://schemas.openxmlformats.org/officeDocument/2006/relationships/image" Target="../media/image78.png"/><Relationship Id="rId8" Type="http://schemas.openxmlformats.org/officeDocument/2006/relationships/image" Target="../media/image75.jpg"/><Relationship Id="rId11" Type="http://schemas.openxmlformats.org/officeDocument/2006/relationships/image" Target="../media/image80.jpg"/><Relationship Id="rId10" Type="http://schemas.openxmlformats.org/officeDocument/2006/relationships/image" Target="../media/image77.jpg"/><Relationship Id="rId12"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3.jpg"/><Relationship Id="rId4" Type="http://schemas.openxmlformats.org/officeDocument/2006/relationships/image" Target="../media/image84.jpg"/><Relationship Id="rId5" Type="http://schemas.openxmlformats.org/officeDocument/2006/relationships/image" Target="../media/image81.jpg"/><Relationship Id="rId6" Type="http://schemas.openxmlformats.org/officeDocument/2006/relationships/image" Target="../media/image85.jpg"/><Relationship Id="rId7" Type="http://schemas.openxmlformats.org/officeDocument/2006/relationships/image" Target="../media/image87.jpg"/><Relationship Id="rId8" Type="http://schemas.openxmlformats.org/officeDocument/2006/relationships/image" Target="../media/image9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31.jpg"/><Relationship Id="rId4" Type="http://schemas.openxmlformats.org/officeDocument/2006/relationships/image" Target="../media/image136.png"/><Relationship Id="rId5" Type="http://schemas.openxmlformats.org/officeDocument/2006/relationships/image" Target="../media/image86.jpg"/><Relationship Id="rId6" Type="http://schemas.openxmlformats.org/officeDocument/2006/relationships/image" Target="../media/image44.jpg"/><Relationship Id="rId7" Type="http://schemas.openxmlformats.org/officeDocument/2006/relationships/image" Target="../media/image92.jpg"/><Relationship Id="rId8" Type="http://schemas.openxmlformats.org/officeDocument/2006/relationships/image" Target="../media/image9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rfid.averydennison.com/en/home/product-portfolio.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9.xml"/><Relationship Id="rId3" Type="http://schemas.openxmlformats.org/officeDocument/2006/relationships/hyperlink" Target="http://www.youtube.com/watch?v=byLJYMlYKoA" TargetMode="External"/><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0.xml"/><Relationship Id="rId3" Type="http://schemas.openxmlformats.org/officeDocument/2006/relationships/hyperlink" Target="http://www.youtube.com/watch?v=8WVGQt8EoJ8" TargetMode="External"/><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1.xml"/><Relationship Id="rId3" Type="http://schemas.openxmlformats.org/officeDocument/2006/relationships/hyperlink" Target="http://www.youtube.com/watch?v=UvNnoZYgGW4" TargetMode="Externa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2.xml"/><Relationship Id="rId3" Type="http://schemas.openxmlformats.org/officeDocument/2006/relationships/image" Target="../media/image1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3.xml"/><Relationship Id="rId3" Type="http://schemas.openxmlformats.org/officeDocument/2006/relationships/image" Target="../media/image89.png"/><Relationship Id="rId4" Type="http://schemas.openxmlformats.org/officeDocument/2006/relationships/image" Target="../media/image91.png"/><Relationship Id="rId5" Type="http://schemas.openxmlformats.org/officeDocument/2006/relationships/image" Target="../media/image9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4.xml"/><Relationship Id="rId3" Type="http://schemas.openxmlformats.org/officeDocument/2006/relationships/image" Target="../media/image1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45.xml"/><Relationship Id="rId3" Type="http://schemas.openxmlformats.org/officeDocument/2006/relationships/image" Target="../media/image94.png"/><Relationship Id="rId4" Type="http://schemas.openxmlformats.org/officeDocument/2006/relationships/image" Target="../media/image98.png"/><Relationship Id="rId9" Type="http://schemas.openxmlformats.org/officeDocument/2006/relationships/image" Target="../media/image123.png"/><Relationship Id="rId5" Type="http://schemas.openxmlformats.org/officeDocument/2006/relationships/image" Target="../media/image96.png"/><Relationship Id="rId6" Type="http://schemas.openxmlformats.org/officeDocument/2006/relationships/image" Target="../media/image95.png"/><Relationship Id="rId7" Type="http://schemas.openxmlformats.org/officeDocument/2006/relationships/image" Target="../media/image100.png"/><Relationship Id="rId8" Type="http://schemas.openxmlformats.org/officeDocument/2006/relationships/image" Target="../media/image102.png"/><Relationship Id="rId10"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6.xml"/><Relationship Id="rId3"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9.png"/><Relationship Id="rId8" Type="http://schemas.openxmlformats.org/officeDocument/2006/relationships/image" Target="../media/image110.png"/><Relationship Id="rId10"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7.xml"/><Relationship Id="rId3"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0.png"/><Relationship Id="rId5" Type="http://schemas.openxmlformats.org/officeDocument/2006/relationships/image" Target="../media/image107.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9.png"/><Relationship Id="rId11" Type="http://schemas.openxmlformats.org/officeDocument/2006/relationships/image" Target="../media/image118.jpg"/><Relationship Id="rId10" Type="http://schemas.openxmlformats.org/officeDocument/2006/relationships/image" Target="../media/image112.png"/><Relationship Id="rId13" Type="http://schemas.openxmlformats.org/officeDocument/2006/relationships/image" Target="../media/image115.jpg"/><Relationship Id="rId12" Type="http://schemas.openxmlformats.org/officeDocument/2006/relationships/image" Target="../media/image117.png"/><Relationship Id="rId14" Type="http://schemas.openxmlformats.org/officeDocument/2006/relationships/image" Target="../media/image13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30.jpg"/><Relationship Id="rId4" Type="http://schemas.openxmlformats.org/officeDocument/2006/relationships/image" Target="../media/image114.png"/><Relationship Id="rId5" Type="http://schemas.openxmlformats.org/officeDocument/2006/relationships/image" Target="../media/image119.png"/><Relationship Id="rId6" Type="http://schemas.openxmlformats.org/officeDocument/2006/relationships/image" Target="../media/image121.png"/><Relationship Id="rId7" Type="http://schemas.openxmlformats.org/officeDocument/2006/relationships/image" Target="../media/image1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5.png"/><Relationship Id="rId4" Type="http://schemas.openxmlformats.org/officeDocument/2006/relationships/image" Target="../media/image93.png"/><Relationship Id="rId5"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0.xml"/><Relationship Id="rId3" Type="http://schemas.openxmlformats.org/officeDocument/2006/relationships/image" Target="../media/image128.png"/><Relationship Id="rId4" Type="http://schemas.openxmlformats.org/officeDocument/2006/relationships/image" Target="../media/image129.jpg"/><Relationship Id="rId5" Type="http://schemas.openxmlformats.org/officeDocument/2006/relationships/image" Target="../media/image12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mailto:jordi.baeta@eu.averydennison.com" TargetMode="External"/><Relationship Id="rId4" Type="http://schemas.openxmlformats.org/officeDocument/2006/relationships/hyperlink" Target="mailto:filippo.cerchio@eu.averydennison.com" TargetMode="External"/><Relationship Id="rId9" Type="http://schemas.openxmlformats.org/officeDocument/2006/relationships/hyperlink" Target="mailto:robert.brania@eu.averydennison.com" TargetMode="External"/><Relationship Id="rId5" Type="http://schemas.openxmlformats.org/officeDocument/2006/relationships/hyperlink" Target="mailto:tony.fazhev@eu.averydennison.com" TargetMode="External"/><Relationship Id="rId6" Type="http://schemas.openxmlformats.org/officeDocument/2006/relationships/hyperlink" Target="mailto:dan.panduro@eu.averydennison.com" TargetMode="External"/><Relationship Id="rId7" Type="http://schemas.openxmlformats.org/officeDocument/2006/relationships/hyperlink" Target="mailto:veit.boeckler@eu.averydennison.com" TargetMode="External"/><Relationship Id="rId8" Type="http://schemas.openxmlformats.org/officeDocument/2006/relationships/hyperlink" Target="mailto:silvio.margutti@eu.averydennison.com" TargetMode="External"/><Relationship Id="rId11" Type="http://schemas.openxmlformats.org/officeDocument/2006/relationships/hyperlink" Target="mailto:angel.gea@eu.averydennison.com" TargetMode="External"/><Relationship Id="rId10" Type="http://schemas.openxmlformats.org/officeDocument/2006/relationships/hyperlink" Target="mailto:david.hlousek@eu.averydennison.com" TargetMode="External"/><Relationship Id="rId13" Type="http://schemas.openxmlformats.org/officeDocument/2006/relationships/hyperlink" Target="mailto:peter.jackson@eu.averydennison.com" TargetMode="External"/><Relationship Id="rId12" Type="http://schemas.openxmlformats.org/officeDocument/2006/relationships/hyperlink" Target="mailto:benoit.jourde@eu.averydennison.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17.gif"/><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5.png"/><Relationship Id="rId4" Type="http://schemas.openxmlformats.org/officeDocument/2006/relationships/image" Target="../media/image18.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5.png"/><Relationship Id="rId4" Type="http://schemas.openxmlformats.org/officeDocument/2006/relationships/image" Target="../media/image33.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5.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23.jpg"/><Relationship Id="rId7" Type="http://schemas.openxmlformats.org/officeDocument/2006/relationships/image" Target="../media/image25.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pic>
        <p:nvPicPr>
          <p:cNvPr id="861" name="Google Shape;861;p159"/>
          <p:cNvPicPr preferRelativeResize="0"/>
          <p:nvPr/>
        </p:nvPicPr>
        <p:blipFill rotWithShape="1">
          <a:blip r:embed="rId3">
            <a:alphaModFix/>
          </a:blip>
          <a:srcRect b="23925" l="0" r="0" t="23925"/>
          <a:stretch/>
        </p:blipFill>
        <p:spPr>
          <a:xfrm>
            <a:off x="0" y="0"/>
            <a:ext cx="9144000" cy="5143501"/>
          </a:xfrm>
          <a:prstGeom prst="rect">
            <a:avLst/>
          </a:prstGeom>
          <a:noFill/>
          <a:ln>
            <a:noFill/>
          </a:ln>
        </p:spPr>
      </p:pic>
      <p:pic>
        <p:nvPicPr>
          <p:cNvPr id="862" name="Google Shape;862;p159"/>
          <p:cNvPicPr preferRelativeResize="0"/>
          <p:nvPr/>
        </p:nvPicPr>
        <p:blipFill rotWithShape="1">
          <a:blip r:embed="rId4">
            <a:alphaModFix/>
          </a:blip>
          <a:srcRect b="0" l="0" r="0" t="0"/>
          <a:stretch/>
        </p:blipFill>
        <p:spPr>
          <a:xfrm>
            <a:off x="1072917" y="1154478"/>
            <a:ext cx="1516201" cy="1510136"/>
          </a:xfrm>
          <a:prstGeom prst="rect">
            <a:avLst/>
          </a:prstGeom>
          <a:noFill/>
          <a:ln>
            <a:noFill/>
          </a:ln>
        </p:spPr>
      </p:pic>
      <p:pic>
        <p:nvPicPr>
          <p:cNvPr id="863" name="Google Shape;863;p159"/>
          <p:cNvPicPr preferRelativeResize="0"/>
          <p:nvPr/>
        </p:nvPicPr>
        <p:blipFill rotWithShape="1">
          <a:blip r:embed="rId5">
            <a:alphaModFix/>
          </a:blip>
          <a:srcRect b="8058" l="0" r="12189" t="8057"/>
          <a:stretch/>
        </p:blipFill>
        <p:spPr>
          <a:xfrm>
            <a:off x="4152226" y="0"/>
            <a:ext cx="4991774" cy="5143500"/>
          </a:xfrm>
          <a:prstGeom prst="rect">
            <a:avLst/>
          </a:prstGeom>
          <a:noFill/>
          <a:ln>
            <a:noFill/>
          </a:ln>
        </p:spPr>
      </p:pic>
      <p:sp>
        <p:nvSpPr>
          <p:cNvPr id="864" name="Google Shape;864;p159"/>
          <p:cNvSpPr txBox="1"/>
          <p:nvPr/>
        </p:nvSpPr>
        <p:spPr>
          <a:xfrm>
            <a:off x="4572000" y="3466740"/>
            <a:ext cx="3772581" cy="57708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1" lang="en" sz="1575" u="none" cap="none" strike="noStrike">
                <a:solidFill>
                  <a:srgbClr val="F0F0F0"/>
                </a:solidFill>
                <a:latin typeface="Arial"/>
                <a:ea typeface="Arial"/>
                <a:cs typeface="Arial"/>
                <a:sym typeface="Arial"/>
              </a:rPr>
              <a:t>“Inspirer et développer l’identification </a:t>
            </a:r>
            <a:endParaRPr/>
          </a:p>
          <a:p>
            <a:pPr indent="0" lvl="0" marL="0" marR="0" rtl="0" algn="r">
              <a:lnSpc>
                <a:spcPct val="100000"/>
              </a:lnSpc>
              <a:spcBef>
                <a:spcPts val="0"/>
              </a:spcBef>
              <a:spcAft>
                <a:spcPts val="0"/>
              </a:spcAft>
              <a:buNone/>
            </a:pPr>
            <a:r>
              <a:rPr b="0" i="1" lang="en" sz="1575" u="none" cap="none" strike="noStrike">
                <a:solidFill>
                  <a:srgbClr val="F0F0F0"/>
                </a:solidFill>
                <a:latin typeface="Arial"/>
                <a:ea typeface="Arial"/>
                <a:cs typeface="Arial"/>
                <a:sym typeface="Arial"/>
              </a:rPr>
              <a:t>des produits de demain”</a:t>
            </a:r>
            <a:endParaRPr/>
          </a:p>
        </p:txBody>
      </p:sp>
      <p:sp>
        <p:nvSpPr>
          <p:cNvPr id="865" name="Google Shape;865;p159"/>
          <p:cNvSpPr txBox="1"/>
          <p:nvPr/>
        </p:nvSpPr>
        <p:spPr>
          <a:xfrm>
            <a:off x="799412" y="3076093"/>
            <a:ext cx="4603862" cy="4154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Journées Portes Ouvertes</a:t>
            </a:r>
            <a:r>
              <a:rPr b="0" i="0" lang="en" sz="1050" u="none" cap="none" strike="noStrike">
                <a:solidFill>
                  <a:srgbClr val="FF0000"/>
                </a:solidFill>
                <a:latin typeface="Arial"/>
                <a:ea typeface="Arial"/>
                <a:cs typeface="Arial"/>
                <a:sym typeface="Arial"/>
              </a:rPr>
              <a:t> id</a:t>
            </a:r>
            <a:r>
              <a:rPr b="0" i="0" lang="en" sz="1050" u="none" cap="none" strike="noStrike">
                <a:solidFill>
                  <a:schemeClr val="lt1"/>
                </a:solidFill>
                <a:latin typeface="Arial"/>
                <a:ea typeface="Arial"/>
                <a:cs typeface="Arial"/>
                <a:sym typeface="Arial"/>
              </a:rPr>
              <a:t>(ea)</a:t>
            </a:r>
            <a:r>
              <a:rPr b="0" i="0" lang="en" sz="1050" u="none" cap="none" strike="noStrike">
                <a:solidFill>
                  <a:srgbClr val="FF0000"/>
                </a:solidFill>
                <a:latin typeface="Arial"/>
                <a:ea typeface="Arial"/>
                <a:cs typeface="Arial"/>
                <a:sym typeface="Arial"/>
              </a:rPr>
              <a:t>L</a:t>
            </a:r>
            <a:r>
              <a:rPr b="0" i="0" lang="en" sz="1050" u="none" cap="none" strike="noStrike">
                <a:solidFill>
                  <a:schemeClr val="lt1"/>
                </a:solidFill>
                <a:latin typeface="Arial"/>
                <a:ea typeface="Arial"/>
                <a:cs typeface="Arial"/>
                <a:sym typeface="Arial"/>
              </a:rPr>
              <a:t>, 25 et 26 Juin</a:t>
            </a:r>
            <a:endParaRPr b="0" i="0" sz="105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SMAG Graphique, Paris, France</a:t>
            </a:r>
            <a:endParaRPr/>
          </a:p>
        </p:txBody>
      </p:sp>
      <p:sp>
        <p:nvSpPr>
          <p:cNvPr id="866" name="Google Shape;866;p159"/>
          <p:cNvSpPr txBox="1"/>
          <p:nvPr/>
        </p:nvSpPr>
        <p:spPr>
          <a:xfrm>
            <a:off x="799419" y="3738468"/>
            <a:ext cx="3772581"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Agenda</a:t>
            </a:r>
            <a:endParaRPr/>
          </a:p>
          <a:p>
            <a:pPr indent="0" lvl="0" marL="0" marR="0" rtl="0" algn="l">
              <a:lnSpc>
                <a:spcPct val="100000"/>
              </a:lnSpc>
              <a:spcBef>
                <a:spcPts val="0"/>
              </a:spcBef>
              <a:spcAft>
                <a:spcPts val="0"/>
              </a:spcAft>
              <a:buNone/>
            </a:pPr>
            <a:r>
              <a:t/>
            </a:r>
            <a:endParaRPr b="0" i="0" sz="60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525"/>
              <a:buFont typeface="Courier New"/>
              <a:buChar char="o"/>
            </a:pPr>
            <a:r>
              <a:rPr b="0" i="0" lang="en" sz="1050" u="none" cap="none" strike="noStrike">
                <a:solidFill>
                  <a:schemeClr val="lt1"/>
                </a:solidFill>
                <a:latin typeface="Arial"/>
                <a:ea typeface="Arial"/>
                <a:cs typeface="Arial"/>
                <a:sym typeface="Arial"/>
              </a:rPr>
              <a:t>Profil de la société</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525"/>
              <a:buFont typeface="Courier New"/>
              <a:buChar char="o"/>
            </a:pPr>
            <a:r>
              <a:rPr b="0" i="0" lang="en" sz="1050" u="none" cap="none" strike="noStrike">
                <a:solidFill>
                  <a:schemeClr val="lt1"/>
                </a:solidFill>
                <a:latin typeface="Arial"/>
                <a:ea typeface="Arial"/>
                <a:cs typeface="Arial"/>
                <a:sym typeface="Arial"/>
              </a:rPr>
              <a:t>Solutions Multi-procédés</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525"/>
              <a:buFont typeface="Courier New"/>
              <a:buChar char="o"/>
            </a:pPr>
            <a:r>
              <a:rPr b="0" i="0" lang="en" sz="1050" u="none" cap="none" strike="noStrike">
                <a:solidFill>
                  <a:schemeClr val="lt1"/>
                </a:solidFill>
                <a:latin typeface="Arial"/>
                <a:ea typeface="Arial"/>
                <a:cs typeface="Arial"/>
                <a:sym typeface="Arial"/>
              </a:rPr>
              <a:t>Technologie d’</a:t>
            </a:r>
            <a:r>
              <a:rPr b="0" i="0" lang="en" sz="1050" u="none" cap="none" strike="noStrike">
                <a:solidFill>
                  <a:srgbClr val="FF0000"/>
                </a:solidFill>
                <a:latin typeface="Arial"/>
                <a:ea typeface="Arial"/>
                <a:cs typeface="Arial"/>
                <a:sym typeface="Arial"/>
              </a:rPr>
              <a:t>id</a:t>
            </a:r>
            <a:r>
              <a:rPr b="0" i="0" lang="en" sz="1050" u="none" cap="none" strike="noStrike">
                <a:solidFill>
                  <a:schemeClr val="lt1"/>
                </a:solidFill>
                <a:latin typeface="Arial"/>
                <a:ea typeface="Arial"/>
                <a:cs typeface="Arial"/>
                <a:sym typeface="Arial"/>
              </a:rPr>
              <a:t>entification du </a:t>
            </a:r>
            <a:r>
              <a:rPr b="0" i="0" lang="en" sz="1050" u="none" cap="none" strike="noStrike">
                <a:solidFill>
                  <a:srgbClr val="FF0000"/>
                </a:solidFill>
                <a:latin typeface="Arial"/>
                <a:ea typeface="Arial"/>
                <a:cs typeface="Arial"/>
                <a:sym typeface="Arial"/>
              </a:rPr>
              <a:t>L</a:t>
            </a:r>
            <a:r>
              <a:rPr b="0" i="0" lang="en" sz="1050" u="none" cap="none" strike="noStrike">
                <a:solidFill>
                  <a:schemeClr val="lt1"/>
                </a:solidFill>
                <a:latin typeface="Arial"/>
                <a:ea typeface="Arial"/>
                <a:cs typeface="Arial"/>
                <a:sym typeface="Arial"/>
              </a:rPr>
              <a:t>abel</a:t>
            </a:r>
            <a:endParaRPr/>
          </a:p>
        </p:txBody>
      </p:sp>
      <p:sp>
        <p:nvSpPr>
          <p:cNvPr id="867" name="Google Shape;867;p159"/>
          <p:cNvSpPr/>
          <p:nvPr/>
        </p:nvSpPr>
        <p:spPr>
          <a:xfrm>
            <a:off x="923124" y="2610059"/>
            <a:ext cx="1516201" cy="4597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050" u="none" cap="none" strike="noStrike">
                <a:solidFill>
                  <a:srgbClr val="FF0000"/>
                </a:solidFill>
                <a:latin typeface="Arial"/>
                <a:ea typeface="Arial"/>
                <a:cs typeface="Arial"/>
                <a:sym typeface="Arial"/>
              </a:rPr>
              <a:t>id</a:t>
            </a:r>
            <a:r>
              <a:rPr b="0" i="0" lang="en" sz="1050" u="none" cap="none" strike="noStrike">
                <a:solidFill>
                  <a:schemeClr val="lt1"/>
                </a:solidFill>
                <a:latin typeface="Arial"/>
                <a:ea typeface="Arial"/>
                <a:cs typeface="Arial"/>
                <a:sym typeface="Arial"/>
              </a:rPr>
              <a:t>entification</a:t>
            </a:r>
            <a:r>
              <a:rPr b="1" i="0" lang="en" sz="1050" u="none" cap="none" strike="noStrike">
                <a:solidFill>
                  <a:schemeClr val="lt1"/>
                </a:solidFill>
                <a:latin typeface="Arial"/>
                <a:ea typeface="Arial"/>
                <a:cs typeface="Arial"/>
                <a:sym typeface="Arial"/>
              </a:rPr>
              <a:t>  </a:t>
            </a:r>
            <a:r>
              <a:rPr b="1" i="0" lang="en" sz="1050" u="none" cap="none" strike="noStrike">
                <a:solidFill>
                  <a:srgbClr val="FF0000"/>
                </a:solidFill>
                <a:latin typeface="Arial"/>
                <a:ea typeface="Arial"/>
                <a:cs typeface="Arial"/>
                <a:sym typeface="Arial"/>
              </a:rPr>
              <a:t>L</a:t>
            </a:r>
            <a:r>
              <a:rPr b="0" i="0" lang="en" sz="1050" u="none" cap="none" strike="noStrike">
                <a:solidFill>
                  <a:schemeClr val="lt1"/>
                </a:solidFill>
                <a:latin typeface="Arial"/>
                <a:ea typeface="Arial"/>
                <a:cs typeface="Arial"/>
                <a:sym typeface="Arial"/>
              </a:rPr>
              <a:t>abel</a:t>
            </a:r>
            <a:endParaRPr/>
          </a:p>
          <a:p>
            <a:pPr indent="0" lvl="0" marL="0" marR="0" rtl="0" algn="ct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Technology</a:t>
            </a:r>
            <a:endParaRPr b="1" i="0" sz="1050" u="none" cap="none" strike="noStrike">
              <a:solidFill>
                <a:schemeClr val="lt1"/>
              </a:solidFill>
              <a:latin typeface="Arial"/>
              <a:ea typeface="Arial"/>
              <a:cs typeface="Arial"/>
              <a:sym typeface="Arial"/>
            </a:endParaRPr>
          </a:p>
        </p:txBody>
      </p:sp>
      <p:sp>
        <p:nvSpPr>
          <p:cNvPr id="868" name="Google Shape;868;p159"/>
          <p:cNvSpPr/>
          <p:nvPr/>
        </p:nvSpPr>
        <p:spPr>
          <a:xfrm>
            <a:off x="688543" y="988960"/>
            <a:ext cx="1581530" cy="561856"/>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2400" u="none" cap="none" strike="noStrike">
                <a:solidFill>
                  <a:srgbClr val="FF0000"/>
                </a:solidFill>
                <a:latin typeface="Arial"/>
                <a:ea typeface="Arial"/>
                <a:cs typeface="Arial"/>
                <a:sym typeface="Arial"/>
              </a:rPr>
              <a:t>id</a:t>
            </a:r>
            <a:r>
              <a:rPr b="1" i="0" lang="en" sz="2100" u="none" cap="none" strike="noStrike">
                <a:solidFill>
                  <a:schemeClr val="lt1"/>
                </a:solidFill>
                <a:latin typeface="Arial"/>
                <a:ea typeface="Arial"/>
                <a:cs typeface="Arial"/>
                <a:sym typeface="Arial"/>
              </a:rPr>
              <a:t>(ea)</a:t>
            </a:r>
            <a:r>
              <a:rPr b="1" i="0" lang="en" sz="2400" u="none" cap="none" strike="noStrike">
                <a:solidFill>
                  <a:srgbClr val="FF0000"/>
                </a:solidFill>
                <a:latin typeface="Arial"/>
                <a:ea typeface="Arial"/>
                <a:cs typeface="Arial"/>
                <a:sym typeface="Arial"/>
              </a:rPr>
              <a:t>L</a:t>
            </a:r>
            <a:r>
              <a:rPr b="1" i="0" lang="en" sz="2700" u="none" cap="none" strike="noStrike">
                <a:solidFill>
                  <a:schemeClr val="lt1"/>
                </a:solidFill>
                <a:latin typeface="Arial"/>
                <a:ea typeface="Arial"/>
                <a:cs typeface="Arial"/>
                <a:sym typeface="Arial"/>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sp>
        <p:nvSpPr>
          <p:cNvPr id="1031" name="Google Shape;1031;p168"/>
          <p:cNvSpPr txBox="1"/>
          <p:nvPr>
            <p:ph idx="12" type="sldNum"/>
          </p:nvPr>
        </p:nvSpPr>
        <p:spPr>
          <a:xfrm>
            <a:off x="378754" y="4861957"/>
            <a:ext cx="372300" cy="273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en"/>
              <a:t>‹#›</a:t>
            </a:fld>
            <a:endParaRPr/>
          </a:p>
        </p:txBody>
      </p:sp>
      <p:sp>
        <p:nvSpPr>
          <p:cNvPr id="1032" name="Google Shape;1032;p168"/>
          <p:cNvSpPr txBox="1"/>
          <p:nvPr/>
        </p:nvSpPr>
        <p:spPr>
          <a:xfrm>
            <a:off x="231608" y="4806372"/>
            <a:ext cx="4811880" cy="2077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chemeClr val="lt1"/>
                </a:solidFill>
                <a:latin typeface="Arial"/>
                <a:ea typeface="Arial"/>
                <a:cs typeface="Arial"/>
                <a:sym typeface="Arial"/>
              </a:rPr>
              <a:t>SMAG GRAPHIQUE | Paris, France | April 2019</a:t>
            </a:r>
            <a:endParaRPr/>
          </a:p>
        </p:txBody>
      </p:sp>
      <p:pic>
        <p:nvPicPr>
          <p:cNvPr id="1033" name="Google Shape;1033;p168"/>
          <p:cNvPicPr preferRelativeResize="0"/>
          <p:nvPr/>
        </p:nvPicPr>
        <p:blipFill rotWithShape="1">
          <a:blip r:embed="rId3">
            <a:alphaModFix/>
          </a:blip>
          <a:srcRect b="27759" l="12884" r="12883" t="24124"/>
          <a:stretch/>
        </p:blipFill>
        <p:spPr>
          <a:xfrm>
            <a:off x="-1" y="-1"/>
            <a:ext cx="9144001" cy="5143501"/>
          </a:xfrm>
          <a:prstGeom prst="rect">
            <a:avLst/>
          </a:prstGeom>
          <a:noFill/>
          <a:ln>
            <a:noFill/>
          </a:ln>
        </p:spPr>
      </p:pic>
      <p:sp>
        <p:nvSpPr>
          <p:cNvPr id="1034" name="Google Shape;1034;p168"/>
          <p:cNvSpPr txBox="1"/>
          <p:nvPr/>
        </p:nvSpPr>
        <p:spPr>
          <a:xfrm>
            <a:off x="-1" y="4083274"/>
            <a:ext cx="9144001" cy="650780"/>
          </a:xfrm>
          <a:prstGeom prst="rect">
            <a:avLst/>
          </a:prstGeom>
          <a:noFill/>
          <a:ln>
            <a:noFill/>
          </a:ln>
        </p:spPr>
        <p:txBody>
          <a:bodyPr anchorCtr="0" anchor="ctr" bIns="34275" lIns="68575" spcFirstLastPara="1" rIns="68575" wrap="square" tIns="34275">
            <a:noAutofit/>
          </a:bodyPr>
          <a:lstStyle/>
          <a:p>
            <a:pPr indent="0" lvl="1" marL="0" marR="0" rtl="0" algn="ctr">
              <a:lnSpc>
                <a:spcPct val="100000"/>
              </a:lnSpc>
              <a:spcBef>
                <a:spcPts val="0"/>
              </a:spcBef>
              <a:spcAft>
                <a:spcPts val="0"/>
              </a:spcAft>
              <a:buNone/>
            </a:pPr>
            <a:r>
              <a:rPr b="0" i="0" lang="en" sz="2100" u="none" cap="none" strike="noStrike">
                <a:solidFill>
                  <a:schemeClr val="lt1"/>
                </a:solidFill>
                <a:latin typeface="Arial"/>
                <a:ea typeface="Arial"/>
                <a:cs typeface="Arial"/>
                <a:sym typeface="Arial"/>
              </a:rPr>
              <a:t>MERCI POUR VOTRE ATTENTION</a:t>
            </a:r>
            <a:endParaRPr b="0" i="0" sz="1500" u="none" cap="none" strike="noStrike">
              <a:solidFill>
                <a:schemeClr val="lt1"/>
              </a:solidFill>
              <a:latin typeface="Arial"/>
              <a:ea typeface="Arial"/>
              <a:cs typeface="Arial"/>
              <a:sym typeface="Arial"/>
            </a:endParaRPr>
          </a:p>
        </p:txBody>
      </p:sp>
      <p:sp>
        <p:nvSpPr>
          <p:cNvPr id="1035" name="Google Shape;1035;p168"/>
          <p:cNvSpPr txBox="1"/>
          <p:nvPr/>
        </p:nvSpPr>
        <p:spPr>
          <a:xfrm>
            <a:off x="0" y="4806371"/>
            <a:ext cx="9144001" cy="234735"/>
          </a:xfrm>
          <a:prstGeom prst="rect">
            <a:avLst/>
          </a:prstGeom>
          <a:noFill/>
          <a:ln>
            <a:noFill/>
          </a:ln>
        </p:spPr>
        <p:txBody>
          <a:bodyPr anchorCtr="0" anchor="ctr" bIns="34275" lIns="68575" spcFirstLastPara="1" rIns="68575" wrap="square" tIns="34275">
            <a:noAutofit/>
          </a:bodyPr>
          <a:lstStyle/>
          <a:p>
            <a:pPr indent="0" lvl="1" marL="0" marR="0" rtl="0" algn="ct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www.smag-graphique.com</a:t>
            </a:r>
            <a:endParaRPr b="0" i="0" sz="105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9" name="Shape 1039"/>
        <p:cNvGrpSpPr/>
        <p:nvPr/>
      </p:nvGrpSpPr>
      <p:grpSpPr>
        <a:xfrm>
          <a:off x="0" y="0"/>
          <a:ext cx="0" cy="0"/>
          <a:chOff x="0" y="0"/>
          <a:chExt cx="0" cy="0"/>
        </a:xfrm>
      </p:grpSpPr>
      <p:pic>
        <p:nvPicPr>
          <p:cNvPr id="1040" name="Google Shape;1040;p16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4" name="Shape 1044"/>
        <p:cNvGrpSpPr/>
        <p:nvPr/>
      </p:nvGrpSpPr>
      <p:grpSpPr>
        <a:xfrm>
          <a:off x="0" y="0"/>
          <a:ext cx="0" cy="0"/>
          <a:chOff x="0" y="0"/>
          <a:chExt cx="0" cy="0"/>
        </a:xfrm>
      </p:grpSpPr>
      <p:pic>
        <p:nvPicPr>
          <p:cNvPr id="1045" name="Google Shape;1045;p17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pic>
        <p:nvPicPr>
          <p:cNvPr id="1050" name="Google Shape;1050;p17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4" name="Shape 1054"/>
        <p:cNvGrpSpPr/>
        <p:nvPr/>
      </p:nvGrpSpPr>
      <p:grpSpPr>
        <a:xfrm>
          <a:off x="0" y="0"/>
          <a:ext cx="0" cy="0"/>
          <a:chOff x="0" y="0"/>
          <a:chExt cx="0" cy="0"/>
        </a:xfrm>
      </p:grpSpPr>
      <p:pic>
        <p:nvPicPr>
          <p:cNvPr id="1055" name="Google Shape;1055;p17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pic>
        <p:nvPicPr>
          <p:cNvPr id="1060" name="Google Shape;1060;p17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4" name="Shape 1064"/>
        <p:cNvGrpSpPr/>
        <p:nvPr/>
      </p:nvGrpSpPr>
      <p:grpSpPr>
        <a:xfrm>
          <a:off x="0" y="0"/>
          <a:ext cx="0" cy="0"/>
          <a:chOff x="0" y="0"/>
          <a:chExt cx="0" cy="0"/>
        </a:xfrm>
      </p:grpSpPr>
      <p:pic>
        <p:nvPicPr>
          <p:cNvPr id="1065" name="Google Shape;1065;p17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9" name="Shape 1069"/>
        <p:cNvGrpSpPr/>
        <p:nvPr/>
      </p:nvGrpSpPr>
      <p:grpSpPr>
        <a:xfrm>
          <a:off x="0" y="0"/>
          <a:ext cx="0" cy="0"/>
          <a:chOff x="0" y="0"/>
          <a:chExt cx="0" cy="0"/>
        </a:xfrm>
      </p:grpSpPr>
      <p:pic>
        <p:nvPicPr>
          <p:cNvPr id="1070" name="Google Shape;1070;p17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4" name="Shape 1074"/>
        <p:cNvGrpSpPr/>
        <p:nvPr/>
      </p:nvGrpSpPr>
      <p:grpSpPr>
        <a:xfrm>
          <a:off x="0" y="0"/>
          <a:ext cx="0" cy="0"/>
          <a:chOff x="0" y="0"/>
          <a:chExt cx="0" cy="0"/>
        </a:xfrm>
      </p:grpSpPr>
      <p:sp>
        <p:nvSpPr>
          <p:cNvPr id="1075" name="Google Shape;1075;p176"/>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76"/>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077" name="Google Shape;1077;p176"/>
          <p:cNvSpPr txBox="1"/>
          <p:nvPr/>
        </p:nvSpPr>
        <p:spPr>
          <a:xfrm>
            <a:off x="456575" y="1436700"/>
            <a:ext cx="4486800" cy="1152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1000"/>
              </a:spcBef>
              <a:spcAft>
                <a:spcPts val="0"/>
              </a:spcAft>
              <a:buClr>
                <a:srgbClr val="000000"/>
              </a:buClr>
              <a:buSzPts val="1100"/>
              <a:buFont typeface="Arial"/>
              <a:buNone/>
            </a:pPr>
            <a:r>
              <a:rPr b="1" i="0" lang="en" sz="1400" u="none" cap="none" strike="noStrike">
                <a:solidFill>
                  <a:srgbClr val="000000"/>
                </a:solidFill>
                <a:highlight>
                  <a:srgbClr val="FFFFFF"/>
                </a:highlight>
                <a:latin typeface="Helvetica Neue"/>
                <a:ea typeface="Helvetica Neue"/>
                <a:cs typeface="Helvetica Neue"/>
                <a:sym typeface="Helvetica Neue"/>
              </a:rPr>
              <a:t>Avery Dennison est un industriel mondial en science des matériaux, spécialisé dans la conception et la production d’une large variété d’étiquettes et de matériaux fonctionnels. Nos produits sont utilisés dans presque tous les secteurs de l’industrie.</a:t>
            </a:r>
            <a:endParaRPr b="1" i="0" sz="1400" u="none" cap="none" strike="noStrike">
              <a:solidFill>
                <a:srgbClr val="000000"/>
              </a:solidFill>
              <a:highlight>
                <a:srgbClr val="FFFFFF"/>
              </a:highlight>
              <a:latin typeface="Helvetica Neue"/>
              <a:ea typeface="Helvetica Neue"/>
              <a:cs typeface="Helvetica Neue"/>
              <a:sym typeface="Helvetica Neue"/>
            </a:endParaRPr>
          </a:p>
          <a:p>
            <a:pPr indent="-226058" lvl="0" marL="228600" marR="0" rtl="0" algn="l">
              <a:lnSpc>
                <a:spcPct val="115000"/>
              </a:lnSpc>
              <a:spcBef>
                <a:spcPts val="1000"/>
              </a:spcBef>
              <a:spcAft>
                <a:spcPts val="0"/>
              </a:spcAft>
              <a:buClr>
                <a:srgbClr val="000000"/>
              </a:buClr>
              <a:buSzPts val="1400"/>
              <a:buFont typeface="Helvetica Neue"/>
              <a:buChar char="●"/>
            </a:pPr>
            <a:r>
              <a:rPr b="0" i="0" lang="en" sz="1400" u="none" cap="none" strike="noStrike">
                <a:solidFill>
                  <a:srgbClr val="000000"/>
                </a:solidFill>
                <a:latin typeface="Helvetica Neue"/>
                <a:ea typeface="Helvetica Neue"/>
                <a:cs typeface="Helvetica Neue"/>
                <a:sym typeface="Helvetica Neue"/>
              </a:rPr>
              <a:t>Siège sociale à Glendale en Californie</a:t>
            </a:r>
            <a:endParaRPr b="0" i="0" sz="1400" u="none" cap="none" strike="noStrike">
              <a:solidFill>
                <a:srgbClr val="000000"/>
              </a:solidFill>
              <a:latin typeface="Helvetica Neue"/>
              <a:ea typeface="Helvetica Neue"/>
              <a:cs typeface="Helvetica Neue"/>
              <a:sym typeface="Helvetica Neue"/>
            </a:endParaRPr>
          </a:p>
          <a:p>
            <a:pPr indent="-226058" lvl="0" marL="228600" marR="0" rtl="0" algn="l">
              <a:lnSpc>
                <a:spcPct val="115000"/>
              </a:lnSpc>
              <a:spcBef>
                <a:spcPts val="0"/>
              </a:spcBef>
              <a:spcAft>
                <a:spcPts val="0"/>
              </a:spcAft>
              <a:buClr>
                <a:srgbClr val="000000"/>
              </a:buClr>
              <a:buSzPts val="1400"/>
              <a:buFont typeface="Helvetica Neue"/>
              <a:buChar char="●"/>
            </a:pPr>
            <a:r>
              <a:rPr b="0" i="0" lang="en" sz="1400" u="none" cap="none" strike="noStrike">
                <a:solidFill>
                  <a:srgbClr val="000000"/>
                </a:solidFill>
                <a:latin typeface="Helvetica Neue"/>
                <a:ea typeface="Helvetica Neue"/>
                <a:cs typeface="Helvetica Neue"/>
                <a:sym typeface="Helvetica Neue"/>
              </a:rPr>
              <a:t>Interventions dans plus de 50 pays avec approximativement 30’000 employés à travers le monde</a:t>
            </a:r>
            <a:endParaRPr b="0" i="0" sz="1400" u="none" cap="none" strike="noStrike">
              <a:solidFill>
                <a:srgbClr val="000000"/>
              </a:solidFill>
              <a:latin typeface="Helvetica Neue"/>
              <a:ea typeface="Helvetica Neue"/>
              <a:cs typeface="Helvetica Neue"/>
              <a:sym typeface="Helvetica Neue"/>
            </a:endParaRPr>
          </a:p>
          <a:p>
            <a:pPr indent="-226058" lvl="0" marL="228600" marR="0" rtl="0" algn="l">
              <a:lnSpc>
                <a:spcPct val="115000"/>
              </a:lnSpc>
              <a:spcBef>
                <a:spcPts val="0"/>
              </a:spcBef>
              <a:spcAft>
                <a:spcPts val="0"/>
              </a:spcAft>
              <a:buClr>
                <a:srgbClr val="000000"/>
              </a:buClr>
              <a:buSzPts val="1400"/>
              <a:buFont typeface="Helvetica Neue"/>
              <a:buChar char="●"/>
            </a:pPr>
            <a:r>
              <a:rPr b="0" i="0" lang="en" sz="1400" u="none" cap="none" strike="noStrike">
                <a:solidFill>
                  <a:srgbClr val="000000"/>
                </a:solidFill>
                <a:latin typeface="Helvetica Neue"/>
                <a:ea typeface="Helvetica Neue"/>
                <a:cs typeface="Helvetica Neue"/>
                <a:sym typeface="Helvetica Neue"/>
              </a:rPr>
              <a:t>Revenus de 7,2 milliards en 2018 ; Classement au Fortune 500 : 427</a:t>
            </a:r>
            <a:endParaRPr b="0" i="0" sz="1400" u="none" cap="none" strike="noStrike">
              <a:solidFill>
                <a:srgbClr val="000000"/>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1000"/>
              </a:spcBef>
              <a:spcAft>
                <a:spcPts val="0"/>
              </a:spcAft>
              <a:buClr>
                <a:srgbClr val="000000"/>
              </a:buClr>
              <a:buSzPts val="1100"/>
              <a:buFont typeface="Arial"/>
              <a:buNone/>
            </a:pPr>
            <a:r>
              <a:t/>
            </a:r>
            <a:endParaRPr b="0" i="0" sz="14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1000"/>
              </a:spcBef>
              <a:spcAft>
                <a:spcPts val="0"/>
              </a:spcAft>
              <a:buClr>
                <a:srgbClr val="000000"/>
              </a:buClr>
              <a:buSzPts val="1100"/>
              <a:buFont typeface="Arial"/>
              <a:buNone/>
            </a:pPr>
            <a:r>
              <a:t/>
            </a:r>
            <a:endParaRPr b="0" i="0" sz="1400" u="none" cap="none" strike="noStrike">
              <a:solidFill>
                <a:srgbClr val="000000"/>
              </a:solidFill>
              <a:highlight>
                <a:srgbClr val="FFFFFF"/>
              </a:highlight>
              <a:latin typeface="Helvetica Neue"/>
              <a:ea typeface="Helvetica Neue"/>
              <a:cs typeface="Helvetica Neue"/>
              <a:sym typeface="Helvetica Neue"/>
            </a:endParaRPr>
          </a:p>
        </p:txBody>
      </p:sp>
      <p:cxnSp>
        <p:nvCxnSpPr>
          <p:cNvPr id="1078" name="Google Shape;1078;p176"/>
          <p:cNvCxnSpPr/>
          <p:nvPr/>
        </p:nvCxnSpPr>
        <p:spPr>
          <a:xfrm>
            <a:off x="457625" y="1436700"/>
            <a:ext cx="832800" cy="0"/>
          </a:xfrm>
          <a:prstGeom prst="straightConnector1">
            <a:avLst/>
          </a:prstGeom>
          <a:noFill/>
          <a:ln cap="flat" cmpd="sng" w="19050">
            <a:solidFill>
              <a:srgbClr val="CC0000"/>
            </a:solidFill>
            <a:prstDash val="solid"/>
            <a:round/>
            <a:headEnd len="sm" w="sm" type="none"/>
            <a:tailEnd len="sm" w="sm" type="none"/>
          </a:ln>
        </p:spPr>
      </p:cxnSp>
      <p:sp>
        <p:nvSpPr>
          <p:cNvPr id="1079" name="Google Shape;1079;p176"/>
          <p:cNvSpPr txBox="1"/>
          <p:nvPr/>
        </p:nvSpPr>
        <p:spPr>
          <a:xfrm>
            <a:off x="372400" y="273075"/>
            <a:ext cx="31617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PRÉSENTATION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AVERY DENNISON</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QUI SOMMES NOUS ?</a:t>
            </a:r>
            <a:endParaRPr b="1" i="0" sz="1800" u="none" cap="none" strike="noStrike">
              <a:solidFill>
                <a:srgbClr val="000000"/>
              </a:solidFill>
              <a:latin typeface="Helvetica Neue"/>
              <a:ea typeface="Helvetica Neue"/>
              <a:cs typeface="Helvetica Neue"/>
              <a:sym typeface="Helvetica Neue"/>
            </a:endParaRPr>
          </a:p>
        </p:txBody>
      </p:sp>
      <p:pic>
        <p:nvPicPr>
          <p:cNvPr descr="AD_CorpPres_GlobalLeader_2017_1775x417_f.png" id="1080" name="Google Shape;1080;p176"/>
          <p:cNvPicPr preferRelativeResize="0"/>
          <p:nvPr/>
        </p:nvPicPr>
        <p:blipFill rotWithShape="1">
          <a:blip r:embed="rId3">
            <a:alphaModFix/>
          </a:blip>
          <a:srcRect b="17074" l="0" r="67660" t="0"/>
          <a:stretch/>
        </p:blipFill>
        <p:spPr>
          <a:xfrm>
            <a:off x="6280550" y="0"/>
            <a:ext cx="2863452" cy="1655017"/>
          </a:xfrm>
          <a:prstGeom prst="rect">
            <a:avLst/>
          </a:prstGeom>
          <a:noFill/>
          <a:ln>
            <a:noFill/>
          </a:ln>
        </p:spPr>
      </p:pic>
      <p:pic>
        <p:nvPicPr>
          <p:cNvPr descr="AD_CorpPres_GlobalLeader_2017_1775x417_f.png" id="1081" name="Google Shape;1081;p176"/>
          <p:cNvPicPr preferRelativeResize="0"/>
          <p:nvPr/>
        </p:nvPicPr>
        <p:blipFill rotWithShape="1">
          <a:blip r:embed="rId3">
            <a:alphaModFix/>
          </a:blip>
          <a:srcRect b="11985" l="36677" r="36671" t="19673"/>
          <a:stretch/>
        </p:blipFill>
        <p:spPr>
          <a:xfrm>
            <a:off x="6280550" y="1655017"/>
            <a:ext cx="2863452" cy="1655041"/>
          </a:xfrm>
          <a:prstGeom prst="rect">
            <a:avLst/>
          </a:prstGeom>
          <a:noFill/>
          <a:ln>
            <a:noFill/>
          </a:ln>
        </p:spPr>
      </p:pic>
      <p:pic>
        <p:nvPicPr>
          <p:cNvPr descr="AD_CorpPres_GlobalLeader_2017_1775x417_f.png" id="1082" name="Google Shape;1082;p176"/>
          <p:cNvPicPr preferRelativeResize="0"/>
          <p:nvPr/>
        </p:nvPicPr>
        <p:blipFill rotWithShape="1">
          <a:blip r:embed="rId3">
            <a:alphaModFix/>
          </a:blip>
          <a:srcRect b="5493" l="68764" r="0" t="14416"/>
          <a:stretch/>
        </p:blipFill>
        <p:spPr>
          <a:xfrm>
            <a:off x="6280550" y="3310058"/>
            <a:ext cx="2863452" cy="16550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6" name="Shape 1086"/>
        <p:cNvGrpSpPr/>
        <p:nvPr/>
      </p:nvGrpSpPr>
      <p:grpSpPr>
        <a:xfrm>
          <a:off x="0" y="0"/>
          <a:ext cx="0" cy="0"/>
          <a:chOff x="0" y="0"/>
          <a:chExt cx="0" cy="0"/>
        </a:xfrm>
      </p:grpSpPr>
      <p:sp>
        <p:nvSpPr>
          <p:cNvPr id="1087" name="Google Shape;1087;p177"/>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77"/>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089" name="Google Shape;1089;p177"/>
          <p:cNvCxnSpPr/>
          <p:nvPr/>
        </p:nvCxnSpPr>
        <p:spPr>
          <a:xfrm>
            <a:off x="457625" y="1413038"/>
            <a:ext cx="832800" cy="0"/>
          </a:xfrm>
          <a:prstGeom prst="straightConnector1">
            <a:avLst/>
          </a:prstGeom>
          <a:noFill/>
          <a:ln cap="flat" cmpd="sng" w="19050">
            <a:solidFill>
              <a:srgbClr val="CC0000"/>
            </a:solidFill>
            <a:prstDash val="solid"/>
            <a:round/>
            <a:headEnd len="sm" w="sm" type="none"/>
            <a:tailEnd len="sm" w="sm" type="none"/>
          </a:ln>
        </p:spPr>
      </p:cxnSp>
      <p:sp>
        <p:nvSpPr>
          <p:cNvPr id="1090" name="Google Shape;1090;p177"/>
          <p:cNvSpPr txBox="1"/>
          <p:nvPr/>
        </p:nvSpPr>
        <p:spPr>
          <a:xfrm>
            <a:off x="3757000" y="1716096"/>
            <a:ext cx="1669800" cy="740100"/>
          </a:xfrm>
          <a:prstGeom prst="rect">
            <a:avLst/>
          </a:prstGeom>
          <a:noFill/>
          <a:ln>
            <a:noFill/>
          </a:ln>
        </p:spPr>
        <p:txBody>
          <a:bodyPr anchorCtr="0" anchor="t" bIns="91425" lIns="91425" spcFirstLastPara="1" rIns="91425" wrap="square" tIns="91425">
            <a:noAutofit/>
          </a:bodyPr>
          <a:lstStyle/>
          <a:p>
            <a:pPr indent="0" lvl="0" marL="0" marR="0" rtl="0" algn="r">
              <a:lnSpc>
                <a:spcPct val="180000"/>
              </a:lnSpc>
              <a:spcBef>
                <a:spcPts val="0"/>
              </a:spcBef>
              <a:spcAft>
                <a:spcPts val="1000"/>
              </a:spcAft>
              <a:buClr>
                <a:srgbClr val="000000"/>
              </a:buClr>
              <a:buSzPts val="3600"/>
              <a:buFont typeface="Arial"/>
              <a:buNone/>
            </a:pPr>
            <a:r>
              <a:rPr b="1" i="0" lang="en" sz="3600" u="none" cap="none" strike="noStrike">
                <a:solidFill>
                  <a:srgbClr val="000000"/>
                </a:solidFill>
                <a:latin typeface="Arial"/>
                <a:ea typeface="Arial"/>
                <a:cs typeface="Arial"/>
                <a:sym typeface="Arial"/>
              </a:rPr>
              <a:t>68%</a:t>
            </a:r>
            <a:endParaRPr b="1" i="0" sz="3600" u="none" cap="none" strike="noStrike">
              <a:solidFill>
                <a:srgbClr val="000000"/>
              </a:solidFill>
              <a:latin typeface="Arial"/>
              <a:ea typeface="Arial"/>
              <a:cs typeface="Arial"/>
              <a:sym typeface="Arial"/>
            </a:endParaRPr>
          </a:p>
        </p:txBody>
      </p:sp>
      <p:cxnSp>
        <p:nvCxnSpPr>
          <p:cNvPr id="1091" name="Google Shape;1091;p177"/>
          <p:cNvCxnSpPr/>
          <p:nvPr/>
        </p:nvCxnSpPr>
        <p:spPr>
          <a:xfrm>
            <a:off x="457625" y="1776775"/>
            <a:ext cx="4866600" cy="0"/>
          </a:xfrm>
          <a:prstGeom prst="straightConnector1">
            <a:avLst/>
          </a:prstGeom>
          <a:noFill/>
          <a:ln cap="flat" cmpd="sng" w="9525">
            <a:solidFill>
              <a:srgbClr val="CCCCCC"/>
            </a:solidFill>
            <a:prstDash val="solid"/>
            <a:round/>
            <a:headEnd len="sm" w="sm" type="none"/>
            <a:tailEnd len="sm" w="sm" type="none"/>
          </a:ln>
        </p:spPr>
      </p:cxnSp>
      <p:sp>
        <p:nvSpPr>
          <p:cNvPr id="1092" name="Google Shape;1092;p177"/>
          <p:cNvSpPr txBox="1"/>
          <p:nvPr/>
        </p:nvSpPr>
        <p:spPr>
          <a:xfrm>
            <a:off x="3607650" y="1499698"/>
            <a:ext cx="1786500" cy="264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Revenus 2018 (en millions)</a:t>
            </a:r>
            <a:endParaRPr b="0" i="0" sz="700" u="none" cap="none" strike="noStrike">
              <a:solidFill>
                <a:srgbClr val="000000"/>
              </a:solidFill>
              <a:latin typeface="Arial"/>
              <a:ea typeface="Arial"/>
              <a:cs typeface="Arial"/>
              <a:sym typeface="Arial"/>
            </a:endParaRPr>
          </a:p>
        </p:txBody>
      </p:sp>
      <p:cxnSp>
        <p:nvCxnSpPr>
          <p:cNvPr id="1093" name="Google Shape;1093;p177"/>
          <p:cNvCxnSpPr/>
          <p:nvPr/>
        </p:nvCxnSpPr>
        <p:spPr>
          <a:xfrm>
            <a:off x="461814" y="2775900"/>
            <a:ext cx="4862700" cy="0"/>
          </a:xfrm>
          <a:prstGeom prst="straightConnector1">
            <a:avLst/>
          </a:prstGeom>
          <a:noFill/>
          <a:ln cap="flat" cmpd="sng" w="9525">
            <a:solidFill>
              <a:srgbClr val="CCCCCC"/>
            </a:solidFill>
            <a:prstDash val="solid"/>
            <a:round/>
            <a:headEnd len="sm" w="sm" type="none"/>
            <a:tailEnd len="sm" w="sm" type="none"/>
          </a:ln>
        </p:spPr>
      </p:cxnSp>
      <p:cxnSp>
        <p:nvCxnSpPr>
          <p:cNvPr id="1094" name="Google Shape;1094;p177"/>
          <p:cNvCxnSpPr/>
          <p:nvPr/>
        </p:nvCxnSpPr>
        <p:spPr>
          <a:xfrm>
            <a:off x="457625" y="3953100"/>
            <a:ext cx="4866600" cy="0"/>
          </a:xfrm>
          <a:prstGeom prst="straightConnector1">
            <a:avLst/>
          </a:prstGeom>
          <a:noFill/>
          <a:ln cap="flat" cmpd="sng" w="9525">
            <a:solidFill>
              <a:srgbClr val="CCCCCC"/>
            </a:solidFill>
            <a:prstDash val="solid"/>
            <a:round/>
            <a:headEnd len="sm" w="sm" type="none"/>
            <a:tailEnd len="sm" w="sm" type="none"/>
          </a:ln>
        </p:spPr>
      </p:cxnSp>
      <p:pic>
        <p:nvPicPr>
          <p:cNvPr id="1095" name="Google Shape;1095;p177"/>
          <p:cNvPicPr preferRelativeResize="0"/>
          <p:nvPr/>
        </p:nvPicPr>
        <p:blipFill rotWithShape="1">
          <a:blip r:embed="rId3">
            <a:alphaModFix/>
          </a:blip>
          <a:srcRect b="0" l="0" r="26653" t="1816"/>
          <a:stretch/>
        </p:blipFill>
        <p:spPr>
          <a:xfrm>
            <a:off x="6373175" y="0"/>
            <a:ext cx="2834899" cy="4965076"/>
          </a:xfrm>
          <a:prstGeom prst="rect">
            <a:avLst/>
          </a:prstGeom>
          <a:noFill/>
          <a:ln>
            <a:noFill/>
          </a:ln>
        </p:spPr>
      </p:pic>
      <p:sp>
        <p:nvSpPr>
          <p:cNvPr id="1096" name="Google Shape;1096;p177"/>
          <p:cNvSpPr txBox="1"/>
          <p:nvPr/>
        </p:nvSpPr>
        <p:spPr>
          <a:xfrm>
            <a:off x="372425" y="1741200"/>
            <a:ext cx="3228300" cy="303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Label and Packaging Materials</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Graphics Solutions</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Reflective Solutions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r>
              <a:rPr b="0" i="0" lang="en" sz="1100" u="none" cap="none" strike="noStrike">
                <a:solidFill>
                  <a:srgbClr val="000000"/>
                </a:solidFill>
                <a:highlight>
                  <a:srgbClr val="FFFFFF"/>
                </a:highlight>
                <a:latin typeface="Arial"/>
                <a:ea typeface="Arial"/>
                <a:cs typeface="Arial"/>
                <a:sym typeface="Arial"/>
              </a:rPr>
              <a:t>Tickets, Tags, Labels, and Embellishments for </a:t>
            </a:r>
            <a:br>
              <a:rPr b="0" i="0" lang="en" sz="1100" u="none" cap="none" strike="noStrike">
                <a:solidFill>
                  <a:srgbClr val="000000"/>
                </a:solidFill>
                <a:highlight>
                  <a:srgbClr val="FFFFFF"/>
                </a:highlight>
                <a:latin typeface="Arial"/>
                <a:ea typeface="Arial"/>
                <a:cs typeface="Arial"/>
                <a:sym typeface="Arial"/>
              </a:rPr>
            </a:br>
            <a:r>
              <a:rPr b="0" i="0" lang="en" sz="1100" u="none" cap="none" strike="noStrike">
                <a:solidFill>
                  <a:srgbClr val="000000"/>
                </a:solidFill>
                <a:highlight>
                  <a:srgbClr val="FFFFFF"/>
                </a:highlight>
                <a:latin typeface="Arial"/>
                <a:ea typeface="Arial"/>
                <a:cs typeface="Arial"/>
                <a:sym typeface="Arial"/>
              </a:rPr>
              <a:t>    Retail Apparel</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Radio-Frequency Identification</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Printer Solutions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Performance Tapes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Adhesives</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Fastener Solutions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Medical Solutions</a:t>
            </a:r>
            <a:endParaRPr b="0" i="0" sz="1100" u="none" cap="none" strike="noStrike">
              <a:solidFill>
                <a:srgbClr val="000000"/>
              </a:solidFill>
              <a:latin typeface="Arial"/>
              <a:ea typeface="Arial"/>
              <a:cs typeface="Arial"/>
              <a:sym typeface="Arial"/>
            </a:endParaRPr>
          </a:p>
        </p:txBody>
      </p:sp>
      <p:sp>
        <p:nvSpPr>
          <p:cNvPr id="1097" name="Google Shape;1097;p177"/>
          <p:cNvSpPr txBox="1"/>
          <p:nvPr/>
        </p:nvSpPr>
        <p:spPr>
          <a:xfrm>
            <a:off x="372425" y="1485782"/>
            <a:ext cx="3228300" cy="2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C0000"/>
                </a:solidFill>
                <a:latin typeface="Arial"/>
                <a:ea typeface="Arial"/>
                <a:cs typeface="Arial"/>
                <a:sym typeface="Arial"/>
              </a:rPr>
              <a:t>LABEL AND GRAPHIC MATERIALS</a:t>
            </a:r>
            <a:endParaRPr b="1" i="0" sz="1100" u="none" cap="none" strike="noStrike">
              <a:solidFill>
                <a:srgbClr val="CC0000"/>
              </a:solidFill>
              <a:latin typeface="Arial"/>
              <a:ea typeface="Arial"/>
              <a:cs typeface="Arial"/>
              <a:sym typeface="Arial"/>
            </a:endParaRPr>
          </a:p>
        </p:txBody>
      </p:sp>
      <p:sp>
        <p:nvSpPr>
          <p:cNvPr id="1098" name="Google Shape;1098;p177"/>
          <p:cNvSpPr txBox="1"/>
          <p:nvPr/>
        </p:nvSpPr>
        <p:spPr>
          <a:xfrm>
            <a:off x="372425" y="2456325"/>
            <a:ext cx="4299600" cy="2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C0000"/>
                </a:solidFill>
                <a:latin typeface="Arial"/>
                <a:ea typeface="Arial"/>
                <a:cs typeface="Arial"/>
                <a:sym typeface="Arial"/>
              </a:rPr>
              <a:t>RETAIL BRANDING AND INFORMATION SOLUTIONS</a:t>
            </a:r>
            <a:endParaRPr b="1" i="0" sz="1100" u="none" cap="none" strike="noStrike">
              <a:solidFill>
                <a:srgbClr val="CC0000"/>
              </a:solidFill>
              <a:latin typeface="Arial"/>
              <a:ea typeface="Arial"/>
              <a:cs typeface="Arial"/>
              <a:sym typeface="Arial"/>
            </a:endParaRPr>
          </a:p>
        </p:txBody>
      </p:sp>
      <p:sp>
        <p:nvSpPr>
          <p:cNvPr id="1099" name="Google Shape;1099;p177"/>
          <p:cNvSpPr txBox="1"/>
          <p:nvPr/>
        </p:nvSpPr>
        <p:spPr>
          <a:xfrm>
            <a:off x="372425" y="3623704"/>
            <a:ext cx="3580450" cy="2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C0000"/>
                </a:solidFill>
                <a:latin typeface="Arial"/>
                <a:ea typeface="Arial"/>
                <a:cs typeface="Arial"/>
                <a:sym typeface="Arial"/>
              </a:rPr>
              <a:t>INDUSTRIAL AND HEALTHCARE MATERIALS</a:t>
            </a:r>
            <a:endParaRPr b="1" i="0" sz="1100" u="none" cap="none" strike="noStrike">
              <a:solidFill>
                <a:srgbClr val="CC0000"/>
              </a:solidFill>
              <a:latin typeface="Arial"/>
              <a:ea typeface="Arial"/>
              <a:cs typeface="Arial"/>
              <a:sym typeface="Arial"/>
            </a:endParaRPr>
          </a:p>
        </p:txBody>
      </p:sp>
      <p:sp>
        <p:nvSpPr>
          <p:cNvPr id="1100" name="Google Shape;1100;p177"/>
          <p:cNvSpPr txBox="1"/>
          <p:nvPr/>
        </p:nvSpPr>
        <p:spPr>
          <a:xfrm>
            <a:off x="3952875" y="3787800"/>
            <a:ext cx="1473900" cy="740100"/>
          </a:xfrm>
          <a:prstGeom prst="rect">
            <a:avLst/>
          </a:prstGeom>
          <a:noFill/>
          <a:ln>
            <a:noFill/>
          </a:ln>
        </p:spPr>
        <p:txBody>
          <a:bodyPr anchorCtr="0" anchor="t" bIns="91425" lIns="91425" spcFirstLastPara="1" rIns="91425" wrap="square" tIns="91425">
            <a:noAutofit/>
          </a:bodyPr>
          <a:lstStyle/>
          <a:p>
            <a:pPr indent="0" lvl="0" marL="0" marR="0" rtl="0" algn="r">
              <a:lnSpc>
                <a:spcPct val="172000"/>
              </a:lnSpc>
              <a:spcBef>
                <a:spcPts val="1000"/>
              </a:spcBef>
              <a:spcAft>
                <a:spcPts val="0"/>
              </a:spcAft>
              <a:buClr>
                <a:srgbClr val="000000"/>
              </a:buClr>
              <a:buSzPts val="1100"/>
              <a:buFont typeface="Arial"/>
              <a:buNone/>
            </a:pPr>
            <a:r>
              <a:rPr b="1" i="0" lang="en" sz="1000" u="none" cap="none" strike="noStrike">
                <a:solidFill>
                  <a:srgbClr val="FFFFFF"/>
                </a:solidFill>
                <a:latin typeface="Arial"/>
                <a:ea typeface="Arial"/>
                <a:cs typeface="Arial"/>
                <a:sym typeface="Arial"/>
              </a:rPr>
              <a:t>.</a:t>
            </a:r>
            <a:r>
              <a:rPr b="1" i="0" lang="en" sz="3600" u="none" cap="none" strike="noStrike">
                <a:solidFill>
                  <a:srgbClr val="000000"/>
                </a:solidFill>
                <a:latin typeface="Arial"/>
                <a:ea typeface="Arial"/>
                <a:cs typeface="Arial"/>
                <a:sym typeface="Arial"/>
              </a:rPr>
              <a:t>10%</a:t>
            </a:r>
            <a:endParaRPr b="1" i="0" sz="3600" u="none" cap="none" strike="noStrike">
              <a:solidFill>
                <a:srgbClr val="000000"/>
              </a:solidFill>
              <a:latin typeface="Arial"/>
              <a:ea typeface="Arial"/>
              <a:cs typeface="Arial"/>
              <a:sym typeface="Arial"/>
            </a:endParaRPr>
          </a:p>
          <a:p>
            <a:pPr indent="0" lvl="0" marL="0" marR="0" rtl="0" algn="r">
              <a:lnSpc>
                <a:spcPct val="180000"/>
              </a:lnSpc>
              <a:spcBef>
                <a:spcPts val="1000"/>
              </a:spcBef>
              <a:spcAft>
                <a:spcPts val="1000"/>
              </a:spcAft>
              <a:buClr>
                <a:srgbClr val="000000"/>
              </a:buClr>
              <a:buSzPts val="3600"/>
              <a:buFont typeface="Arial"/>
              <a:buNone/>
            </a:pPr>
            <a:r>
              <a:t/>
            </a:r>
            <a:endParaRPr b="1" i="0" sz="3600" u="none" cap="none" strike="noStrike">
              <a:solidFill>
                <a:srgbClr val="000000"/>
              </a:solidFill>
              <a:latin typeface="Arial"/>
              <a:ea typeface="Arial"/>
              <a:cs typeface="Arial"/>
              <a:sym typeface="Arial"/>
            </a:endParaRPr>
          </a:p>
        </p:txBody>
      </p:sp>
      <p:sp>
        <p:nvSpPr>
          <p:cNvPr id="1101" name="Google Shape;1101;p177"/>
          <p:cNvSpPr txBox="1"/>
          <p:nvPr/>
        </p:nvSpPr>
        <p:spPr>
          <a:xfrm>
            <a:off x="3719525" y="2585425"/>
            <a:ext cx="1707300" cy="740100"/>
          </a:xfrm>
          <a:prstGeom prst="rect">
            <a:avLst/>
          </a:prstGeom>
          <a:noFill/>
          <a:ln>
            <a:noFill/>
          </a:ln>
        </p:spPr>
        <p:txBody>
          <a:bodyPr anchorCtr="0" anchor="t" bIns="91425" lIns="91425" spcFirstLastPara="1" rIns="91425" wrap="square" tIns="91425">
            <a:noAutofit/>
          </a:bodyPr>
          <a:lstStyle/>
          <a:p>
            <a:pPr indent="0" lvl="0" marL="0" marR="0" rtl="0" algn="r">
              <a:lnSpc>
                <a:spcPct val="172000"/>
              </a:lnSpc>
              <a:spcBef>
                <a:spcPts val="1000"/>
              </a:spcBef>
              <a:spcAft>
                <a:spcPts val="1000"/>
              </a:spcAft>
              <a:buClr>
                <a:srgbClr val="000000"/>
              </a:buClr>
              <a:buSzPts val="3600"/>
              <a:buFont typeface="Arial"/>
              <a:buNone/>
            </a:pPr>
            <a:r>
              <a:rPr b="1" i="0" lang="en" sz="3600" u="none" cap="none" strike="noStrike">
                <a:solidFill>
                  <a:srgbClr val="000000"/>
                </a:solidFill>
                <a:latin typeface="Arial"/>
                <a:ea typeface="Arial"/>
                <a:cs typeface="Arial"/>
                <a:sym typeface="Arial"/>
              </a:rPr>
              <a:t>22%</a:t>
            </a:r>
            <a:endParaRPr b="1" i="0" sz="3600" u="none" cap="none" strike="noStrike">
              <a:solidFill>
                <a:srgbClr val="000000"/>
              </a:solidFill>
              <a:latin typeface="Arial"/>
              <a:ea typeface="Arial"/>
              <a:cs typeface="Arial"/>
              <a:sym typeface="Arial"/>
            </a:endParaRPr>
          </a:p>
        </p:txBody>
      </p:sp>
      <p:sp>
        <p:nvSpPr>
          <p:cNvPr id="1102" name="Google Shape;1102;p177"/>
          <p:cNvSpPr txBox="1"/>
          <p:nvPr/>
        </p:nvSpPr>
        <p:spPr>
          <a:xfrm>
            <a:off x="372400" y="273075"/>
            <a:ext cx="34470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900" u="none" cap="none" strike="noStrike">
                <a:solidFill>
                  <a:srgbClr val="CC0000"/>
                </a:solidFill>
                <a:latin typeface="Helvetica Neue"/>
                <a:ea typeface="Helvetica Neue"/>
                <a:cs typeface="Helvetica Neue"/>
                <a:sym typeface="Helvetica Neue"/>
              </a:rPr>
              <a:t>PRÉSENTATION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APERÇU DE NOS MARCHÉS</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2" name="Shape 872"/>
        <p:cNvGrpSpPr/>
        <p:nvPr/>
      </p:nvGrpSpPr>
      <p:grpSpPr>
        <a:xfrm>
          <a:off x="0" y="0"/>
          <a:ext cx="0" cy="0"/>
          <a:chOff x="0" y="0"/>
          <a:chExt cx="0" cy="0"/>
        </a:xfrm>
      </p:grpSpPr>
      <p:pic>
        <p:nvPicPr>
          <p:cNvPr id="873" name="Google Shape;873;p160"/>
          <p:cNvPicPr preferRelativeResize="0"/>
          <p:nvPr/>
        </p:nvPicPr>
        <p:blipFill rotWithShape="1">
          <a:blip r:embed="rId3">
            <a:alphaModFix/>
          </a:blip>
          <a:srcRect b="23925" l="0" r="0" t="23925"/>
          <a:stretch/>
        </p:blipFill>
        <p:spPr>
          <a:xfrm>
            <a:off x="0" y="0"/>
            <a:ext cx="9144000" cy="5143501"/>
          </a:xfrm>
          <a:prstGeom prst="rect">
            <a:avLst/>
          </a:prstGeom>
          <a:noFill/>
          <a:ln>
            <a:noFill/>
          </a:ln>
        </p:spPr>
      </p:pic>
      <p:pic>
        <p:nvPicPr>
          <p:cNvPr id="874" name="Google Shape;874;p160"/>
          <p:cNvPicPr preferRelativeResize="0"/>
          <p:nvPr/>
        </p:nvPicPr>
        <p:blipFill rotWithShape="1">
          <a:blip r:embed="rId4">
            <a:alphaModFix/>
          </a:blip>
          <a:srcRect b="39894" l="0" r="12366" t="10495"/>
          <a:stretch/>
        </p:blipFill>
        <p:spPr>
          <a:xfrm>
            <a:off x="0" y="846189"/>
            <a:ext cx="9144000" cy="3451122"/>
          </a:xfrm>
          <a:prstGeom prst="rect">
            <a:avLst/>
          </a:prstGeom>
          <a:noFill/>
          <a:ln>
            <a:noFill/>
          </a:ln>
        </p:spPr>
      </p:pic>
      <p:pic>
        <p:nvPicPr>
          <p:cNvPr id="875" name="Google Shape;875;p160"/>
          <p:cNvPicPr preferRelativeResize="0"/>
          <p:nvPr/>
        </p:nvPicPr>
        <p:blipFill rotWithShape="1">
          <a:blip r:embed="rId5">
            <a:alphaModFix/>
          </a:blip>
          <a:srcRect b="27919" l="0" r="21995" t="27919"/>
          <a:stretch/>
        </p:blipFill>
        <p:spPr>
          <a:xfrm>
            <a:off x="-1" y="846189"/>
            <a:ext cx="9144001" cy="3451122"/>
          </a:xfrm>
          <a:prstGeom prst="rect">
            <a:avLst/>
          </a:prstGeom>
          <a:noFill/>
          <a:ln>
            <a:noFill/>
          </a:ln>
        </p:spPr>
      </p:pic>
      <p:sp>
        <p:nvSpPr>
          <p:cNvPr id="876" name="Google Shape;876;p160"/>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SMAG GRAPHIQUE</a:t>
            </a:r>
            <a:endParaRPr b="0" i="0" sz="1800" u="none" cap="none" strike="noStrike">
              <a:solidFill>
                <a:schemeClr val="lt1"/>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PROFIL DE SOCIÉTÉ</a:t>
            </a:r>
            <a:endParaRPr/>
          </a:p>
        </p:txBody>
      </p:sp>
      <p:pic>
        <p:nvPicPr>
          <p:cNvPr id="877" name="Google Shape;877;p160"/>
          <p:cNvPicPr preferRelativeResize="0"/>
          <p:nvPr/>
        </p:nvPicPr>
        <p:blipFill rotWithShape="1">
          <a:blip r:embed="rId6">
            <a:alphaModFix/>
          </a:blip>
          <a:srcRect b="0" l="0" r="0" t="0"/>
          <a:stretch/>
        </p:blipFill>
        <p:spPr>
          <a:xfrm>
            <a:off x="221314" y="129921"/>
            <a:ext cx="808028" cy="558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178"/>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78"/>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109" name="Google Shape;1109;p178"/>
          <p:cNvSpPr/>
          <p:nvPr/>
        </p:nvSpPr>
        <p:spPr>
          <a:xfrm rot="5400000">
            <a:off x="3784552" y="1516000"/>
            <a:ext cx="4956300" cy="1941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78"/>
          <p:cNvSpPr/>
          <p:nvPr/>
        </p:nvSpPr>
        <p:spPr>
          <a:xfrm rot="5400000">
            <a:off x="1862454" y="1516000"/>
            <a:ext cx="4956300" cy="19416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78"/>
          <p:cNvSpPr txBox="1"/>
          <p:nvPr/>
        </p:nvSpPr>
        <p:spPr>
          <a:xfrm>
            <a:off x="456575" y="1436700"/>
            <a:ext cx="2298900" cy="1152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1000"/>
              </a:spcBef>
              <a:spcAft>
                <a:spcPts val="0"/>
              </a:spcAft>
              <a:buClr>
                <a:srgbClr val="000000"/>
              </a:buClr>
              <a:buSzPts val="1100"/>
              <a:buFont typeface="Arial"/>
              <a:buNone/>
            </a:pPr>
            <a:r>
              <a:rPr b="0" i="0" lang="en" sz="1200" u="none" cap="none" strike="noStrike">
                <a:solidFill>
                  <a:srgbClr val="000000"/>
                </a:solidFill>
                <a:highlight>
                  <a:srgbClr val="FFFFFF"/>
                </a:highlight>
                <a:latin typeface="Helvetica Neue"/>
                <a:ea typeface="Helvetica Neue"/>
                <a:cs typeface="Helvetica Neue"/>
                <a:sym typeface="Helvetica Neue"/>
              </a:rPr>
              <a:t>Avery Dennison est le plus gros fabricant de tag UHF dans le monde</a:t>
            </a:r>
            <a:endParaRPr b="0" i="0" sz="1200" u="none" cap="none" strike="noStrike">
              <a:solidFill>
                <a:srgbClr val="000000"/>
              </a:solidFill>
              <a:highlight>
                <a:srgbClr val="FFFFFF"/>
              </a:highlight>
              <a:latin typeface="Helvetica Neue"/>
              <a:ea typeface="Helvetica Neue"/>
              <a:cs typeface="Helvetica Neue"/>
              <a:sym typeface="Helvetica Neue"/>
            </a:endParaRPr>
          </a:p>
        </p:txBody>
      </p:sp>
      <p:sp>
        <p:nvSpPr>
          <p:cNvPr id="1112" name="Google Shape;1112;p178"/>
          <p:cNvSpPr txBox="1"/>
          <p:nvPr/>
        </p:nvSpPr>
        <p:spPr>
          <a:xfrm>
            <a:off x="3537547" y="1140226"/>
            <a:ext cx="1673100" cy="969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#1</a:t>
            </a:r>
            <a:endParaRPr b="1" i="0" sz="2500" u="none" cap="none" strike="noStrike">
              <a:solidFill>
                <a:srgbClr val="CC0000"/>
              </a:solidFill>
              <a:latin typeface="Helvetica Neue"/>
              <a:ea typeface="Helvetica Neue"/>
              <a:cs typeface="Helvetica Neue"/>
              <a:sym typeface="Helvetica Neue"/>
            </a:endParaRPr>
          </a:p>
          <a:p>
            <a:pPr indent="0" lvl="1" marL="0" marR="0" rtl="0" algn="l">
              <a:lnSpc>
                <a:spcPct val="100000"/>
              </a:lnSpc>
              <a:spcBef>
                <a:spcPts val="300"/>
              </a:spcBef>
              <a:spcAft>
                <a:spcPts val="0"/>
              </a:spcAft>
              <a:buClr>
                <a:srgbClr val="000000"/>
              </a:buClr>
              <a:buSzPts val="800"/>
              <a:buFont typeface="Arial"/>
              <a:buNone/>
            </a:pPr>
            <a:r>
              <a:rPr b="0" i="0" lang="en" sz="1000" u="none" cap="none" strike="noStrike">
                <a:solidFill>
                  <a:srgbClr val="000000"/>
                </a:solidFill>
                <a:latin typeface="Helvetica Neue Light"/>
                <a:ea typeface="Helvetica Neue Light"/>
                <a:cs typeface="Helvetica Neue Light"/>
                <a:sym typeface="Helvetica Neue Light"/>
              </a:rPr>
              <a:t>Plus grand partenaire mondial de RFID UHF</a:t>
            </a:r>
            <a:endParaRPr b="0" i="0" sz="1000" u="none" cap="none" strike="noStrike">
              <a:solidFill>
                <a:srgbClr val="CC0000"/>
              </a:solidFill>
              <a:latin typeface="Oswald"/>
              <a:ea typeface="Oswald"/>
              <a:cs typeface="Oswald"/>
              <a:sym typeface="Oswald"/>
            </a:endParaRPr>
          </a:p>
        </p:txBody>
      </p:sp>
      <p:sp>
        <p:nvSpPr>
          <p:cNvPr id="1113" name="Google Shape;1113;p178"/>
          <p:cNvSpPr txBox="1"/>
          <p:nvPr/>
        </p:nvSpPr>
        <p:spPr>
          <a:xfrm>
            <a:off x="3537547" y="3082273"/>
            <a:ext cx="1673100" cy="74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CC0000"/>
                </a:solidFill>
                <a:latin typeface="Helvetica Neue"/>
                <a:ea typeface="Helvetica Neue"/>
                <a:cs typeface="Helvetica Neue"/>
                <a:sym typeface="Helvetica Neue"/>
              </a:rPr>
              <a:t>PRESENCE</a:t>
            </a:r>
            <a:endParaRPr b="0" i="0" sz="800" u="none" cap="none" strike="noStrike">
              <a:solidFill>
                <a:srgbClr val="CC0000"/>
              </a:solidFill>
              <a:latin typeface="Helvetica Neue Light"/>
              <a:ea typeface="Helvetica Neue Light"/>
              <a:cs typeface="Helvetica Neue Light"/>
              <a:sym typeface="Helvetica Neue Light"/>
            </a:endParaRPr>
          </a:p>
        </p:txBody>
      </p:sp>
      <p:cxnSp>
        <p:nvCxnSpPr>
          <p:cNvPr id="1114" name="Google Shape;1114;p178"/>
          <p:cNvCxnSpPr/>
          <p:nvPr/>
        </p:nvCxnSpPr>
        <p:spPr>
          <a:xfrm>
            <a:off x="3559472" y="1475072"/>
            <a:ext cx="822600" cy="0"/>
          </a:xfrm>
          <a:prstGeom prst="straightConnector1">
            <a:avLst/>
          </a:prstGeom>
          <a:noFill/>
          <a:ln cap="flat" cmpd="sng" w="19050">
            <a:solidFill>
              <a:srgbClr val="CC0000"/>
            </a:solidFill>
            <a:prstDash val="solid"/>
            <a:round/>
            <a:headEnd len="sm" w="sm" type="none"/>
            <a:tailEnd len="sm" w="sm" type="none"/>
          </a:ln>
        </p:spPr>
      </p:cxnSp>
      <p:cxnSp>
        <p:nvCxnSpPr>
          <p:cNvPr id="1115" name="Google Shape;1115;p178"/>
          <p:cNvCxnSpPr/>
          <p:nvPr/>
        </p:nvCxnSpPr>
        <p:spPr>
          <a:xfrm>
            <a:off x="3537547" y="2982500"/>
            <a:ext cx="822600" cy="0"/>
          </a:xfrm>
          <a:prstGeom prst="straightConnector1">
            <a:avLst/>
          </a:prstGeom>
          <a:noFill/>
          <a:ln cap="flat" cmpd="sng" w="19050">
            <a:solidFill>
              <a:srgbClr val="CC0000"/>
            </a:solidFill>
            <a:prstDash val="solid"/>
            <a:round/>
            <a:headEnd len="sm" w="sm" type="none"/>
            <a:tailEnd len="sm" w="sm" type="none"/>
          </a:ln>
        </p:spPr>
      </p:cxnSp>
      <p:sp>
        <p:nvSpPr>
          <p:cNvPr id="1116" name="Google Shape;1116;p178"/>
          <p:cNvSpPr txBox="1"/>
          <p:nvPr/>
        </p:nvSpPr>
        <p:spPr>
          <a:xfrm>
            <a:off x="7895175" y="3978575"/>
            <a:ext cx="1250400" cy="705900"/>
          </a:xfrm>
          <a:prstGeom prst="rect">
            <a:avLst/>
          </a:prstGeom>
          <a:noFill/>
          <a:ln>
            <a:noFill/>
          </a:ln>
        </p:spPr>
        <p:txBody>
          <a:bodyPr anchorCtr="0" anchor="b" bIns="0" lIns="0" spcFirstLastPara="1" rIns="0" wrap="square" tIns="0">
            <a:no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Recherche et développement de pointe</a:t>
            </a:r>
            <a:endParaRPr b="0" i="0" sz="8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Conception et production durable</a:t>
            </a:r>
            <a:endParaRPr b="0" i="0" sz="800" u="none" cap="none" strike="noStrike">
              <a:solidFill>
                <a:srgbClr val="000000"/>
              </a:solidFill>
              <a:latin typeface="Helvetica Neue"/>
              <a:ea typeface="Helvetica Neue"/>
              <a:cs typeface="Helvetica Neue"/>
              <a:sym typeface="Helvetica Neue"/>
            </a:endParaRPr>
          </a:p>
        </p:txBody>
      </p:sp>
      <p:cxnSp>
        <p:nvCxnSpPr>
          <p:cNvPr id="1117" name="Google Shape;1117;p178"/>
          <p:cNvCxnSpPr/>
          <p:nvPr/>
        </p:nvCxnSpPr>
        <p:spPr>
          <a:xfrm>
            <a:off x="5482928" y="1475072"/>
            <a:ext cx="822600" cy="0"/>
          </a:xfrm>
          <a:prstGeom prst="straightConnector1">
            <a:avLst/>
          </a:prstGeom>
          <a:noFill/>
          <a:ln cap="flat" cmpd="sng" w="19050">
            <a:solidFill>
              <a:srgbClr val="CC0000"/>
            </a:solidFill>
            <a:prstDash val="solid"/>
            <a:round/>
            <a:headEnd len="sm" w="sm" type="none"/>
            <a:tailEnd len="sm" w="sm" type="none"/>
          </a:ln>
        </p:spPr>
      </p:cxnSp>
      <p:cxnSp>
        <p:nvCxnSpPr>
          <p:cNvPr id="1118" name="Google Shape;1118;p178"/>
          <p:cNvCxnSpPr/>
          <p:nvPr/>
        </p:nvCxnSpPr>
        <p:spPr>
          <a:xfrm>
            <a:off x="7406384" y="1475072"/>
            <a:ext cx="822600" cy="0"/>
          </a:xfrm>
          <a:prstGeom prst="straightConnector1">
            <a:avLst/>
          </a:prstGeom>
          <a:noFill/>
          <a:ln cap="flat" cmpd="sng" w="19050">
            <a:solidFill>
              <a:srgbClr val="CC0000"/>
            </a:solidFill>
            <a:prstDash val="solid"/>
            <a:round/>
            <a:headEnd len="sm" w="sm" type="none"/>
            <a:tailEnd len="sm" w="sm" type="none"/>
          </a:ln>
        </p:spPr>
      </p:cxnSp>
      <p:sp>
        <p:nvSpPr>
          <p:cNvPr id="1119" name="Google Shape;1119;p178"/>
          <p:cNvSpPr txBox="1"/>
          <p:nvPr/>
        </p:nvSpPr>
        <p:spPr>
          <a:xfrm>
            <a:off x="5459324" y="3492942"/>
            <a:ext cx="1673100" cy="4365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t/>
            </a:r>
            <a:endParaRPr b="0" i="0" sz="2500" u="none" cap="none" strike="noStrike">
              <a:solidFill>
                <a:srgbClr val="CC0000"/>
              </a:solidFill>
              <a:latin typeface="Helvetica Neue"/>
              <a:ea typeface="Helvetica Neue"/>
              <a:cs typeface="Helvetica Neue"/>
              <a:sym typeface="Helvetica Neue"/>
            </a:endParaRPr>
          </a:p>
          <a:p>
            <a:pPr indent="0" lvl="1" marL="0" marR="0" rtl="0" algn="l">
              <a:lnSpc>
                <a:spcPct val="100000"/>
              </a:lnSpc>
              <a:spcBef>
                <a:spcPts val="30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Francisco Melo, </a:t>
            </a:r>
            <a:br>
              <a:rPr b="0" i="0" lang="en" sz="800" u="none" cap="none" strike="noStrike">
                <a:solidFill>
                  <a:srgbClr val="000000"/>
                </a:solidFill>
                <a:latin typeface="Helvetica Neue"/>
                <a:ea typeface="Helvetica Neue"/>
                <a:cs typeface="Helvetica Neue"/>
                <a:sym typeface="Helvetica Neue"/>
              </a:rPr>
            </a:br>
            <a:r>
              <a:rPr b="0" i="0" lang="en" sz="800" u="none" cap="none" strike="noStrike">
                <a:solidFill>
                  <a:srgbClr val="000000"/>
                </a:solidFill>
                <a:latin typeface="Helvetica Neue"/>
                <a:ea typeface="Helvetica Neue"/>
                <a:cs typeface="Helvetica Neue"/>
                <a:sym typeface="Helvetica Neue"/>
              </a:rPr>
              <a:t>VP/GM, Global RFID, Avery Dennison</a:t>
            </a:r>
            <a:endParaRPr b="0" i="0" sz="800" u="none" cap="none" strike="noStrike">
              <a:solidFill>
                <a:srgbClr val="000000"/>
              </a:solidFill>
              <a:latin typeface="Helvetica Neue"/>
              <a:ea typeface="Helvetica Neue"/>
              <a:cs typeface="Helvetica Neue"/>
              <a:sym typeface="Helvetica Neue"/>
            </a:endParaRPr>
          </a:p>
        </p:txBody>
      </p:sp>
      <p:sp>
        <p:nvSpPr>
          <p:cNvPr id="1120" name="Google Shape;1120;p178"/>
          <p:cNvSpPr txBox="1"/>
          <p:nvPr/>
        </p:nvSpPr>
        <p:spPr>
          <a:xfrm>
            <a:off x="5471966" y="2067013"/>
            <a:ext cx="1673100" cy="1908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4800"/>
              <a:buFont typeface="Arial"/>
              <a:buNone/>
            </a:pPr>
            <a:r>
              <a:rPr b="0" i="0" lang="en" sz="4800" u="none" cap="none" strike="noStrike">
                <a:solidFill>
                  <a:srgbClr val="CC0000"/>
                </a:solidFill>
                <a:latin typeface="Oswald"/>
                <a:ea typeface="Oswald"/>
                <a:cs typeface="Oswald"/>
                <a:sym typeface="Oswald"/>
              </a:rPr>
              <a:t>“</a:t>
            </a:r>
            <a:endParaRPr b="0" i="0" sz="4800" u="none" cap="none" strike="noStrike">
              <a:solidFill>
                <a:srgbClr val="CC0000"/>
              </a:solidFill>
              <a:latin typeface="Oswald"/>
              <a:ea typeface="Oswald"/>
              <a:cs typeface="Oswald"/>
              <a:sym typeface="Oswald"/>
            </a:endParaRPr>
          </a:p>
        </p:txBody>
      </p:sp>
      <p:sp>
        <p:nvSpPr>
          <p:cNvPr id="1121" name="Google Shape;1121;p178"/>
          <p:cNvSpPr txBox="1"/>
          <p:nvPr/>
        </p:nvSpPr>
        <p:spPr>
          <a:xfrm>
            <a:off x="5407788" y="4708000"/>
            <a:ext cx="1694100" cy="1947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4800"/>
              <a:buFont typeface="Arial"/>
              <a:buNone/>
            </a:pPr>
            <a:r>
              <a:rPr b="0" i="0" lang="en" sz="4800" u="none" cap="none" strike="noStrike">
                <a:solidFill>
                  <a:srgbClr val="CC0000"/>
                </a:solidFill>
                <a:latin typeface="Oswald"/>
                <a:ea typeface="Oswald"/>
                <a:cs typeface="Oswald"/>
                <a:sym typeface="Oswald"/>
              </a:rPr>
              <a:t>”</a:t>
            </a:r>
            <a:endParaRPr b="0" i="0" sz="4800" u="none" cap="none" strike="noStrike">
              <a:solidFill>
                <a:srgbClr val="CC0000"/>
              </a:solidFill>
              <a:latin typeface="Oswald"/>
              <a:ea typeface="Oswald"/>
              <a:cs typeface="Oswald"/>
              <a:sym typeface="Oswald"/>
            </a:endParaRPr>
          </a:p>
        </p:txBody>
      </p:sp>
      <p:sp>
        <p:nvSpPr>
          <p:cNvPr id="1122" name="Google Shape;1122;p178"/>
          <p:cNvSpPr txBox="1"/>
          <p:nvPr/>
        </p:nvSpPr>
        <p:spPr>
          <a:xfrm>
            <a:off x="5471966" y="1955218"/>
            <a:ext cx="1673100" cy="969900"/>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000000"/>
              </a:buClr>
              <a:buSzPts val="1400"/>
              <a:buFont typeface="Arial"/>
              <a:buNone/>
            </a:pPr>
            <a:r>
              <a:rPr b="1" i="0" lang="en" sz="1400" u="none" cap="none" strike="noStrike">
                <a:solidFill>
                  <a:srgbClr val="CC0000"/>
                </a:solidFill>
                <a:latin typeface="Helvetica Neue"/>
                <a:ea typeface="Helvetica Neue"/>
                <a:cs typeface="Helvetica Neue"/>
                <a:sym typeface="Helvetica Neue"/>
              </a:rPr>
              <a:t>WE BELIEVE</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IN A FUTURE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WHERE EVERY ITEM WILL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HAVE A UNIQUE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DIGITAL IDENTITY </a:t>
            </a:r>
            <a:br>
              <a:rPr b="1" i="0" lang="en" sz="1400" u="none" cap="none" strike="noStrike">
                <a:solidFill>
                  <a:srgbClr val="CC0000"/>
                </a:solidFill>
                <a:latin typeface="Helvetica Neue"/>
                <a:ea typeface="Helvetica Neue"/>
                <a:cs typeface="Helvetica Neue"/>
                <a:sym typeface="Helvetica Neue"/>
              </a:rPr>
            </a:br>
            <a:r>
              <a:rPr b="1" i="0" lang="en" sz="1400" u="none" cap="none" strike="noStrike">
                <a:solidFill>
                  <a:srgbClr val="CC0000"/>
                </a:solidFill>
                <a:latin typeface="Helvetica Neue"/>
                <a:ea typeface="Helvetica Neue"/>
                <a:cs typeface="Helvetica Neue"/>
                <a:sym typeface="Helvetica Neue"/>
              </a:rPr>
              <a:t>&amp; DIGITAL LIFE</a:t>
            </a:r>
            <a:endParaRPr b="1" i="0" sz="1400" u="none" cap="none" strike="noStrike">
              <a:solidFill>
                <a:srgbClr val="CC0000"/>
              </a:solidFill>
              <a:latin typeface="Helvetica Neue"/>
              <a:ea typeface="Helvetica Neue"/>
              <a:cs typeface="Helvetica Neue"/>
              <a:sym typeface="Helvetica Neue"/>
            </a:endParaRPr>
          </a:p>
        </p:txBody>
      </p:sp>
      <p:sp>
        <p:nvSpPr>
          <p:cNvPr id="1123" name="Google Shape;1123;p178"/>
          <p:cNvSpPr txBox="1"/>
          <p:nvPr/>
        </p:nvSpPr>
        <p:spPr>
          <a:xfrm>
            <a:off x="7895176" y="1551850"/>
            <a:ext cx="1250400" cy="705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20BN+</a:t>
            </a:r>
            <a:endParaRPr b="1" i="0" sz="2500" u="none" cap="none" strike="noStrike">
              <a:solidFill>
                <a:srgbClr val="CC0000"/>
              </a:solidFill>
              <a:latin typeface="Helvetica Neue"/>
              <a:ea typeface="Helvetica Neue"/>
              <a:cs typeface="Helvetica Neue"/>
              <a:sym typeface="Helvetica Neue"/>
            </a:endParaRPr>
          </a:p>
          <a:p>
            <a:pPr indent="0" lvl="1" marL="0" marR="0" rtl="0" algn="l">
              <a:lnSpc>
                <a:spcPct val="100000"/>
              </a:lnSpc>
              <a:spcBef>
                <a:spcPts val="30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Tags RFID </a:t>
            </a:r>
            <a:r>
              <a:rPr b="0" i="0" lang="en" sz="800" u="none" cap="none" strike="noStrike">
                <a:solidFill>
                  <a:schemeClr val="dk1"/>
                </a:solidFill>
                <a:latin typeface="Helvetica Neue"/>
                <a:ea typeface="Helvetica Neue"/>
                <a:cs typeface="Helvetica Neue"/>
                <a:sym typeface="Helvetica Neue"/>
              </a:rPr>
              <a:t>UHF conçus et produits</a:t>
            </a:r>
            <a:endParaRPr b="0" i="0" sz="800" u="none" cap="none" strike="noStrike">
              <a:solidFill>
                <a:srgbClr val="000000"/>
              </a:solidFill>
              <a:latin typeface="Helvetica Neue"/>
              <a:ea typeface="Helvetica Neue"/>
              <a:cs typeface="Helvetica Neue"/>
              <a:sym typeface="Helvetica Neue"/>
            </a:endParaRPr>
          </a:p>
        </p:txBody>
      </p:sp>
      <p:sp>
        <p:nvSpPr>
          <p:cNvPr id="1124" name="Google Shape;1124;p178"/>
          <p:cNvSpPr txBox="1"/>
          <p:nvPr/>
        </p:nvSpPr>
        <p:spPr>
          <a:xfrm>
            <a:off x="7895175" y="2334525"/>
            <a:ext cx="1250400" cy="705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9</a:t>
            </a:r>
            <a:endParaRPr b="1" i="0" sz="25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b="0" i="0" lang="en" sz="800" u="none" cap="none" strike="noStrike">
                <a:solidFill>
                  <a:srgbClr val="000000"/>
                </a:solidFill>
                <a:latin typeface="Helvetica Neue"/>
                <a:ea typeface="Helvetica Neue"/>
                <a:cs typeface="Helvetica Neue"/>
                <a:sym typeface="Helvetica Neue"/>
              </a:rPr>
              <a:t>Centres de conception et d’innovation à travers le monde </a:t>
            </a:r>
            <a:endParaRPr b="0" i="0" sz="800" u="none" cap="none" strike="noStrike">
              <a:solidFill>
                <a:srgbClr val="000000"/>
              </a:solidFill>
              <a:latin typeface="Helvetica Neue"/>
              <a:ea typeface="Helvetica Neue"/>
              <a:cs typeface="Helvetica Neue"/>
              <a:sym typeface="Helvetica Neue"/>
            </a:endParaRPr>
          </a:p>
        </p:txBody>
      </p:sp>
      <p:sp>
        <p:nvSpPr>
          <p:cNvPr id="1125" name="Google Shape;1125;p178"/>
          <p:cNvSpPr txBox="1"/>
          <p:nvPr/>
        </p:nvSpPr>
        <p:spPr>
          <a:xfrm>
            <a:off x="7895176" y="3117225"/>
            <a:ext cx="1250400" cy="705900"/>
          </a:xfrm>
          <a:prstGeom prst="rect">
            <a:avLst/>
          </a:prstGeom>
          <a:noFill/>
          <a:ln>
            <a:noFill/>
          </a:ln>
        </p:spPr>
        <p:txBody>
          <a:bodyPr anchorCtr="0" anchor="b" bIns="0" lIns="0" spcFirstLastPara="1" rIns="0" wrap="square" tIns="0">
            <a:noAutofit/>
          </a:bodyPr>
          <a:lstStyle/>
          <a:p>
            <a:pPr indent="0" lvl="0" marL="0" marR="0" rtl="0" algn="l">
              <a:lnSpc>
                <a:spcPct val="75000"/>
              </a:lnSpc>
              <a:spcBef>
                <a:spcPts val="0"/>
              </a:spcBef>
              <a:spcAft>
                <a:spcPts val="0"/>
              </a:spcAft>
              <a:buClr>
                <a:srgbClr val="000000"/>
              </a:buClr>
              <a:buSzPts val="2500"/>
              <a:buFont typeface="Arial"/>
              <a:buNone/>
            </a:pPr>
            <a:r>
              <a:rPr b="1" i="0" lang="en" sz="2500" u="none" cap="none" strike="noStrike">
                <a:solidFill>
                  <a:srgbClr val="CC0000"/>
                </a:solidFill>
                <a:latin typeface="Helvetica Neue"/>
                <a:ea typeface="Helvetica Neue"/>
                <a:cs typeface="Helvetica Neue"/>
                <a:sym typeface="Helvetica Neue"/>
              </a:rPr>
              <a:t>1000+</a:t>
            </a:r>
            <a:endParaRPr b="1" i="0" sz="25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b="0" i="0" lang="en" sz="800" u="none" cap="none" strike="noStrike">
                <a:solidFill>
                  <a:srgbClr val="000000"/>
                </a:solidFill>
                <a:latin typeface="Helvetica Neue"/>
                <a:ea typeface="Helvetica Neue"/>
                <a:cs typeface="Helvetica Neue"/>
                <a:sym typeface="Helvetica Neue"/>
              </a:rPr>
              <a:t>Brevets associés à la RFID et des applications partout dans le monde</a:t>
            </a:r>
            <a:endParaRPr b="0" i="0" sz="800" u="none" cap="none" strike="noStrike">
              <a:solidFill>
                <a:srgbClr val="000000"/>
              </a:solidFill>
              <a:latin typeface="Helvetica Neue"/>
              <a:ea typeface="Helvetica Neue"/>
              <a:cs typeface="Helvetica Neue"/>
              <a:sym typeface="Helvetica Neue"/>
            </a:endParaRPr>
          </a:p>
        </p:txBody>
      </p:sp>
      <p:pic>
        <p:nvPicPr>
          <p:cNvPr id="1126" name="Google Shape;1126;p178"/>
          <p:cNvPicPr preferRelativeResize="0"/>
          <p:nvPr/>
        </p:nvPicPr>
        <p:blipFill rotWithShape="1">
          <a:blip r:embed="rId3">
            <a:alphaModFix/>
          </a:blip>
          <a:srcRect b="60992" l="22784" r="22784" t="29247"/>
          <a:stretch/>
        </p:blipFill>
        <p:spPr>
          <a:xfrm>
            <a:off x="7372237" y="1551840"/>
            <a:ext cx="447687" cy="436495"/>
          </a:xfrm>
          <a:prstGeom prst="rect">
            <a:avLst/>
          </a:prstGeom>
          <a:noFill/>
          <a:ln>
            <a:noFill/>
          </a:ln>
        </p:spPr>
      </p:pic>
      <p:pic>
        <p:nvPicPr>
          <p:cNvPr id="1127" name="Google Shape;1127;p178"/>
          <p:cNvPicPr preferRelativeResize="0"/>
          <p:nvPr/>
        </p:nvPicPr>
        <p:blipFill rotWithShape="1">
          <a:blip r:embed="rId3">
            <a:alphaModFix/>
          </a:blip>
          <a:srcRect b="49592" l="22784" r="22784" t="40648"/>
          <a:stretch/>
        </p:blipFill>
        <p:spPr>
          <a:xfrm>
            <a:off x="7372237" y="2391171"/>
            <a:ext cx="447687" cy="436495"/>
          </a:xfrm>
          <a:prstGeom prst="rect">
            <a:avLst/>
          </a:prstGeom>
          <a:noFill/>
          <a:ln>
            <a:noFill/>
          </a:ln>
        </p:spPr>
      </p:pic>
      <p:pic>
        <p:nvPicPr>
          <p:cNvPr id="1128" name="Google Shape;1128;p178"/>
          <p:cNvPicPr preferRelativeResize="0"/>
          <p:nvPr/>
        </p:nvPicPr>
        <p:blipFill rotWithShape="1">
          <a:blip r:embed="rId3">
            <a:alphaModFix/>
          </a:blip>
          <a:srcRect b="36491" l="15796" r="22785" t="51035"/>
          <a:stretch/>
        </p:blipFill>
        <p:spPr>
          <a:xfrm>
            <a:off x="7314783" y="3117200"/>
            <a:ext cx="505141" cy="557894"/>
          </a:xfrm>
          <a:prstGeom prst="rect">
            <a:avLst/>
          </a:prstGeom>
          <a:noFill/>
          <a:ln>
            <a:noFill/>
          </a:ln>
        </p:spPr>
      </p:pic>
      <p:pic>
        <p:nvPicPr>
          <p:cNvPr id="1129" name="Google Shape;1129;p178"/>
          <p:cNvPicPr preferRelativeResize="0"/>
          <p:nvPr/>
        </p:nvPicPr>
        <p:blipFill rotWithShape="1">
          <a:blip r:embed="rId3">
            <a:alphaModFix/>
          </a:blip>
          <a:srcRect b="16727" l="15796" r="22785" t="70798"/>
          <a:stretch/>
        </p:blipFill>
        <p:spPr>
          <a:xfrm>
            <a:off x="7314783" y="3751841"/>
            <a:ext cx="505141" cy="557894"/>
          </a:xfrm>
          <a:prstGeom prst="rect">
            <a:avLst/>
          </a:prstGeom>
          <a:noFill/>
          <a:ln>
            <a:noFill/>
          </a:ln>
        </p:spPr>
      </p:pic>
      <p:pic>
        <p:nvPicPr>
          <p:cNvPr id="1130" name="Google Shape;1130;p178"/>
          <p:cNvPicPr preferRelativeResize="0"/>
          <p:nvPr/>
        </p:nvPicPr>
        <p:blipFill rotWithShape="1">
          <a:blip r:embed="rId3">
            <a:alphaModFix/>
          </a:blip>
          <a:srcRect b="3807" l="15796" r="22785" t="83718"/>
          <a:stretch/>
        </p:blipFill>
        <p:spPr>
          <a:xfrm>
            <a:off x="7314783" y="4247993"/>
            <a:ext cx="505141" cy="557894"/>
          </a:xfrm>
          <a:prstGeom prst="rect">
            <a:avLst/>
          </a:prstGeom>
          <a:noFill/>
          <a:ln>
            <a:noFill/>
          </a:ln>
        </p:spPr>
      </p:pic>
      <p:pic>
        <p:nvPicPr>
          <p:cNvPr id="1131" name="Google Shape;1131;p178"/>
          <p:cNvPicPr preferRelativeResize="0"/>
          <p:nvPr/>
        </p:nvPicPr>
        <p:blipFill rotWithShape="1">
          <a:blip r:embed="rId3">
            <a:alphaModFix/>
          </a:blip>
          <a:srcRect b="84602" l="20117" r="20117" t="4682"/>
          <a:stretch/>
        </p:blipFill>
        <p:spPr>
          <a:xfrm>
            <a:off x="3484808" y="2147985"/>
            <a:ext cx="766490" cy="747288"/>
          </a:xfrm>
          <a:prstGeom prst="rect">
            <a:avLst/>
          </a:prstGeom>
          <a:noFill/>
          <a:ln>
            <a:noFill/>
          </a:ln>
        </p:spPr>
      </p:pic>
      <p:pic>
        <p:nvPicPr>
          <p:cNvPr id="1132" name="Google Shape;1132;p178"/>
          <p:cNvPicPr preferRelativeResize="0"/>
          <p:nvPr/>
        </p:nvPicPr>
        <p:blipFill rotWithShape="1">
          <a:blip r:embed="rId4">
            <a:alphaModFix/>
          </a:blip>
          <a:srcRect b="70972" l="18569" r="18568" t="16908"/>
          <a:stretch/>
        </p:blipFill>
        <p:spPr>
          <a:xfrm>
            <a:off x="3410887" y="3798461"/>
            <a:ext cx="925293" cy="970045"/>
          </a:xfrm>
          <a:prstGeom prst="rect">
            <a:avLst/>
          </a:prstGeom>
          <a:noFill/>
          <a:ln>
            <a:noFill/>
          </a:ln>
        </p:spPr>
      </p:pic>
      <p:cxnSp>
        <p:nvCxnSpPr>
          <p:cNvPr id="1133" name="Google Shape;1133;p178"/>
          <p:cNvCxnSpPr/>
          <p:nvPr/>
        </p:nvCxnSpPr>
        <p:spPr>
          <a:xfrm>
            <a:off x="457625" y="1436700"/>
            <a:ext cx="832800" cy="0"/>
          </a:xfrm>
          <a:prstGeom prst="straightConnector1">
            <a:avLst/>
          </a:prstGeom>
          <a:noFill/>
          <a:ln cap="flat" cmpd="sng" w="19050">
            <a:solidFill>
              <a:srgbClr val="CC0000"/>
            </a:solidFill>
            <a:prstDash val="solid"/>
            <a:round/>
            <a:headEnd len="sm" w="sm" type="none"/>
            <a:tailEnd len="sm" w="sm" type="none"/>
          </a:ln>
        </p:spPr>
      </p:cxnSp>
      <p:sp>
        <p:nvSpPr>
          <p:cNvPr id="1134" name="Google Shape;1134;p178"/>
          <p:cNvSpPr txBox="1"/>
          <p:nvPr/>
        </p:nvSpPr>
        <p:spPr>
          <a:xfrm>
            <a:off x="67600" y="273075"/>
            <a:ext cx="34635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900" u="none" cap="none" strike="noStrike">
                <a:solidFill>
                  <a:srgbClr val="CC0000"/>
                </a:solidFill>
                <a:latin typeface="Helvetica Neue"/>
                <a:ea typeface="Helvetica Neue"/>
                <a:cs typeface="Helvetica Neue"/>
                <a:sym typeface="Helvetica Neue"/>
              </a:rPr>
              <a:t>PRÉSENTATION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APERÇU DU BUSINESS RFID</a:t>
            </a:r>
            <a:endParaRPr b="1" i="0" sz="1800" u="none" cap="none" strike="noStrike">
              <a:solidFill>
                <a:srgbClr val="000000"/>
              </a:solidFill>
              <a:latin typeface="Helvetica Neue"/>
              <a:ea typeface="Helvetica Neue"/>
              <a:cs typeface="Helvetica Neue"/>
              <a:sym typeface="Helvetica Neue"/>
            </a:endParaRPr>
          </a:p>
        </p:txBody>
      </p:sp>
      <p:sp>
        <p:nvSpPr>
          <p:cNvPr id="1135" name="Google Shape;1135;p178"/>
          <p:cNvSpPr txBox="1"/>
          <p:nvPr/>
        </p:nvSpPr>
        <p:spPr>
          <a:xfrm>
            <a:off x="3410885" y="3568167"/>
            <a:ext cx="1881000" cy="230400"/>
          </a:xfrm>
          <a:prstGeom prst="rect">
            <a:avLst/>
          </a:prstGeom>
          <a:noFill/>
          <a:ln>
            <a:noFill/>
          </a:ln>
        </p:spPr>
        <p:txBody>
          <a:bodyPr anchorCtr="0" anchor="t" bIns="91425" lIns="91425" spcFirstLastPara="1" rIns="91425" wrap="square" tIns="91425">
            <a:noAutofit/>
          </a:bodyPr>
          <a:lstStyle/>
          <a:p>
            <a:pPr indent="0" lvl="1"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Opère dans 50 pays</a:t>
            </a:r>
            <a:endParaRPr b="0" i="0" sz="1400" u="none" cap="none" strike="noStrike">
              <a:solidFill>
                <a:srgbClr val="000000"/>
              </a:solidFill>
              <a:latin typeface="Helvetica Neue"/>
              <a:ea typeface="Helvetica Neue"/>
              <a:cs typeface="Helvetica Neue"/>
              <a:sym typeface="Helvetica Neue"/>
            </a:endParaRPr>
          </a:p>
        </p:txBody>
      </p:sp>
      <p:sp>
        <p:nvSpPr>
          <p:cNvPr id="1136" name="Google Shape;1136;p178"/>
          <p:cNvSpPr txBox="1"/>
          <p:nvPr/>
        </p:nvSpPr>
        <p:spPr>
          <a:xfrm>
            <a:off x="3445350" y="3176973"/>
            <a:ext cx="2962800" cy="7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CC0000"/>
                </a:solidFill>
                <a:latin typeface="Helvetica Neue"/>
                <a:ea typeface="Helvetica Neue"/>
                <a:cs typeface="Helvetica Neue"/>
                <a:sym typeface="Helvetica Neue"/>
              </a:rPr>
              <a:t>MONDIALE</a:t>
            </a:r>
            <a:endParaRPr b="0" i="0" sz="2500" u="none" cap="none" strike="noStrike">
              <a:solidFill>
                <a:srgbClr val="CC0000"/>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pic>
        <p:nvPicPr>
          <p:cNvPr id="1141" name="Google Shape;1141;p179"/>
          <p:cNvPicPr preferRelativeResize="0"/>
          <p:nvPr/>
        </p:nvPicPr>
        <p:blipFill rotWithShape="1">
          <a:blip r:embed="rId3">
            <a:alphaModFix/>
          </a:blip>
          <a:srcRect b="8058" l="0" r="0" t="10857"/>
          <a:stretch/>
        </p:blipFill>
        <p:spPr>
          <a:xfrm flipH="1">
            <a:off x="-4051" y="0"/>
            <a:ext cx="9144001" cy="5143499"/>
          </a:xfrm>
          <a:prstGeom prst="rect">
            <a:avLst/>
          </a:prstGeom>
          <a:noFill/>
          <a:ln>
            <a:noFill/>
          </a:ln>
        </p:spPr>
      </p:pic>
      <p:sp>
        <p:nvSpPr>
          <p:cNvPr id="1142" name="Google Shape;1142;p17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79"/>
          <p:cNvSpPr/>
          <p:nvPr/>
        </p:nvSpPr>
        <p:spPr>
          <a:xfrm>
            <a:off x="526525" y="325600"/>
            <a:ext cx="1758000" cy="126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AVERY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DENNISON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RFID</a:t>
            </a:r>
            <a:endParaRPr b="0" i="0" sz="1400" u="none" cap="none" strike="noStrike">
              <a:solidFill>
                <a:srgbClr val="000000"/>
              </a:solidFill>
              <a:latin typeface="Arial"/>
              <a:ea typeface="Arial"/>
              <a:cs typeface="Arial"/>
              <a:sym typeface="Arial"/>
            </a:endParaRPr>
          </a:p>
        </p:txBody>
      </p:sp>
      <p:sp>
        <p:nvSpPr>
          <p:cNvPr id="1144" name="Google Shape;1144;p179"/>
          <p:cNvSpPr txBox="1"/>
          <p:nvPr/>
        </p:nvSpPr>
        <p:spPr>
          <a:xfrm>
            <a:off x="395475" y="2308375"/>
            <a:ext cx="8622600" cy="256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4800" u="none" cap="none" strike="noStrike">
                <a:solidFill>
                  <a:srgbClr val="000000"/>
                </a:solidFill>
                <a:latin typeface="Arial"/>
                <a:ea typeface="Arial"/>
                <a:cs typeface="Arial"/>
                <a:sym typeface="Arial"/>
              </a:rPr>
              <a:t>VOTRE PARTENAIRE RFID</a:t>
            </a:r>
            <a:endParaRPr b="0" i="0" sz="3600" u="none" cap="none" strike="noStrike">
              <a:solidFill>
                <a:srgbClr val="FFFFFF"/>
              </a:solidFill>
              <a:latin typeface="Arial"/>
              <a:ea typeface="Arial"/>
              <a:cs typeface="Arial"/>
              <a:sym typeface="Arial"/>
            </a:endParaRPr>
          </a:p>
        </p:txBody>
      </p:sp>
      <p:pic>
        <p:nvPicPr>
          <p:cNvPr id="1145" name="Google Shape;1145;p179"/>
          <p:cNvPicPr preferRelativeResize="0"/>
          <p:nvPr/>
        </p:nvPicPr>
        <p:blipFill rotWithShape="1">
          <a:blip r:embed="rId4">
            <a:alphaModFix/>
          </a:blip>
          <a:srcRect b="0" l="0" r="0" t="0"/>
          <a:stretch/>
        </p:blipFill>
        <p:spPr>
          <a:xfrm>
            <a:off x="6883550" y="325597"/>
            <a:ext cx="1912702" cy="506150"/>
          </a:xfrm>
          <a:prstGeom prst="rect">
            <a:avLst/>
          </a:prstGeom>
          <a:noFill/>
          <a:ln>
            <a:noFill/>
          </a:ln>
        </p:spPr>
      </p:pic>
      <p:sp>
        <p:nvSpPr>
          <p:cNvPr id="1146" name="Google Shape;1146;p17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180"/>
          <p:cNvSpPr txBox="1"/>
          <p:nvPr/>
        </p:nvSpPr>
        <p:spPr>
          <a:xfrm>
            <a:off x="457188" y="1505025"/>
            <a:ext cx="3660600" cy="240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chemeClr val="dk1"/>
              </a:solidFill>
              <a:highlight>
                <a:srgbClr val="FFFFFF"/>
              </a:highlight>
              <a:latin typeface="Helvetica Neue Light"/>
              <a:ea typeface="Helvetica Neue Light"/>
              <a:cs typeface="Helvetica Neue Light"/>
              <a:sym typeface="Helvetica Neue Light"/>
            </a:endParaRPr>
          </a:p>
          <a:p>
            <a:pPr indent="-190500" lvl="0" marL="228600" marR="0" rtl="0" algn="l">
              <a:lnSpc>
                <a:spcPct val="100000"/>
              </a:lnSpc>
              <a:spcBef>
                <a:spcPts val="1200"/>
              </a:spcBef>
              <a:spcAft>
                <a:spcPts val="0"/>
              </a:spcAft>
              <a:buClr>
                <a:srgbClr val="CC0000"/>
              </a:buClr>
              <a:buSzPts val="1400"/>
              <a:buFont typeface="Helvetica Neue Light"/>
              <a:buChar char="&gt;"/>
            </a:pPr>
            <a:r>
              <a:rPr b="0" i="0" lang="en" sz="1400" u="none" cap="none" strike="noStrike">
                <a:solidFill>
                  <a:schemeClr val="dk1"/>
                </a:solidFill>
                <a:highlight>
                  <a:srgbClr val="FFFFFF"/>
                </a:highlight>
                <a:latin typeface="Helvetica Neue Light"/>
                <a:ea typeface="Helvetica Neue Light"/>
                <a:cs typeface="Helvetica Neue Light"/>
                <a:sym typeface="Helvetica Neue Light"/>
              </a:rPr>
              <a:t>Introduction technologie RFID</a:t>
            </a:r>
            <a:endParaRPr b="0" i="0" sz="1400" u="none" cap="none" strike="noStrike">
              <a:solidFill>
                <a:schemeClr val="dk1"/>
              </a:solidFill>
              <a:highlight>
                <a:srgbClr val="FFFFFF"/>
              </a:highlight>
              <a:latin typeface="Helvetica Neue Light"/>
              <a:ea typeface="Helvetica Neue Light"/>
              <a:cs typeface="Helvetica Neue Light"/>
              <a:sym typeface="Helvetica Neue Light"/>
            </a:endParaRPr>
          </a:p>
          <a:p>
            <a:pPr indent="-190500" lvl="0" marL="228600" marR="0" rtl="0" algn="l">
              <a:lnSpc>
                <a:spcPct val="100000"/>
              </a:lnSpc>
              <a:spcBef>
                <a:spcPts val="1200"/>
              </a:spcBef>
              <a:spcAft>
                <a:spcPts val="0"/>
              </a:spcAft>
              <a:buClr>
                <a:srgbClr val="CC0000"/>
              </a:buClr>
              <a:buSzPts val="1400"/>
              <a:buFont typeface="Helvetica Neue Light"/>
              <a:buChar char="&gt;"/>
            </a:pPr>
            <a:r>
              <a:rPr b="0" i="0" lang="en" sz="1400" u="none" cap="none" strike="noStrike">
                <a:solidFill>
                  <a:schemeClr val="dk1"/>
                </a:solidFill>
                <a:highlight>
                  <a:srgbClr val="FFFFFF"/>
                </a:highlight>
                <a:latin typeface="Helvetica Neue Light"/>
                <a:ea typeface="Helvetica Neue Light"/>
                <a:cs typeface="Helvetica Neue Light"/>
                <a:sym typeface="Helvetica Neue Light"/>
              </a:rPr>
              <a:t>Pourquoi Avery Dennison</a:t>
            </a:r>
            <a:endParaRPr b="0" i="0" sz="1400" u="none" cap="none" strike="noStrike">
              <a:solidFill>
                <a:schemeClr val="dk1"/>
              </a:solidFill>
              <a:highlight>
                <a:srgbClr val="FFFFFF"/>
              </a:highlight>
              <a:latin typeface="Helvetica Neue Light"/>
              <a:ea typeface="Helvetica Neue Light"/>
              <a:cs typeface="Helvetica Neue Light"/>
              <a:sym typeface="Helvetica Neue Light"/>
            </a:endParaRPr>
          </a:p>
          <a:p>
            <a:pPr indent="-190500" lvl="0" marL="228600" marR="0" rtl="0" algn="l">
              <a:lnSpc>
                <a:spcPct val="100000"/>
              </a:lnSpc>
              <a:spcBef>
                <a:spcPts val="1200"/>
              </a:spcBef>
              <a:spcAft>
                <a:spcPts val="0"/>
              </a:spcAft>
              <a:buClr>
                <a:srgbClr val="CC0000"/>
              </a:buClr>
              <a:buSzPts val="1400"/>
              <a:buFont typeface="Helvetica Neue Light"/>
              <a:buChar char="&gt;"/>
            </a:pPr>
            <a:r>
              <a:rPr b="0" i="0" lang="en" sz="1400" u="none" cap="none" strike="noStrike">
                <a:solidFill>
                  <a:schemeClr val="dk1"/>
                </a:solidFill>
                <a:highlight>
                  <a:srgbClr val="FFFFFF"/>
                </a:highlight>
                <a:latin typeface="Helvetica Neue Light"/>
                <a:ea typeface="Helvetica Neue Light"/>
                <a:cs typeface="Helvetica Neue Light"/>
                <a:sym typeface="Helvetica Neue Light"/>
              </a:rPr>
              <a:t>L’offre d’inlays </a:t>
            </a:r>
            <a:endParaRPr b="0" i="0" sz="1400" u="none" cap="none" strike="noStrike">
              <a:solidFill>
                <a:schemeClr val="dk1"/>
              </a:solidFill>
              <a:highlight>
                <a:srgbClr val="FFFFFF"/>
              </a:highlight>
              <a:latin typeface="Helvetica Neue Light"/>
              <a:ea typeface="Helvetica Neue Light"/>
              <a:cs typeface="Helvetica Neue Light"/>
              <a:sym typeface="Helvetica Neue Light"/>
            </a:endParaRPr>
          </a:p>
          <a:p>
            <a:pPr indent="-190500" lvl="0" marL="228600" marR="0" rtl="0" algn="l">
              <a:lnSpc>
                <a:spcPct val="100000"/>
              </a:lnSpc>
              <a:spcBef>
                <a:spcPts val="1200"/>
              </a:spcBef>
              <a:spcAft>
                <a:spcPts val="0"/>
              </a:spcAft>
              <a:buClr>
                <a:srgbClr val="CC0000"/>
              </a:buClr>
              <a:buSzPts val="1400"/>
              <a:buFont typeface="Helvetica Neue Light"/>
              <a:buChar char="&gt;"/>
            </a:pPr>
            <a:r>
              <a:rPr b="0" i="0" lang="en" sz="1400" u="none" cap="none" strike="noStrike">
                <a:solidFill>
                  <a:schemeClr val="dk1"/>
                </a:solidFill>
                <a:highlight>
                  <a:srgbClr val="FFFFFF"/>
                </a:highlight>
                <a:latin typeface="Helvetica Neue Light"/>
                <a:ea typeface="Helvetica Neue Light"/>
                <a:cs typeface="Helvetica Neue Light"/>
                <a:sym typeface="Helvetica Neue Light"/>
              </a:rPr>
              <a:t>Service</a:t>
            </a:r>
            <a:endParaRPr b="0" i="0" sz="1400" u="none" cap="none" strike="noStrike">
              <a:solidFill>
                <a:schemeClr val="dk1"/>
              </a:solidFill>
              <a:highlight>
                <a:srgbClr val="FFFFFF"/>
              </a:highlight>
              <a:latin typeface="Helvetica Neue Light"/>
              <a:ea typeface="Helvetica Neue Light"/>
              <a:cs typeface="Helvetica Neue Light"/>
              <a:sym typeface="Helvetica Neue Light"/>
            </a:endParaRPr>
          </a:p>
          <a:p>
            <a:pPr indent="-190500" lvl="0" marL="228600" marR="0" rtl="0" algn="l">
              <a:lnSpc>
                <a:spcPct val="100000"/>
              </a:lnSpc>
              <a:spcBef>
                <a:spcPts val="1200"/>
              </a:spcBef>
              <a:spcAft>
                <a:spcPts val="0"/>
              </a:spcAft>
              <a:buClr>
                <a:srgbClr val="CC0000"/>
              </a:buClr>
              <a:buSzPts val="1400"/>
              <a:buFont typeface="Helvetica Neue Light"/>
              <a:buChar char="&gt;"/>
            </a:pPr>
            <a:r>
              <a:rPr b="0" i="0" lang="en" sz="1400" u="none" cap="none" strike="noStrike">
                <a:solidFill>
                  <a:schemeClr val="dk1"/>
                </a:solidFill>
                <a:highlight>
                  <a:schemeClr val="lt1"/>
                </a:highlight>
                <a:latin typeface="Helvetica Neue Light"/>
                <a:ea typeface="Helvetica Neue Light"/>
                <a:cs typeface="Helvetica Neue Light"/>
                <a:sym typeface="Helvetica Neue Light"/>
              </a:rPr>
              <a:t>L’équipe RFID</a:t>
            </a:r>
            <a:endParaRPr b="0" i="0" sz="1400" u="none" cap="none" strike="noStrike">
              <a:solidFill>
                <a:schemeClr val="dk1"/>
              </a:solidFill>
              <a:highlight>
                <a:srgbClr val="FFFFFF"/>
              </a:highlight>
              <a:latin typeface="Helvetica Neue Light"/>
              <a:ea typeface="Helvetica Neue Light"/>
              <a:cs typeface="Helvetica Neue Light"/>
              <a:sym typeface="Helvetica Neue Light"/>
            </a:endParaRPr>
          </a:p>
        </p:txBody>
      </p:sp>
      <p:sp>
        <p:nvSpPr>
          <p:cNvPr id="1152" name="Google Shape;1152;p180"/>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153" name="Google Shape;1153;p180"/>
          <p:cNvSpPr txBox="1"/>
          <p:nvPr/>
        </p:nvSpPr>
        <p:spPr>
          <a:xfrm>
            <a:off x="372400" y="273075"/>
            <a:ext cx="43197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AVERY DENNISON RFID</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INTRODUCTION A LA RFID </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2019 SOMMAIRE</a:t>
            </a:r>
            <a:endParaRPr b="1" i="0" sz="1800" u="none" cap="none" strike="noStrike">
              <a:solidFill>
                <a:srgbClr val="000000"/>
              </a:solidFill>
              <a:latin typeface="Helvetica Neue"/>
              <a:ea typeface="Helvetica Neue"/>
              <a:cs typeface="Helvetica Neue"/>
              <a:sym typeface="Helvetica Neue"/>
            </a:endParaRPr>
          </a:p>
        </p:txBody>
      </p:sp>
      <p:cxnSp>
        <p:nvCxnSpPr>
          <p:cNvPr id="1154" name="Google Shape;1154;p180"/>
          <p:cNvCxnSpPr/>
          <p:nvPr/>
        </p:nvCxnSpPr>
        <p:spPr>
          <a:xfrm>
            <a:off x="457200" y="1428125"/>
            <a:ext cx="832800" cy="0"/>
          </a:xfrm>
          <a:prstGeom prst="straightConnector1">
            <a:avLst/>
          </a:prstGeom>
          <a:noFill/>
          <a:ln cap="flat" cmpd="sng" w="19050">
            <a:solidFill>
              <a:srgbClr val="CC0000"/>
            </a:solidFill>
            <a:prstDash val="solid"/>
            <a:round/>
            <a:headEnd len="sm" w="sm" type="none"/>
            <a:tailEnd len="sm" w="sm" type="none"/>
          </a:ln>
        </p:spPr>
      </p:cxnSp>
      <p:pic>
        <p:nvPicPr>
          <p:cNvPr id="1155" name="Google Shape;1155;p180"/>
          <p:cNvPicPr preferRelativeResize="0"/>
          <p:nvPr/>
        </p:nvPicPr>
        <p:blipFill rotWithShape="1">
          <a:blip r:embed="rId3">
            <a:alphaModFix/>
          </a:blip>
          <a:srcRect b="832" l="30977" r="28310" t="0"/>
          <a:stretch/>
        </p:blipFill>
        <p:spPr>
          <a:xfrm>
            <a:off x="5809575" y="0"/>
            <a:ext cx="3334500" cy="5056500"/>
          </a:xfrm>
          <a:prstGeom prst="rect">
            <a:avLst/>
          </a:prstGeom>
          <a:noFill/>
          <a:ln>
            <a:noFill/>
          </a:ln>
        </p:spPr>
      </p:pic>
      <p:sp>
        <p:nvSpPr>
          <p:cNvPr id="1156" name="Google Shape;1156;p18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80"/>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1" name="Shape 1161"/>
        <p:cNvGrpSpPr/>
        <p:nvPr/>
      </p:nvGrpSpPr>
      <p:grpSpPr>
        <a:xfrm>
          <a:off x="0" y="0"/>
          <a:ext cx="0" cy="0"/>
          <a:chOff x="0" y="0"/>
          <a:chExt cx="0" cy="0"/>
        </a:xfrm>
      </p:grpSpPr>
      <p:sp>
        <p:nvSpPr>
          <p:cNvPr id="1162" name="Google Shape;1162;p181"/>
          <p:cNvSpPr txBox="1"/>
          <p:nvPr/>
        </p:nvSpPr>
        <p:spPr>
          <a:xfrm>
            <a:off x="473375" y="80725"/>
            <a:ext cx="50130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QU’EST-CE QUE LA TECHNOLOGIE RFID ?</a:t>
            </a:r>
            <a:endParaRPr b="1" i="0" sz="1800" u="none" cap="none" strike="noStrike">
              <a:solidFill>
                <a:srgbClr val="000000"/>
              </a:solidFill>
              <a:latin typeface="Helvetica Neue"/>
              <a:ea typeface="Helvetica Neue"/>
              <a:cs typeface="Helvetica Neue"/>
              <a:sym typeface="Helvetica Neue"/>
            </a:endParaRPr>
          </a:p>
        </p:txBody>
      </p:sp>
      <p:sp>
        <p:nvSpPr>
          <p:cNvPr id="1163" name="Google Shape;1163;p181"/>
          <p:cNvSpPr/>
          <p:nvPr/>
        </p:nvSpPr>
        <p:spPr>
          <a:xfrm>
            <a:off x="473375" y="1434900"/>
            <a:ext cx="3922800" cy="1391700"/>
          </a:xfrm>
          <a:prstGeom prst="rect">
            <a:avLst/>
          </a:prstGeom>
          <a:solidFill>
            <a:srgbClr val="C214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Helvetica Neue"/>
                <a:ea typeface="Helvetica Neue"/>
                <a:cs typeface="Helvetica Neue"/>
                <a:sym typeface="Helvetica Neue"/>
              </a:rPr>
              <a:t>La RFID </a:t>
            </a:r>
            <a:r>
              <a:rPr b="0" i="0" lang="en" sz="1200" u="none" cap="none" strike="noStrike">
                <a:solidFill>
                  <a:schemeClr val="lt1"/>
                </a:solidFill>
                <a:latin typeface="Helvetica Neue"/>
                <a:ea typeface="Helvetica Neue"/>
                <a:cs typeface="Helvetica Neue"/>
                <a:sym typeface="Helvetica Neue"/>
              </a:rPr>
              <a:t>(</a:t>
            </a:r>
            <a:r>
              <a:rPr b="1" i="0" lang="en" sz="1200" u="none" cap="none" strike="noStrike">
                <a:solidFill>
                  <a:schemeClr val="lt1"/>
                </a:solidFill>
                <a:latin typeface="Helvetica Neue"/>
                <a:ea typeface="Helvetica Neue"/>
                <a:cs typeface="Helvetica Neue"/>
                <a:sym typeface="Helvetica Neue"/>
              </a:rPr>
              <a:t>R</a:t>
            </a:r>
            <a:r>
              <a:rPr b="0" i="0" lang="en" sz="1200" u="none" cap="none" strike="noStrike">
                <a:solidFill>
                  <a:schemeClr val="lt1"/>
                </a:solidFill>
                <a:latin typeface="Helvetica Neue"/>
                <a:ea typeface="Helvetica Neue"/>
                <a:cs typeface="Helvetica Neue"/>
                <a:sym typeface="Helvetica Neue"/>
              </a:rPr>
              <a:t>adio </a:t>
            </a:r>
            <a:r>
              <a:rPr b="1" i="0" lang="en" sz="1200" u="none" cap="none" strike="noStrike">
                <a:solidFill>
                  <a:schemeClr val="lt1"/>
                </a:solidFill>
                <a:latin typeface="Helvetica Neue"/>
                <a:ea typeface="Helvetica Neue"/>
                <a:cs typeface="Helvetica Neue"/>
                <a:sym typeface="Helvetica Neue"/>
              </a:rPr>
              <a:t>F</a:t>
            </a:r>
            <a:r>
              <a:rPr b="0" i="0" lang="en" sz="1200" u="none" cap="none" strike="noStrike">
                <a:solidFill>
                  <a:schemeClr val="lt1"/>
                </a:solidFill>
                <a:latin typeface="Helvetica Neue"/>
                <a:ea typeface="Helvetica Neue"/>
                <a:cs typeface="Helvetica Neue"/>
                <a:sym typeface="Helvetica Neue"/>
              </a:rPr>
              <a:t>requency </a:t>
            </a:r>
            <a:r>
              <a:rPr b="1" i="0" lang="en" sz="1200" u="none" cap="none" strike="noStrike">
                <a:solidFill>
                  <a:schemeClr val="lt1"/>
                </a:solidFill>
                <a:latin typeface="Helvetica Neue"/>
                <a:ea typeface="Helvetica Neue"/>
                <a:cs typeface="Helvetica Neue"/>
                <a:sym typeface="Helvetica Neue"/>
              </a:rPr>
              <a:t>ID</a:t>
            </a:r>
            <a:r>
              <a:rPr b="0" i="0" lang="en" sz="1200" u="none" cap="none" strike="noStrike">
                <a:solidFill>
                  <a:schemeClr val="lt1"/>
                </a:solidFill>
                <a:latin typeface="Helvetica Neue"/>
                <a:ea typeface="Helvetica Neue"/>
                <a:cs typeface="Helvetica Neue"/>
                <a:sym typeface="Helvetica Neue"/>
              </a:rPr>
              <a:t>entification) est la transmission </a:t>
            </a:r>
            <a:r>
              <a:rPr b="1" i="0" lang="en" sz="1200" u="sng" cap="none" strike="noStrike">
                <a:solidFill>
                  <a:schemeClr val="lt1"/>
                </a:solidFill>
                <a:latin typeface="Helvetica Neue"/>
                <a:ea typeface="Helvetica Neue"/>
                <a:cs typeface="Helvetica Neue"/>
                <a:sym typeface="Helvetica Neue"/>
              </a:rPr>
              <a:t>sans-fil</a:t>
            </a:r>
            <a:r>
              <a:rPr b="0" i="0" lang="en" sz="1200" u="none" cap="none" strike="noStrike">
                <a:solidFill>
                  <a:schemeClr val="lt1"/>
                </a:solidFill>
                <a:latin typeface="Helvetica Neue"/>
                <a:ea typeface="Helvetica Neue"/>
                <a:cs typeface="Helvetica Neue"/>
                <a:sym typeface="Helvetica Neue"/>
              </a:rPr>
              <a:t> de données vers ou depuis des tags électroniques fixés sur des objets</a:t>
            </a:r>
            <a:endParaRPr b="0" i="0" sz="1200" u="none" cap="none" strike="noStrike">
              <a:solidFill>
                <a:schemeClr val="lt1"/>
              </a:solidFill>
              <a:latin typeface="Helvetica Neue"/>
              <a:ea typeface="Helvetica Neue"/>
              <a:cs typeface="Helvetica Neue"/>
              <a:sym typeface="Helvetica Neue"/>
            </a:endParaRPr>
          </a:p>
        </p:txBody>
      </p:sp>
      <p:sp>
        <p:nvSpPr>
          <p:cNvPr id="1164" name="Google Shape;1164;p181"/>
          <p:cNvSpPr/>
          <p:nvPr/>
        </p:nvSpPr>
        <p:spPr>
          <a:xfrm>
            <a:off x="6633550" y="1432400"/>
            <a:ext cx="2171100" cy="1391700"/>
          </a:xfrm>
          <a:prstGeom prst="rect">
            <a:avLst/>
          </a:prstGeom>
          <a:solidFill>
            <a:srgbClr val="C214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Helvetica Neue"/>
                <a:ea typeface="Helvetica Neue"/>
                <a:cs typeface="Helvetica Neue"/>
                <a:sym typeface="Helvetica Neue"/>
              </a:rPr>
              <a:t>Identifie individuellement chaque article</a:t>
            </a:r>
            <a:endParaRPr b="0" i="0" sz="1200" u="none" cap="none" strike="noStrike">
              <a:solidFill>
                <a:schemeClr val="lt1"/>
              </a:solidFill>
              <a:latin typeface="Arial"/>
              <a:ea typeface="Arial"/>
              <a:cs typeface="Arial"/>
              <a:sym typeface="Arial"/>
            </a:endParaRPr>
          </a:p>
        </p:txBody>
      </p:sp>
      <p:sp>
        <p:nvSpPr>
          <p:cNvPr id="1165" name="Google Shape;1165;p181"/>
          <p:cNvSpPr/>
          <p:nvPr/>
        </p:nvSpPr>
        <p:spPr>
          <a:xfrm>
            <a:off x="4462100" y="2900100"/>
            <a:ext cx="2094600" cy="1391700"/>
          </a:xfrm>
          <a:prstGeom prst="rect">
            <a:avLst/>
          </a:prstGeom>
          <a:solidFill>
            <a:srgbClr val="C214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Helvetica Neue"/>
                <a:ea typeface="Helvetica Neue"/>
                <a:cs typeface="Helvetica Neue"/>
                <a:sym typeface="Helvetica Neue"/>
              </a:rPr>
              <a:t>Nécessite un lecteur RFID pour interroger le tag</a:t>
            </a:r>
            <a:endParaRPr b="0" i="0" sz="1200" u="none" cap="none" strike="noStrike">
              <a:solidFill>
                <a:schemeClr val="lt1"/>
              </a:solidFill>
              <a:latin typeface="Arial"/>
              <a:ea typeface="Arial"/>
              <a:cs typeface="Arial"/>
              <a:sym typeface="Arial"/>
            </a:endParaRPr>
          </a:p>
        </p:txBody>
      </p:sp>
      <p:pic>
        <p:nvPicPr>
          <p:cNvPr id="1166" name="Google Shape;1166;p181"/>
          <p:cNvPicPr preferRelativeResize="0"/>
          <p:nvPr/>
        </p:nvPicPr>
        <p:blipFill rotWithShape="1">
          <a:blip r:embed="rId3">
            <a:alphaModFix/>
          </a:blip>
          <a:srcRect b="0" l="0" r="0" t="0"/>
          <a:stretch/>
        </p:blipFill>
        <p:spPr>
          <a:xfrm>
            <a:off x="4467526" y="1440575"/>
            <a:ext cx="2094600" cy="1380341"/>
          </a:xfrm>
          <a:prstGeom prst="rect">
            <a:avLst/>
          </a:prstGeom>
          <a:noFill/>
          <a:ln>
            <a:noFill/>
          </a:ln>
        </p:spPr>
      </p:pic>
      <p:pic>
        <p:nvPicPr>
          <p:cNvPr id="1167" name="Google Shape;1167;p181"/>
          <p:cNvPicPr preferRelativeResize="0"/>
          <p:nvPr/>
        </p:nvPicPr>
        <p:blipFill rotWithShape="1">
          <a:blip r:embed="rId4">
            <a:alphaModFix/>
          </a:blip>
          <a:srcRect b="-242949" l="106869" r="-106869" t="242949"/>
          <a:stretch/>
        </p:blipFill>
        <p:spPr>
          <a:xfrm>
            <a:off x="6622850" y="2903425"/>
            <a:ext cx="2094600" cy="1396400"/>
          </a:xfrm>
          <a:prstGeom prst="rect">
            <a:avLst/>
          </a:prstGeom>
          <a:noFill/>
          <a:ln>
            <a:noFill/>
          </a:ln>
        </p:spPr>
      </p:pic>
      <p:pic>
        <p:nvPicPr>
          <p:cNvPr id="1168" name="Google Shape;1168;p181"/>
          <p:cNvPicPr preferRelativeResize="0"/>
          <p:nvPr/>
        </p:nvPicPr>
        <p:blipFill rotWithShape="1">
          <a:blip r:embed="rId5">
            <a:alphaModFix/>
          </a:blip>
          <a:srcRect b="25810" l="13746" r="16715" t="10381"/>
          <a:stretch/>
        </p:blipFill>
        <p:spPr>
          <a:xfrm>
            <a:off x="6633550" y="2901325"/>
            <a:ext cx="2171101" cy="1380350"/>
          </a:xfrm>
          <a:prstGeom prst="rect">
            <a:avLst/>
          </a:prstGeom>
          <a:noFill/>
          <a:ln>
            <a:noFill/>
          </a:ln>
        </p:spPr>
      </p:pic>
      <p:pic>
        <p:nvPicPr>
          <p:cNvPr id="1169" name="Google Shape;1169;p181"/>
          <p:cNvPicPr preferRelativeResize="0"/>
          <p:nvPr/>
        </p:nvPicPr>
        <p:blipFill rotWithShape="1">
          <a:blip r:embed="rId6">
            <a:alphaModFix/>
          </a:blip>
          <a:srcRect b="0" l="0" r="0" t="0"/>
          <a:stretch/>
        </p:blipFill>
        <p:spPr>
          <a:xfrm>
            <a:off x="567075" y="2936788"/>
            <a:ext cx="3675176" cy="1019600"/>
          </a:xfrm>
          <a:prstGeom prst="rect">
            <a:avLst/>
          </a:prstGeom>
          <a:noFill/>
          <a:ln>
            <a:noFill/>
          </a:ln>
        </p:spPr>
      </p:pic>
      <p:pic>
        <p:nvPicPr>
          <p:cNvPr id="1170" name="Google Shape;1170;p181"/>
          <p:cNvPicPr preferRelativeResize="0"/>
          <p:nvPr/>
        </p:nvPicPr>
        <p:blipFill rotWithShape="1">
          <a:blip r:embed="rId7">
            <a:alphaModFix/>
          </a:blip>
          <a:srcRect b="30217" l="36812" r="36860" t="43533"/>
          <a:stretch/>
        </p:blipFill>
        <p:spPr>
          <a:xfrm>
            <a:off x="4467525" y="1440575"/>
            <a:ext cx="2094601" cy="1391699"/>
          </a:xfrm>
          <a:prstGeom prst="rect">
            <a:avLst/>
          </a:prstGeom>
          <a:noFill/>
          <a:ln>
            <a:noFill/>
          </a:ln>
        </p:spPr>
      </p:pic>
      <p:cxnSp>
        <p:nvCxnSpPr>
          <p:cNvPr id="1171" name="Google Shape;1171;p181"/>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5" name="Shape 1175"/>
        <p:cNvGrpSpPr/>
        <p:nvPr/>
      </p:nvGrpSpPr>
      <p:grpSpPr>
        <a:xfrm>
          <a:off x="0" y="0"/>
          <a:ext cx="0" cy="0"/>
          <a:chOff x="0" y="0"/>
          <a:chExt cx="0" cy="0"/>
        </a:xfrm>
      </p:grpSpPr>
      <p:sp>
        <p:nvSpPr>
          <p:cNvPr id="1176" name="Google Shape;1176;p182"/>
          <p:cNvSpPr/>
          <p:nvPr/>
        </p:nvSpPr>
        <p:spPr>
          <a:xfrm>
            <a:off x="0" y="1461475"/>
            <a:ext cx="9144000" cy="3681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7" name="Google Shape;1177;p182"/>
          <p:cNvPicPr preferRelativeResize="0"/>
          <p:nvPr/>
        </p:nvPicPr>
        <p:blipFill rotWithShape="1">
          <a:blip r:embed="rId3">
            <a:alphaModFix/>
          </a:blip>
          <a:srcRect b="0" l="0" r="0" t="0"/>
          <a:stretch/>
        </p:blipFill>
        <p:spPr>
          <a:xfrm>
            <a:off x="7860723" y="4549023"/>
            <a:ext cx="1185900" cy="525900"/>
          </a:xfrm>
          <a:prstGeom prst="rect">
            <a:avLst/>
          </a:prstGeom>
          <a:noFill/>
          <a:ln>
            <a:noFill/>
          </a:ln>
        </p:spPr>
      </p:pic>
      <p:sp>
        <p:nvSpPr>
          <p:cNvPr id="1178" name="Google Shape;1178;p182"/>
          <p:cNvSpPr/>
          <p:nvPr/>
        </p:nvSpPr>
        <p:spPr>
          <a:xfrm>
            <a:off x="0" y="4549025"/>
            <a:ext cx="9144000" cy="5943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82"/>
          <p:cNvSpPr/>
          <p:nvPr/>
        </p:nvSpPr>
        <p:spPr>
          <a:xfrm>
            <a:off x="0" y="867225"/>
            <a:ext cx="9144000" cy="594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8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82"/>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182" name="Google Shape;1182;p182"/>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RFID vs. Code-barres</a:t>
            </a:r>
            <a:endParaRPr b="1" i="0" sz="1800" u="none" cap="none" strike="noStrike">
              <a:solidFill>
                <a:srgbClr val="000000"/>
              </a:solidFill>
              <a:latin typeface="Helvetica Neue"/>
              <a:ea typeface="Helvetica Neue"/>
              <a:cs typeface="Helvetica Neue"/>
              <a:sym typeface="Helvetica Neue"/>
            </a:endParaRPr>
          </a:p>
        </p:txBody>
      </p:sp>
      <p:cxnSp>
        <p:nvCxnSpPr>
          <p:cNvPr id="1183" name="Google Shape;1183;p182"/>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pic>
        <p:nvPicPr>
          <p:cNvPr id="1184" name="Google Shape;1184;p182"/>
          <p:cNvPicPr preferRelativeResize="0"/>
          <p:nvPr/>
        </p:nvPicPr>
        <p:blipFill rotWithShape="1">
          <a:blip r:embed="rId4">
            <a:alphaModFix/>
          </a:blip>
          <a:srcRect b="0" l="0" r="0" t="0"/>
          <a:stretch/>
        </p:blipFill>
        <p:spPr>
          <a:xfrm>
            <a:off x="1835696" y="1500799"/>
            <a:ext cx="5788935" cy="32562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83"/>
          <p:cNvSpPr/>
          <p:nvPr/>
        </p:nvSpPr>
        <p:spPr>
          <a:xfrm>
            <a:off x="0" y="1461475"/>
            <a:ext cx="9144000" cy="3681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83"/>
          <p:cNvSpPr txBox="1"/>
          <p:nvPr/>
        </p:nvSpPr>
        <p:spPr>
          <a:xfrm>
            <a:off x="6028075" y="2266075"/>
            <a:ext cx="2327700" cy="49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Helvetica Neue"/>
                <a:ea typeface="Helvetica Neue"/>
                <a:cs typeface="Helvetica Neue"/>
                <a:sym typeface="Helvetica Neue"/>
              </a:rPr>
              <a:t>Balayage RFID</a:t>
            </a:r>
            <a:endParaRPr b="0" i="0" sz="1400" u="none" cap="none" strike="noStrike">
              <a:solidFill>
                <a:srgbClr val="000000"/>
              </a:solidFill>
              <a:latin typeface="Helvetica Neue"/>
              <a:ea typeface="Helvetica Neue"/>
              <a:cs typeface="Helvetica Neue"/>
              <a:sym typeface="Helvetica Neue"/>
            </a:endParaRPr>
          </a:p>
        </p:txBody>
      </p:sp>
      <p:sp>
        <p:nvSpPr>
          <p:cNvPr id="1191" name="Google Shape;1191;p183"/>
          <p:cNvSpPr txBox="1"/>
          <p:nvPr/>
        </p:nvSpPr>
        <p:spPr>
          <a:xfrm>
            <a:off x="1988050" y="2266075"/>
            <a:ext cx="2364300" cy="49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Helvetica Neue"/>
                <a:ea typeface="Helvetica Neue"/>
                <a:cs typeface="Helvetica Neue"/>
                <a:sym typeface="Helvetica Neue"/>
              </a:rPr>
              <a:t>Balayage du Code-barres</a:t>
            </a:r>
            <a:endParaRPr b="0" i="0" sz="1400" u="none" cap="none" strike="noStrike">
              <a:solidFill>
                <a:srgbClr val="000000"/>
              </a:solidFill>
              <a:latin typeface="Helvetica Neue"/>
              <a:ea typeface="Helvetica Neue"/>
              <a:cs typeface="Helvetica Neue"/>
              <a:sym typeface="Helvetica Neue"/>
            </a:endParaRPr>
          </a:p>
        </p:txBody>
      </p:sp>
      <p:sp>
        <p:nvSpPr>
          <p:cNvPr id="1192" name="Google Shape;1192;p183"/>
          <p:cNvSpPr txBox="1"/>
          <p:nvPr/>
        </p:nvSpPr>
        <p:spPr>
          <a:xfrm>
            <a:off x="6105650" y="2647425"/>
            <a:ext cx="3038400" cy="157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6AA84F"/>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Pas besoin d’un champ visuel libre</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6AA84F"/>
                </a:solidFill>
                <a:latin typeface="Helvetica Neue"/>
                <a:ea typeface="Helvetica Neue"/>
                <a:cs typeface="Helvetica Neue"/>
                <a:sym typeface="Helvetica Neue"/>
              </a:rPr>
              <a:t>+</a:t>
            </a:r>
            <a:r>
              <a:rPr b="0" i="0" lang="en" sz="1200" u="none" cap="none" strike="noStrike">
                <a:solidFill>
                  <a:srgbClr val="000000"/>
                </a:solidFill>
                <a:latin typeface="Helvetica Neue"/>
                <a:ea typeface="Helvetica Neue"/>
                <a:cs typeface="Helvetica Neue"/>
                <a:sym typeface="Helvetica Neue"/>
              </a:rPr>
              <a:t>  Une à plusieurs communications</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     simultanées</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6AA84F"/>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Quantité </a:t>
            </a:r>
            <a:r>
              <a:rPr b="0" i="0" lang="en" sz="1200" u="none" cap="none" strike="noStrike">
                <a:solidFill>
                  <a:schemeClr val="dk1"/>
                </a:solidFill>
                <a:latin typeface="Helvetica Neue"/>
                <a:ea typeface="Helvetica Neue"/>
                <a:cs typeface="Helvetica Neue"/>
                <a:sym typeface="Helvetica Neue"/>
              </a:rPr>
              <a:t>augmentée </a:t>
            </a:r>
            <a:r>
              <a:rPr b="0" i="0" lang="en" sz="1200" u="none" cap="none" strike="noStrike">
                <a:solidFill>
                  <a:srgbClr val="000000"/>
                </a:solidFill>
                <a:latin typeface="Helvetica Neue"/>
                <a:ea typeface="Helvetica Neue"/>
                <a:cs typeface="Helvetica Neue"/>
                <a:sym typeface="Helvetica Neue"/>
              </a:rPr>
              <a:t>d’informations, unique</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     à chaque produit</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6AA84F"/>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Lisibilité à plusieurs mètres</a:t>
            </a:r>
            <a:endParaRPr b="0" i="0" sz="1200" u="none" cap="none" strike="noStrike">
              <a:solidFill>
                <a:srgbClr val="000000"/>
              </a:solidFill>
              <a:latin typeface="Helvetica Neue"/>
              <a:ea typeface="Helvetica Neue"/>
              <a:cs typeface="Helvetica Neue"/>
              <a:sym typeface="Helvetica Neue"/>
            </a:endParaRPr>
          </a:p>
        </p:txBody>
      </p:sp>
      <p:cxnSp>
        <p:nvCxnSpPr>
          <p:cNvPr id="1193" name="Google Shape;1193;p183"/>
          <p:cNvCxnSpPr/>
          <p:nvPr/>
        </p:nvCxnSpPr>
        <p:spPr>
          <a:xfrm flipH="1" rot="10800000">
            <a:off x="6181850" y="2586063"/>
            <a:ext cx="1544700" cy="5400"/>
          </a:xfrm>
          <a:prstGeom prst="straightConnector1">
            <a:avLst/>
          </a:prstGeom>
          <a:noFill/>
          <a:ln cap="flat" cmpd="sng" w="9525">
            <a:solidFill>
              <a:srgbClr val="000000"/>
            </a:solidFill>
            <a:prstDash val="solid"/>
            <a:round/>
            <a:headEnd len="sm" w="sm" type="none"/>
            <a:tailEnd len="sm" w="sm" type="none"/>
          </a:ln>
        </p:spPr>
      </p:cxnSp>
      <p:sp>
        <p:nvSpPr>
          <p:cNvPr id="1194" name="Google Shape;1194;p183"/>
          <p:cNvSpPr txBox="1"/>
          <p:nvPr/>
        </p:nvSpPr>
        <p:spPr>
          <a:xfrm>
            <a:off x="1913225" y="2647425"/>
            <a:ext cx="2576400" cy="157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Nécessite un champ visuel libre</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Une seule communication à la fois</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Quantité limitée d’informations</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  </a:t>
            </a:r>
            <a:r>
              <a:rPr b="0" i="0" lang="en" sz="1200" u="none" cap="none" strike="noStrike">
                <a:solidFill>
                  <a:srgbClr val="000000"/>
                </a:solidFill>
                <a:latin typeface="Helvetica Neue"/>
                <a:ea typeface="Helvetica Neue"/>
                <a:cs typeface="Helvetica Neue"/>
                <a:sym typeface="Helvetica Neue"/>
              </a:rPr>
              <a:t>Besoin d’être proche pour la lecture</a:t>
            </a:r>
            <a:endParaRPr b="0" i="0" sz="1200" u="none" cap="none" strike="noStrike">
              <a:solidFill>
                <a:srgbClr val="000000"/>
              </a:solidFill>
              <a:latin typeface="Helvetica Neue"/>
              <a:ea typeface="Helvetica Neue"/>
              <a:cs typeface="Helvetica Neue"/>
              <a:sym typeface="Helvetica Neue"/>
            </a:endParaRPr>
          </a:p>
        </p:txBody>
      </p:sp>
      <p:cxnSp>
        <p:nvCxnSpPr>
          <p:cNvPr id="1195" name="Google Shape;1195;p183"/>
          <p:cNvCxnSpPr/>
          <p:nvPr/>
        </p:nvCxnSpPr>
        <p:spPr>
          <a:xfrm flipH="1" rot="10800000">
            <a:off x="2065625" y="2586063"/>
            <a:ext cx="1544700" cy="5400"/>
          </a:xfrm>
          <a:prstGeom prst="straightConnector1">
            <a:avLst/>
          </a:prstGeom>
          <a:noFill/>
          <a:ln cap="flat" cmpd="sng" w="9525">
            <a:solidFill>
              <a:srgbClr val="000000"/>
            </a:solidFill>
            <a:prstDash val="solid"/>
            <a:round/>
            <a:headEnd len="sm" w="sm" type="none"/>
            <a:tailEnd len="sm" w="sm" type="none"/>
          </a:ln>
        </p:spPr>
      </p:cxnSp>
      <p:pic>
        <p:nvPicPr>
          <p:cNvPr id="1196" name="Google Shape;1196;p183"/>
          <p:cNvPicPr preferRelativeResize="0"/>
          <p:nvPr/>
        </p:nvPicPr>
        <p:blipFill rotWithShape="1">
          <a:blip r:embed="rId3">
            <a:alphaModFix/>
          </a:blip>
          <a:srcRect b="0" l="16549" r="21234" t="0"/>
          <a:stretch/>
        </p:blipFill>
        <p:spPr>
          <a:xfrm>
            <a:off x="4457150" y="1841600"/>
            <a:ext cx="1648500" cy="2796676"/>
          </a:xfrm>
          <a:prstGeom prst="rect">
            <a:avLst/>
          </a:prstGeom>
          <a:noFill/>
          <a:ln>
            <a:noFill/>
          </a:ln>
        </p:spPr>
      </p:pic>
      <p:pic>
        <p:nvPicPr>
          <p:cNvPr id="1197" name="Google Shape;1197;p183"/>
          <p:cNvPicPr preferRelativeResize="0"/>
          <p:nvPr/>
        </p:nvPicPr>
        <p:blipFill rotWithShape="1">
          <a:blip r:embed="rId4">
            <a:alphaModFix/>
          </a:blip>
          <a:srcRect b="0" l="15748" r="22003" t="0"/>
          <a:stretch/>
        </p:blipFill>
        <p:spPr>
          <a:xfrm>
            <a:off x="264725" y="1841600"/>
            <a:ext cx="1648499" cy="2796676"/>
          </a:xfrm>
          <a:prstGeom prst="rect">
            <a:avLst/>
          </a:prstGeom>
          <a:noFill/>
          <a:ln>
            <a:noFill/>
          </a:ln>
        </p:spPr>
      </p:pic>
      <p:sp>
        <p:nvSpPr>
          <p:cNvPr id="1198" name="Google Shape;1198;p183"/>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83"/>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200" name="Google Shape;1200;p183"/>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RFID vs. Code-barres</a:t>
            </a:r>
            <a:endParaRPr b="1" i="0" sz="1800" u="none" cap="none" strike="noStrike">
              <a:solidFill>
                <a:srgbClr val="000000"/>
              </a:solidFill>
              <a:latin typeface="Helvetica Neue"/>
              <a:ea typeface="Helvetica Neue"/>
              <a:cs typeface="Helvetica Neue"/>
              <a:sym typeface="Helvetica Neue"/>
            </a:endParaRPr>
          </a:p>
        </p:txBody>
      </p:sp>
      <p:cxnSp>
        <p:nvCxnSpPr>
          <p:cNvPr id="1201" name="Google Shape;1201;p183"/>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5" name="Shape 1205"/>
        <p:cNvGrpSpPr/>
        <p:nvPr/>
      </p:nvGrpSpPr>
      <p:grpSpPr>
        <a:xfrm>
          <a:off x="0" y="0"/>
          <a:ext cx="0" cy="0"/>
          <a:chOff x="0" y="0"/>
          <a:chExt cx="0" cy="0"/>
        </a:xfrm>
      </p:grpSpPr>
      <p:sp>
        <p:nvSpPr>
          <p:cNvPr id="1206" name="Google Shape;1206;p184"/>
          <p:cNvSpPr txBox="1"/>
          <p:nvPr/>
        </p:nvSpPr>
        <p:spPr>
          <a:xfrm>
            <a:off x="35496" y="944100"/>
            <a:ext cx="4536600" cy="14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UHF (</a:t>
            </a:r>
            <a:r>
              <a:rPr b="1" i="0" lang="en" sz="1100" u="none" cap="none" strike="noStrike">
                <a:solidFill>
                  <a:schemeClr val="dk1"/>
                </a:solidFill>
                <a:latin typeface="Arial"/>
                <a:ea typeface="Arial"/>
                <a:cs typeface="Arial"/>
                <a:sym typeface="Arial"/>
              </a:rPr>
              <a:t>868-915MHz) </a:t>
            </a:r>
            <a:r>
              <a:rPr b="1" i="0" lang="en" sz="1200" u="none" cap="none" strike="noStrike">
                <a:solidFill>
                  <a:srgbClr val="CC0000"/>
                </a:solidFill>
                <a:latin typeface="Helvetica Neue"/>
                <a:ea typeface="Helvetica Neue"/>
                <a:cs typeface="Helvetica Neue"/>
                <a:sym typeface="Helvetica Neue"/>
              </a:rPr>
              <a:t>:  ONE TO MANY </a:t>
            </a:r>
            <a:endParaRPr b="1" i="0" sz="12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Helvetica Neue"/>
              <a:ea typeface="Helvetica Neue"/>
              <a:cs typeface="Helvetica Neue"/>
              <a:sym typeface="Helvetica Neue"/>
            </a:endParaRPr>
          </a:p>
          <a:p>
            <a:pPr indent="-304800" lvl="0" marL="457200" marR="0" rtl="0" algn="l">
              <a:lnSpc>
                <a:spcPct val="115000"/>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Nécessite un lecteur non disponible actuellement sur le smartphone</a:t>
            </a:r>
            <a:endParaRPr b="0" i="0" sz="1200" u="none" cap="none" strike="noStrike">
              <a:solidFill>
                <a:srgbClr val="000000"/>
              </a:solidFill>
              <a:latin typeface="Helvetica Neue"/>
              <a:ea typeface="Helvetica Neue"/>
              <a:cs typeface="Helvetica Neue"/>
              <a:sym typeface="Helvetica Neue"/>
            </a:endParaRPr>
          </a:p>
          <a:p>
            <a:pPr indent="-292100" lvl="0" marL="457200" marR="0" rtl="0" algn="l">
              <a:lnSpc>
                <a:spcPct val="115000"/>
              </a:lnSpc>
              <a:spcBef>
                <a:spcPts val="0"/>
              </a:spcBef>
              <a:spcAft>
                <a:spcPts val="0"/>
              </a:spcAft>
              <a:buClr>
                <a:srgbClr val="000000"/>
              </a:buClr>
              <a:buSzPts val="1000"/>
              <a:buFont typeface="Helvetica Neue"/>
              <a:buChar char="-"/>
            </a:pPr>
            <a:r>
              <a:rPr b="0" i="0" lang="en" sz="1200" u="none" cap="none" strike="noStrike">
                <a:solidFill>
                  <a:srgbClr val="000000"/>
                </a:solidFill>
                <a:latin typeface="Helvetica Neue"/>
                <a:ea typeface="Helvetica Neue"/>
                <a:cs typeface="Helvetica Neue"/>
                <a:sym typeface="Helvetica Neue"/>
              </a:rPr>
              <a:t>Etude de cas : Inventaire, Logistique</a:t>
            </a:r>
            <a:endParaRPr b="0" i="0" sz="1200" u="none" cap="none" strike="noStrike">
              <a:solidFill>
                <a:srgbClr val="000000"/>
              </a:solidFill>
              <a:latin typeface="Helvetica Neue"/>
              <a:ea typeface="Helvetica Neue"/>
              <a:cs typeface="Helvetica Neue"/>
              <a:sym typeface="Helvetica Neue"/>
            </a:endParaRPr>
          </a:p>
        </p:txBody>
      </p:sp>
      <p:cxnSp>
        <p:nvCxnSpPr>
          <p:cNvPr id="1207" name="Google Shape;1207;p184"/>
          <p:cNvCxnSpPr/>
          <p:nvPr/>
        </p:nvCxnSpPr>
        <p:spPr>
          <a:xfrm>
            <a:off x="4461225" y="944100"/>
            <a:ext cx="0" cy="3791700"/>
          </a:xfrm>
          <a:prstGeom prst="straightConnector1">
            <a:avLst/>
          </a:prstGeom>
          <a:noFill/>
          <a:ln cap="flat" cmpd="sng" w="9525">
            <a:solidFill>
              <a:srgbClr val="595959"/>
            </a:solidFill>
            <a:prstDash val="dot"/>
            <a:round/>
            <a:headEnd len="sm" w="sm" type="none"/>
            <a:tailEnd len="sm" w="sm" type="none"/>
          </a:ln>
        </p:spPr>
      </p:cxnSp>
      <p:sp>
        <p:nvSpPr>
          <p:cNvPr id="1208" name="Google Shape;1208;p184"/>
          <p:cNvSpPr txBox="1"/>
          <p:nvPr/>
        </p:nvSpPr>
        <p:spPr>
          <a:xfrm>
            <a:off x="4499992" y="3520906"/>
            <a:ext cx="4608600" cy="14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HF NFC </a:t>
            </a:r>
            <a:r>
              <a:rPr b="1" i="0" lang="en" sz="1100" u="none" cap="none" strike="noStrike">
                <a:solidFill>
                  <a:schemeClr val="dk1"/>
                </a:solidFill>
                <a:latin typeface="Arial"/>
                <a:ea typeface="Arial"/>
                <a:cs typeface="Arial"/>
                <a:sym typeface="Arial"/>
              </a:rPr>
              <a:t>(13.56MHz)</a:t>
            </a:r>
            <a:r>
              <a:rPr b="1" i="0" lang="en" sz="1200" u="none" cap="none" strike="noStrike">
                <a:solidFill>
                  <a:srgbClr val="CC0000"/>
                </a:solidFill>
                <a:latin typeface="Helvetica Neue"/>
                <a:ea typeface="Helvetica Neue"/>
                <a:cs typeface="Helvetica Neue"/>
                <a:sym typeface="Helvetica Neue"/>
              </a:rPr>
              <a:t> :  ONE TO ONE </a:t>
            </a:r>
            <a:endParaRPr b="1" i="0" sz="12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Helvetica Neue"/>
              <a:ea typeface="Helvetica Neue"/>
              <a:cs typeface="Helvetica Neue"/>
              <a:sym typeface="Helvetica Neue"/>
            </a:endParaRPr>
          </a:p>
          <a:p>
            <a:pPr indent="-292100" lvl="0" marL="457200" marR="0" rtl="0" algn="l">
              <a:lnSpc>
                <a:spcPct val="115000"/>
              </a:lnSpc>
              <a:spcBef>
                <a:spcPts val="0"/>
              </a:spcBef>
              <a:spcAft>
                <a:spcPts val="0"/>
              </a:spcAft>
              <a:buClr>
                <a:srgbClr val="000000"/>
              </a:buClr>
              <a:buSzPts val="1000"/>
              <a:buFont typeface="Helvetica Neue"/>
              <a:buChar char="-"/>
            </a:pPr>
            <a:r>
              <a:rPr b="0" i="0" lang="en" sz="1200" u="none" cap="none" strike="noStrike">
                <a:solidFill>
                  <a:srgbClr val="000000"/>
                </a:solidFill>
                <a:latin typeface="Helvetica Neue"/>
                <a:ea typeface="Helvetica Neue"/>
                <a:cs typeface="Helvetica Neue"/>
                <a:sym typeface="Helvetica Neue"/>
              </a:rPr>
              <a:t>Le lecteur est un smartphone. Android &amp;  nouveau IPhone</a:t>
            </a:r>
            <a:endParaRPr b="0" i="0" sz="1200" u="none" cap="none" strike="noStrike">
              <a:solidFill>
                <a:srgbClr val="000000"/>
              </a:solidFill>
              <a:latin typeface="Helvetica Neue"/>
              <a:ea typeface="Helvetica Neue"/>
              <a:cs typeface="Helvetica Neue"/>
              <a:sym typeface="Helvetica Neue"/>
            </a:endParaRPr>
          </a:p>
          <a:p>
            <a:pPr indent="-292100" lvl="0" marL="457200" marR="0" rtl="0" algn="l">
              <a:lnSpc>
                <a:spcPct val="115000"/>
              </a:lnSpc>
              <a:spcBef>
                <a:spcPts val="0"/>
              </a:spcBef>
              <a:spcAft>
                <a:spcPts val="0"/>
              </a:spcAft>
              <a:buClr>
                <a:srgbClr val="000000"/>
              </a:buClr>
              <a:buSzPts val="1000"/>
              <a:buFont typeface="Helvetica Neue"/>
              <a:buChar char="-"/>
            </a:pPr>
            <a:r>
              <a:rPr b="0" i="0" lang="en" sz="1200" u="none" cap="none" strike="noStrike">
                <a:solidFill>
                  <a:srgbClr val="000000"/>
                </a:solidFill>
                <a:latin typeface="Helvetica Neue"/>
                <a:ea typeface="Helvetica Neue"/>
                <a:cs typeface="Helvetica Neue"/>
                <a:sym typeface="Helvetica Neue"/>
              </a:rPr>
              <a:t>Etude de cas : Paiement, intéraction consommateur</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Helvetica Neue"/>
              <a:ea typeface="Helvetica Neue"/>
              <a:cs typeface="Helvetica Neue"/>
              <a:sym typeface="Helvetica Neue"/>
            </a:endParaRPr>
          </a:p>
        </p:txBody>
      </p:sp>
      <p:pic>
        <p:nvPicPr>
          <p:cNvPr id="1209" name="Google Shape;1209;p184"/>
          <p:cNvPicPr preferRelativeResize="0"/>
          <p:nvPr/>
        </p:nvPicPr>
        <p:blipFill rotWithShape="1">
          <a:blip r:embed="rId3">
            <a:alphaModFix/>
          </a:blip>
          <a:srcRect b="1290" l="25567" r="27211" t="16478"/>
          <a:stretch/>
        </p:blipFill>
        <p:spPr>
          <a:xfrm>
            <a:off x="431125" y="2175375"/>
            <a:ext cx="2202299" cy="2560425"/>
          </a:xfrm>
          <a:prstGeom prst="rect">
            <a:avLst/>
          </a:prstGeom>
          <a:noFill/>
          <a:ln>
            <a:noFill/>
          </a:ln>
        </p:spPr>
      </p:pic>
      <p:pic>
        <p:nvPicPr>
          <p:cNvPr id="1210" name="Google Shape;1210;p184"/>
          <p:cNvPicPr preferRelativeResize="0"/>
          <p:nvPr/>
        </p:nvPicPr>
        <p:blipFill rotWithShape="1">
          <a:blip r:embed="rId4">
            <a:alphaModFix/>
          </a:blip>
          <a:srcRect b="0" l="16191" r="15720" t="0"/>
          <a:stretch/>
        </p:blipFill>
        <p:spPr>
          <a:xfrm>
            <a:off x="5308990" y="2914122"/>
            <a:ext cx="560100" cy="519600"/>
          </a:xfrm>
          <a:prstGeom prst="rect">
            <a:avLst/>
          </a:prstGeom>
          <a:noFill/>
          <a:ln>
            <a:noFill/>
          </a:ln>
        </p:spPr>
      </p:pic>
      <p:pic>
        <p:nvPicPr>
          <p:cNvPr id="1211" name="Google Shape;1211;p184"/>
          <p:cNvPicPr preferRelativeResize="0"/>
          <p:nvPr/>
        </p:nvPicPr>
        <p:blipFill rotWithShape="1">
          <a:blip r:embed="rId5">
            <a:alphaModFix/>
          </a:blip>
          <a:srcRect b="0" l="0" r="0" t="0"/>
          <a:stretch/>
        </p:blipFill>
        <p:spPr>
          <a:xfrm>
            <a:off x="4828909" y="1293875"/>
            <a:ext cx="1524059" cy="1132500"/>
          </a:xfrm>
          <a:prstGeom prst="rect">
            <a:avLst/>
          </a:prstGeom>
          <a:noFill/>
          <a:ln>
            <a:noFill/>
          </a:ln>
        </p:spPr>
      </p:pic>
      <p:cxnSp>
        <p:nvCxnSpPr>
          <p:cNvPr id="1212" name="Google Shape;1212;p184"/>
          <p:cNvCxnSpPr>
            <a:stCxn id="1211" idx="2"/>
            <a:endCxn id="1210" idx="0"/>
          </p:cNvCxnSpPr>
          <p:nvPr/>
        </p:nvCxnSpPr>
        <p:spPr>
          <a:xfrm flipH="1">
            <a:off x="5589138" y="2426375"/>
            <a:ext cx="1800" cy="487800"/>
          </a:xfrm>
          <a:prstGeom prst="straightConnector1">
            <a:avLst/>
          </a:prstGeom>
          <a:noFill/>
          <a:ln cap="flat" cmpd="sng" w="9525">
            <a:solidFill>
              <a:srgbClr val="595959"/>
            </a:solidFill>
            <a:prstDash val="solid"/>
            <a:round/>
            <a:headEnd len="sm" w="sm" type="none"/>
            <a:tailEnd len="med" w="med" type="triangle"/>
          </a:ln>
        </p:spPr>
      </p:cxnSp>
      <p:pic>
        <p:nvPicPr>
          <p:cNvPr id="1213" name="Google Shape;1213;p184"/>
          <p:cNvPicPr preferRelativeResize="0"/>
          <p:nvPr/>
        </p:nvPicPr>
        <p:blipFill rotWithShape="1">
          <a:blip r:embed="rId6">
            <a:alphaModFix/>
          </a:blip>
          <a:srcRect b="18357" l="46729" r="35034" t="49144"/>
          <a:stretch/>
        </p:blipFill>
        <p:spPr>
          <a:xfrm>
            <a:off x="3005525" y="2287875"/>
            <a:ext cx="1397399" cy="1132501"/>
          </a:xfrm>
          <a:prstGeom prst="rect">
            <a:avLst/>
          </a:prstGeom>
          <a:noFill/>
          <a:ln>
            <a:noFill/>
          </a:ln>
        </p:spPr>
      </p:pic>
      <p:pic>
        <p:nvPicPr>
          <p:cNvPr id="1214" name="Google Shape;1214;p184"/>
          <p:cNvPicPr preferRelativeResize="0"/>
          <p:nvPr/>
        </p:nvPicPr>
        <p:blipFill rotWithShape="1">
          <a:blip r:embed="rId7">
            <a:alphaModFix/>
          </a:blip>
          <a:srcRect b="0" l="0" r="0" t="0"/>
          <a:stretch/>
        </p:blipFill>
        <p:spPr>
          <a:xfrm>
            <a:off x="3036888" y="3654923"/>
            <a:ext cx="483861" cy="178500"/>
          </a:xfrm>
          <a:prstGeom prst="rect">
            <a:avLst/>
          </a:prstGeom>
          <a:noFill/>
          <a:ln>
            <a:noFill/>
          </a:ln>
        </p:spPr>
      </p:pic>
      <p:pic>
        <p:nvPicPr>
          <p:cNvPr id="1215" name="Google Shape;1215;p184"/>
          <p:cNvPicPr preferRelativeResize="0"/>
          <p:nvPr/>
        </p:nvPicPr>
        <p:blipFill rotWithShape="1">
          <a:blip r:embed="rId7">
            <a:alphaModFix/>
          </a:blip>
          <a:srcRect b="0" l="0" r="0" t="0"/>
          <a:stretch/>
        </p:blipFill>
        <p:spPr>
          <a:xfrm>
            <a:off x="3717988" y="3654923"/>
            <a:ext cx="483861" cy="178500"/>
          </a:xfrm>
          <a:prstGeom prst="rect">
            <a:avLst/>
          </a:prstGeom>
          <a:noFill/>
          <a:ln>
            <a:noFill/>
          </a:ln>
        </p:spPr>
      </p:pic>
      <p:pic>
        <p:nvPicPr>
          <p:cNvPr id="1216" name="Google Shape;1216;p184"/>
          <p:cNvPicPr preferRelativeResize="0"/>
          <p:nvPr/>
        </p:nvPicPr>
        <p:blipFill rotWithShape="1">
          <a:blip r:embed="rId7">
            <a:alphaModFix/>
          </a:blip>
          <a:srcRect b="0" l="0" r="0" t="0"/>
          <a:stretch/>
        </p:blipFill>
        <p:spPr>
          <a:xfrm>
            <a:off x="3036888" y="3959723"/>
            <a:ext cx="483861" cy="178500"/>
          </a:xfrm>
          <a:prstGeom prst="rect">
            <a:avLst/>
          </a:prstGeom>
          <a:noFill/>
          <a:ln>
            <a:noFill/>
          </a:ln>
        </p:spPr>
      </p:pic>
      <p:pic>
        <p:nvPicPr>
          <p:cNvPr id="1217" name="Google Shape;1217;p184"/>
          <p:cNvPicPr preferRelativeResize="0"/>
          <p:nvPr/>
        </p:nvPicPr>
        <p:blipFill rotWithShape="1">
          <a:blip r:embed="rId7">
            <a:alphaModFix/>
          </a:blip>
          <a:srcRect b="0" l="0" r="0" t="0"/>
          <a:stretch/>
        </p:blipFill>
        <p:spPr>
          <a:xfrm>
            <a:off x="3717988" y="3959723"/>
            <a:ext cx="483861" cy="178500"/>
          </a:xfrm>
          <a:prstGeom prst="rect">
            <a:avLst/>
          </a:prstGeom>
          <a:noFill/>
          <a:ln>
            <a:noFill/>
          </a:ln>
        </p:spPr>
      </p:pic>
      <p:pic>
        <p:nvPicPr>
          <p:cNvPr id="1218" name="Google Shape;1218;p184"/>
          <p:cNvPicPr preferRelativeResize="0"/>
          <p:nvPr/>
        </p:nvPicPr>
        <p:blipFill rotWithShape="1">
          <a:blip r:embed="rId7">
            <a:alphaModFix/>
          </a:blip>
          <a:srcRect b="0" l="0" r="0" t="0"/>
          <a:stretch/>
        </p:blipFill>
        <p:spPr>
          <a:xfrm>
            <a:off x="3036888" y="4264523"/>
            <a:ext cx="483861" cy="178500"/>
          </a:xfrm>
          <a:prstGeom prst="rect">
            <a:avLst/>
          </a:prstGeom>
          <a:noFill/>
          <a:ln>
            <a:noFill/>
          </a:ln>
        </p:spPr>
      </p:pic>
      <p:pic>
        <p:nvPicPr>
          <p:cNvPr id="1219" name="Google Shape;1219;p184"/>
          <p:cNvPicPr preferRelativeResize="0"/>
          <p:nvPr/>
        </p:nvPicPr>
        <p:blipFill rotWithShape="1">
          <a:blip r:embed="rId7">
            <a:alphaModFix/>
          </a:blip>
          <a:srcRect b="0" l="0" r="0" t="0"/>
          <a:stretch/>
        </p:blipFill>
        <p:spPr>
          <a:xfrm>
            <a:off x="3717988" y="4264523"/>
            <a:ext cx="483861" cy="178500"/>
          </a:xfrm>
          <a:prstGeom prst="rect">
            <a:avLst/>
          </a:prstGeom>
          <a:noFill/>
          <a:ln>
            <a:noFill/>
          </a:ln>
        </p:spPr>
      </p:pic>
      <p:pic>
        <p:nvPicPr>
          <p:cNvPr id="1220" name="Google Shape;1220;p184"/>
          <p:cNvPicPr preferRelativeResize="0"/>
          <p:nvPr/>
        </p:nvPicPr>
        <p:blipFill rotWithShape="1">
          <a:blip r:embed="rId7">
            <a:alphaModFix/>
          </a:blip>
          <a:srcRect b="0" l="0" r="0" t="0"/>
          <a:stretch/>
        </p:blipFill>
        <p:spPr>
          <a:xfrm>
            <a:off x="3036888" y="4569323"/>
            <a:ext cx="483861" cy="178500"/>
          </a:xfrm>
          <a:prstGeom prst="rect">
            <a:avLst/>
          </a:prstGeom>
          <a:noFill/>
          <a:ln>
            <a:noFill/>
          </a:ln>
        </p:spPr>
      </p:pic>
      <p:pic>
        <p:nvPicPr>
          <p:cNvPr id="1221" name="Google Shape;1221;p184"/>
          <p:cNvPicPr preferRelativeResize="0"/>
          <p:nvPr/>
        </p:nvPicPr>
        <p:blipFill rotWithShape="1">
          <a:blip r:embed="rId7">
            <a:alphaModFix/>
          </a:blip>
          <a:srcRect b="0" l="0" r="0" t="0"/>
          <a:stretch/>
        </p:blipFill>
        <p:spPr>
          <a:xfrm>
            <a:off x="3717988" y="4569323"/>
            <a:ext cx="483861" cy="178500"/>
          </a:xfrm>
          <a:prstGeom prst="rect">
            <a:avLst/>
          </a:prstGeom>
          <a:noFill/>
          <a:ln>
            <a:noFill/>
          </a:ln>
        </p:spPr>
      </p:pic>
      <p:cxnSp>
        <p:nvCxnSpPr>
          <p:cNvPr id="1222" name="Google Shape;1222;p184"/>
          <p:cNvCxnSpPr/>
          <p:nvPr/>
        </p:nvCxnSpPr>
        <p:spPr>
          <a:xfrm flipH="1">
            <a:off x="3624925" y="2756800"/>
            <a:ext cx="7500" cy="785400"/>
          </a:xfrm>
          <a:prstGeom prst="straightConnector1">
            <a:avLst/>
          </a:prstGeom>
          <a:noFill/>
          <a:ln cap="flat" cmpd="sng" w="9525">
            <a:solidFill>
              <a:srgbClr val="595959"/>
            </a:solidFill>
            <a:prstDash val="solid"/>
            <a:round/>
            <a:headEnd len="sm" w="sm" type="none"/>
            <a:tailEnd len="med" w="med" type="triangle"/>
          </a:ln>
        </p:spPr>
      </p:cxnSp>
      <p:pic>
        <p:nvPicPr>
          <p:cNvPr id="1223" name="Google Shape;1223;p184"/>
          <p:cNvPicPr preferRelativeResize="0"/>
          <p:nvPr/>
        </p:nvPicPr>
        <p:blipFill rotWithShape="1">
          <a:blip r:embed="rId8">
            <a:alphaModFix/>
          </a:blip>
          <a:srcRect b="0" l="0" r="0" t="0"/>
          <a:stretch/>
        </p:blipFill>
        <p:spPr>
          <a:xfrm>
            <a:off x="6610475" y="195475"/>
            <a:ext cx="2426650" cy="3033785"/>
          </a:xfrm>
          <a:prstGeom prst="rect">
            <a:avLst/>
          </a:prstGeom>
          <a:noFill/>
          <a:ln>
            <a:noFill/>
          </a:ln>
        </p:spPr>
      </p:pic>
      <p:sp>
        <p:nvSpPr>
          <p:cNvPr id="1224" name="Google Shape;1224;p184"/>
          <p:cNvSpPr txBox="1"/>
          <p:nvPr/>
        </p:nvSpPr>
        <p:spPr>
          <a:xfrm>
            <a:off x="473375" y="63450"/>
            <a:ext cx="46863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TYPES DE FR</a:t>
            </a:r>
            <a:r>
              <a:rPr b="1" i="0" lang="en" sz="1800" u="none" cap="none" strike="noStrike">
                <a:solidFill>
                  <a:schemeClr val="dk1"/>
                </a:solidFill>
                <a:latin typeface="Helvetica Neue"/>
                <a:ea typeface="Helvetica Neue"/>
                <a:cs typeface="Helvetica Neue"/>
                <a:sym typeface="Helvetica Neue"/>
              </a:rPr>
              <a:t>É</a:t>
            </a:r>
            <a:r>
              <a:rPr b="1" i="0" lang="en" sz="1800" u="none" cap="none" strike="noStrike">
                <a:solidFill>
                  <a:srgbClr val="000000"/>
                </a:solidFill>
                <a:latin typeface="Helvetica Neue"/>
                <a:ea typeface="Helvetica Neue"/>
                <a:cs typeface="Helvetica Neue"/>
                <a:sym typeface="Helvetica Neue"/>
              </a:rPr>
              <a:t>QUENCE RFID</a:t>
            </a:r>
            <a:endParaRPr b="1" i="0" sz="1800" u="none" cap="none" strike="noStrike">
              <a:solidFill>
                <a:srgbClr val="000000"/>
              </a:solidFill>
              <a:latin typeface="Helvetica Neue"/>
              <a:ea typeface="Helvetica Neue"/>
              <a:cs typeface="Helvetica Neue"/>
              <a:sym typeface="Helvetica Neue"/>
            </a:endParaRPr>
          </a:p>
        </p:txBody>
      </p:sp>
      <p:cxnSp>
        <p:nvCxnSpPr>
          <p:cNvPr id="1225" name="Google Shape;1225;p184"/>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9" name="Shape 1229"/>
        <p:cNvGrpSpPr/>
        <p:nvPr/>
      </p:nvGrpSpPr>
      <p:grpSpPr>
        <a:xfrm>
          <a:off x="0" y="0"/>
          <a:ext cx="0" cy="0"/>
          <a:chOff x="0" y="0"/>
          <a:chExt cx="0" cy="0"/>
        </a:xfrm>
      </p:grpSpPr>
      <p:sp>
        <p:nvSpPr>
          <p:cNvPr id="1230" name="Google Shape;1230;p185"/>
          <p:cNvSpPr txBox="1"/>
          <p:nvPr/>
        </p:nvSpPr>
        <p:spPr>
          <a:xfrm>
            <a:off x="3270388" y="3375897"/>
            <a:ext cx="2466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C0000"/>
                </a:solidFill>
                <a:latin typeface="Helvetica Neue"/>
                <a:ea typeface="Helvetica Neue"/>
                <a:cs typeface="Helvetica Neue"/>
                <a:sym typeface="Helvetica Neue"/>
              </a:rPr>
              <a:t>Lecture tags RFID</a:t>
            </a:r>
            <a:endParaRPr b="0" i="0" sz="1200" u="none" cap="none" strike="noStrike">
              <a:solidFill>
                <a:srgbClr val="000000"/>
              </a:solidFill>
              <a:latin typeface="Helvetica Neue"/>
              <a:ea typeface="Helvetica Neue"/>
              <a:cs typeface="Helvetica Neue"/>
              <a:sym typeface="Helvetica Neue"/>
            </a:endParaRPr>
          </a:p>
        </p:txBody>
      </p:sp>
      <p:sp>
        <p:nvSpPr>
          <p:cNvPr id="1231" name="Google Shape;1231;p185"/>
          <p:cNvSpPr txBox="1"/>
          <p:nvPr/>
        </p:nvSpPr>
        <p:spPr>
          <a:xfrm>
            <a:off x="3878491" y="4770275"/>
            <a:ext cx="1934400" cy="172500"/>
          </a:xfrm>
          <a:prstGeom prst="rect">
            <a:avLst/>
          </a:prstGeom>
          <a:noFill/>
          <a:ln>
            <a:noFill/>
          </a:ln>
        </p:spPr>
        <p:txBody>
          <a:bodyPr anchorCtr="0" anchor="t" bIns="45700" lIns="0" spcFirstLastPara="1" rIns="91425" wrap="square" tIns="4570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Helvetica Neue Light"/>
                <a:ea typeface="Helvetica Neue Light"/>
                <a:cs typeface="Helvetica Neue Light"/>
                <a:sym typeface="Helvetica Neue Light"/>
              </a:rPr>
              <a:t>* Stores able to scan over 30,000 units per hour</a:t>
            </a:r>
            <a:endParaRPr b="0" i="0" sz="600" u="none" cap="none" strike="noStrike">
              <a:solidFill>
                <a:srgbClr val="000000"/>
              </a:solidFill>
              <a:latin typeface="Helvetica Neue Light"/>
              <a:ea typeface="Helvetica Neue Light"/>
              <a:cs typeface="Helvetica Neue Light"/>
              <a:sym typeface="Helvetica Neue Light"/>
            </a:endParaRPr>
          </a:p>
        </p:txBody>
      </p:sp>
      <p:sp>
        <p:nvSpPr>
          <p:cNvPr id="1232" name="Google Shape;1232;p185"/>
          <p:cNvSpPr txBox="1"/>
          <p:nvPr/>
        </p:nvSpPr>
        <p:spPr>
          <a:xfrm>
            <a:off x="354575" y="1970750"/>
            <a:ext cx="2663400" cy="228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La RFID permet de faire l’inventaire chaque semaine en une fraction de temps.</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Le contrôle régulier de l’inventaire augmente la visibilité des stocks, permet à la marque ou au détaillant de réapprovisionner avant les ruptures de stock et autorise une approche de vente multi-canaux, maximisant les opportunités de vente.</a:t>
            </a:r>
            <a:endParaRPr b="0" i="0" sz="1200" u="none" cap="none" strike="noStrike">
              <a:solidFill>
                <a:schemeClr val="dk1"/>
              </a:solidFill>
              <a:latin typeface="Helvetica Neue Light"/>
              <a:ea typeface="Helvetica Neue Light"/>
              <a:cs typeface="Helvetica Neue Light"/>
              <a:sym typeface="Helvetica Neue Light"/>
            </a:endParaRPr>
          </a:p>
        </p:txBody>
      </p:sp>
      <p:sp>
        <p:nvSpPr>
          <p:cNvPr id="1233" name="Google Shape;1233;p185"/>
          <p:cNvSpPr/>
          <p:nvPr/>
        </p:nvSpPr>
        <p:spPr>
          <a:xfrm>
            <a:off x="3270375" y="697725"/>
            <a:ext cx="2466300" cy="10890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85"/>
          <p:cNvSpPr/>
          <p:nvPr/>
        </p:nvSpPr>
        <p:spPr>
          <a:xfrm>
            <a:off x="3270388" y="2049613"/>
            <a:ext cx="2466300" cy="10890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85"/>
          <p:cNvSpPr/>
          <p:nvPr/>
        </p:nvSpPr>
        <p:spPr>
          <a:xfrm>
            <a:off x="3270375" y="3401500"/>
            <a:ext cx="2466300" cy="1089000"/>
          </a:xfrm>
          <a:prstGeom prst="rect">
            <a:avLst/>
          </a:prstGeom>
          <a:noFill/>
          <a:ln cap="flat" cmpd="sng" w="9525">
            <a:solidFill>
              <a:srgbClr val="00DB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85"/>
          <p:cNvSpPr txBox="1"/>
          <p:nvPr/>
        </p:nvSpPr>
        <p:spPr>
          <a:xfrm>
            <a:off x="3270375" y="672122"/>
            <a:ext cx="2466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C0000"/>
                </a:solidFill>
                <a:latin typeface="Helvetica Neue"/>
                <a:ea typeface="Helvetica Neue"/>
                <a:cs typeface="Helvetica Neue"/>
                <a:sym typeface="Helvetica Neue"/>
              </a:rPr>
              <a:t>Bloc-note + stylo</a:t>
            </a:r>
            <a:endParaRPr b="0" i="0" sz="1200" u="none" cap="none" strike="noStrike">
              <a:solidFill>
                <a:srgbClr val="000000"/>
              </a:solidFill>
              <a:latin typeface="Helvetica Neue"/>
              <a:ea typeface="Helvetica Neue"/>
              <a:cs typeface="Helvetica Neue"/>
              <a:sym typeface="Helvetica Neue"/>
            </a:endParaRPr>
          </a:p>
        </p:txBody>
      </p:sp>
      <p:sp>
        <p:nvSpPr>
          <p:cNvPr id="1237" name="Google Shape;1237;p185"/>
          <p:cNvSpPr txBox="1"/>
          <p:nvPr/>
        </p:nvSpPr>
        <p:spPr>
          <a:xfrm>
            <a:off x="3270388" y="2024010"/>
            <a:ext cx="2466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C0000"/>
                </a:solidFill>
                <a:latin typeface="Helvetica Neue"/>
                <a:ea typeface="Helvetica Neue"/>
                <a:cs typeface="Helvetica Neue"/>
                <a:sym typeface="Helvetica Neue"/>
              </a:rPr>
              <a:t>Lecture code-barres</a:t>
            </a:r>
            <a:endParaRPr b="0" i="0" sz="1200" u="none" cap="none" strike="noStrike">
              <a:solidFill>
                <a:srgbClr val="000000"/>
              </a:solidFill>
              <a:latin typeface="Helvetica Neue"/>
              <a:ea typeface="Helvetica Neue"/>
              <a:cs typeface="Helvetica Neue"/>
              <a:sym typeface="Helvetica Neue"/>
            </a:endParaRPr>
          </a:p>
        </p:txBody>
      </p:sp>
      <p:sp>
        <p:nvSpPr>
          <p:cNvPr id="1238" name="Google Shape;1238;p185"/>
          <p:cNvSpPr txBox="1"/>
          <p:nvPr/>
        </p:nvSpPr>
        <p:spPr>
          <a:xfrm>
            <a:off x="4317705" y="1007826"/>
            <a:ext cx="1359600" cy="647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a:ea typeface="Helvetica Neue"/>
                <a:cs typeface="Helvetica Neue"/>
                <a:sym typeface="Helvetica Neue"/>
              </a:rPr>
              <a:t>PRECISION </a:t>
            </a:r>
            <a:r>
              <a:rPr b="0" i="0" lang="en" sz="1200" u="none" cap="none" strike="noStrike">
                <a:solidFill>
                  <a:srgbClr val="000000"/>
                </a:solidFill>
                <a:latin typeface="Helvetica Neue"/>
                <a:ea typeface="Helvetica Neue"/>
                <a:cs typeface="Helvetica Neue"/>
                <a:sym typeface="Helvetica Neue"/>
              </a:rPr>
              <a:t>85%</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2 MINUTES</a:t>
            </a:r>
            <a:endParaRPr b="0" i="0" sz="1200" u="none" cap="none" strike="noStrike">
              <a:solidFill>
                <a:srgbClr val="000000"/>
              </a:solidFill>
              <a:latin typeface="Helvetica Neue"/>
              <a:ea typeface="Helvetica Neue"/>
              <a:cs typeface="Helvetica Neue"/>
              <a:sym typeface="Helvetica Neue"/>
            </a:endParaRPr>
          </a:p>
        </p:txBody>
      </p:sp>
      <p:sp>
        <p:nvSpPr>
          <p:cNvPr id="1239" name="Google Shape;1239;p185"/>
          <p:cNvSpPr txBox="1"/>
          <p:nvPr/>
        </p:nvSpPr>
        <p:spPr>
          <a:xfrm>
            <a:off x="4317705" y="2359714"/>
            <a:ext cx="1359600" cy="647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a:ea typeface="Helvetica Neue"/>
                <a:cs typeface="Helvetica Neue"/>
                <a:sym typeface="Helvetica Neue"/>
              </a:rPr>
              <a:t>PRECISION </a:t>
            </a:r>
            <a:r>
              <a:rPr b="0" i="0" lang="en" sz="1200" u="none" cap="none" strike="noStrike">
                <a:solidFill>
                  <a:srgbClr val="000000"/>
                </a:solidFill>
                <a:latin typeface="Helvetica Neue"/>
                <a:ea typeface="Helvetica Neue"/>
                <a:cs typeface="Helvetica Neue"/>
                <a:sym typeface="Helvetica Neue"/>
              </a:rPr>
              <a:t>92%</a:t>
            </a:r>
            <a:br>
              <a:rPr b="0" i="0" lang="en" sz="1200" u="none" cap="none" strike="noStrike">
                <a:solidFill>
                  <a:srgbClr val="000000"/>
                </a:solidFill>
                <a:latin typeface="Helvetica Neue"/>
                <a:ea typeface="Helvetica Neue"/>
                <a:cs typeface="Helvetica Neue"/>
                <a:sym typeface="Helvetica Neue"/>
              </a:rPr>
            </a:br>
            <a:r>
              <a:rPr b="0" i="0" lang="en" sz="1200" u="none" cap="none" strike="noStrike">
                <a:solidFill>
                  <a:srgbClr val="000000"/>
                </a:solidFill>
                <a:latin typeface="Helvetica Neue"/>
                <a:ea typeface="Helvetica Neue"/>
                <a:cs typeface="Helvetica Neue"/>
                <a:sym typeface="Helvetica Neue"/>
              </a:rPr>
              <a:t>1 MINUTE</a:t>
            </a:r>
            <a:endParaRPr b="0" i="0" sz="1200" u="none" cap="none" strike="noStrike">
              <a:solidFill>
                <a:srgbClr val="000000"/>
              </a:solidFill>
              <a:latin typeface="Helvetica Neue"/>
              <a:ea typeface="Helvetica Neue"/>
              <a:cs typeface="Helvetica Neue"/>
              <a:sym typeface="Helvetica Neue"/>
            </a:endParaRPr>
          </a:p>
        </p:txBody>
      </p:sp>
      <p:sp>
        <p:nvSpPr>
          <p:cNvPr id="1240" name="Google Shape;1240;p185"/>
          <p:cNvSpPr txBox="1"/>
          <p:nvPr/>
        </p:nvSpPr>
        <p:spPr>
          <a:xfrm>
            <a:off x="4232775" y="3711600"/>
            <a:ext cx="1612500" cy="647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a:ea typeface="Helvetica Neue"/>
                <a:cs typeface="Helvetica Neue"/>
                <a:sym typeface="Helvetica Neue"/>
              </a:rPr>
              <a:t>PRECISION </a:t>
            </a:r>
            <a:r>
              <a:rPr b="0" i="0" lang="en" sz="1200" u="none" cap="none" strike="noStrike">
                <a:solidFill>
                  <a:srgbClr val="000000"/>
                </a:solidFill>
                <a:latin typeface="Helvetica Neue"/>
                <a:ea typeface="Helvetica Neue"/>
                <a:cs typeface="Helvetica Neue"/>
                <a:sym typeface="Helvetica Neue"/>
              </a:rPr>
              <a:t>99.9%</a:t>
            </a:r>
            <a:br>
              <a:rPr b="0" i="0" lang="en" sz="1200" u="none" cap="none" strike="noStrike">
                <a:solidFill>
                  <a:srgbClr val="000000"/>
                </a:solidFill>
                <a:latin typeface="Helvetica Neue"/>
                <a:ea typeface="Helvetica Neue"/>
                <a:cs typeface="Helvetica Neue"/>
                <a:sym typeface="Helvetica Neue"/>
              </a:rPr>
            </a:br>
            <a:r>
              <a:rPr b="0" i="0" lang="en" sz="1200" u="none" cap="none" strike="noStrike">
                <a:solidFill>
                  <a:srgbClr val="000000"/>
                </a:solidFill>
                <a:latin typeface="Helvetica Neue"/>
                <a:ea typeface="Helvetica Neue"/>
                <a:cs typeface="Helvetica Neue"/>
                <a:sym typeface="Helvetica Neue"/>
              </a:rPr>
              <a:t>5 SECONDES</a:t>
            </a:r>
            <a:endParaRPr b="0" i="0" sz="1200" u="none" cap="none" strike="noStrike">
              <a:solidFill>
                <a:srgbClr val="000000"/>
              </a:solidFill>
              <a:latin typeface="Helvetica Neue"/>
              <a:ea typeface="Helvetica Neue"/>
              <a:cs typeface="Helvetica Neue"/>
              <a:sym typeface="Helvetica Neue"/>
            </a:endParaRPr>
          </a:p>
        </p:txBody>
      </p:sp>
      <p:pic>
        <p:nvPicPr>
          <p:cNvPr id="1241" name="Google Shape;1241;p185"/>
          <p:cNvPicPr preferRelativeResize="0"/>
          <p:nvPr/>
        </p:nvPicPr>
        <p:blipFill rotWithShape="1">
          <a:blip r:embed="rId3">
            <a:alphaModFix/>
          </a:blip>
          <a:srcRect b="0" l="0" r="72050" t="0"/>
          <a:stretch/>
        </p:blipFill>
        <p:spPr>
          <a:xfrm>
            <a:off x="3669750" y="1030100"/>
            <a:ext cx="539197" cy="617824"/>
          </a:xfrm>
          <a:prstGeom prst="rect">
            <a:avLst/>
          </a:prstGeom>
          <a:noFill/>
          <a:ln>
            <a:noFill/>
          </a:ln>
        </p:spPr>
      </p:pic>
      <p:pic>
        <p:nvPicPr>
          <p:cNvPr id="1242" name="Google Shape;1242;p185"/>
          <p:cNvPicPr preferRelativeResize="0"/>
          <p:nvPr/>
        </p:nvPicPr>
        <p:blipFill rotWithShape="1">
          <a:blip r:embed="rId3">
            <a:alphaModFix/>
          </a:blip>
          <a:srcRect b="0" l="29582" r="34203" t="0"/>
          <a:stretch/>
        </p:blipFill>
        <p:spPr>
          <a:xfrm>
            <a:off x="3612775" y="2381988"/>
            <a:ext cx="698623" cy="617824"/>
          </a:xfrm>
          <a:prstGeom prst="rect">
            <a:avLst/>
          </a:prstGeom>
          <a:noFill/>
          <a:ln>
            <a:noFill/>
          </a:ln>
        </p:spPr>
      </p:pic>
      <p:pic>
        <p:nvPicPr>
          <p:cNvPr id="1243" name="Google Shape;1243;p185"/>
          <p:cNvPicPr preferRelativeResize="0"/>
          <p:nvPr/>
        </p:nvPicPr>
        <p:blipFill rotWithShape="1">
          <a:blip r:embed="rId4">
            <a:alphaModFix/>
          </a:blip>
          <a:srcRect b="0" l="0" r="0" t="0"/>
          <a:stretch/>
        </p:blipFill>
        <p:spPr>
          <a:xfrm>
            <a:off x="3536561" y="3760126"/>
            <a:ext cx="639737" cy="591573"/>
          </a:xfrm>
          <a:prstGeom prst="rect">
            <a:avLst/>
          </a:prstGeom>
          <a:noFill/>
          <a:ln>
            <a:noFill/>
          </a:ln>
        </p:spPr>
      </p:pic>
      <p:cxnSp>
        <p:nvCxnSpPr>
          <p:cNvPr id="1244" name="Google Shape;1244;p185"/>
          <p:cNvCxnSpPr/>
          <p:nvPr/>
        </p:nvCxnSpPr>
        <p:spPr>
          <a:xfrm>
            <a:off x="457625" y="1939115"/>
            <a:ext cx="832800" cy="0"/>
          </a:xfrm>
          <a:prstGeom prst="straightConnector1">
            <a:avLst/>
          </a:prstGeom>
          <a:noFill/>
          <a:ln cap="flat" cmpd="sng" w="19050">
            <a:solidFill>
              <a:srgbClr val="CC0000"/>
            </a:solidFill>
            <a:prstDash val="solid"/>
            <a:round/>
            <a:headEnd len="sm" w="sm" type="none"/>
            <a:tailEnd len="sm" w="sm" type="none"/>
          </a:ln>
        </p:spPr>
      </p:cxnSp>
      <p:sp>
        <p:nvSpPr>
          <p:cNvPr id="1245" name="Google Shape;1245;p185"/>
          <p:cNvSpPr txBox="1"/>
          <p:nvPr/>
        </p:nvSpPr>
        <p:spPr>
          <a:xfrm>
            <a:off x="372400" y="273075"/>
            <a:ext cx="28980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LA BASE DE LA RFID : UN INVENTAIRE PLUS RAPIDE</a:t>
            </a:r>
            <a:endParaRPr b="1" i="0" sz="1800" u="none" cap="none" strike="noStrike">
              <a:solidFill>
                <a:srgbClr val="000000"/>
              </a:solidFill>
              <a:latin typeface="Helvetica Neue"/>
              <a:ea typeface="Helvetica Neue"/>
              <a:cs typeface="Helvetica Neue"/>
              <a:sym typeface="Helvetica Neue"/>
            </a:endParaRPr>
          </a:p>
        </p:txBody>
      </p:sp>
      <p:pic>
        <p:nvPicPr>
          <p:cNvPr id="1246" name="Google Shape;1246;p185"/>
          <p:cNvPicPr preferRelativeResize="0"/>
          <p:nvPr/>
        </p:nvPicPr>
        <p:blipFill rotWithShape="1">
          <a:blip r:embed="rId5">
            <a:alphaModFix/>
          </a:blip>
          <a:srcRect b="14683" l="13134" r="0" t="23853"/>
          <a:stretch/>
        </p:blipFill>
        <p:spPr>
          <a:xfrm>
            <a:off x="5886350" y="1582601"/>
            <a:ext cx="3029053" cy="20139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0" name="Shape 1250"/>
        <p:cNvGrpSpPr/>
        <p:nvPr/>
      </p:nvGrpSpPr>
      <p:grpSpPr>
        <a:xfrm>
          <a:off x="0" y="0"/>
          <a:ext cx="0" cy="0"/>
          <a:chOff x="0" y="0"/>
          <a:chExt cx="0" cy="0"/>
        </a:xfrm>
      </p:grpSpPr>
      <p:sp>
        <p:nvSpPr>
          <p:cNvPr id="1251" name="Google Shape;1251;p18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86"/>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1400" u="none" cap="none" strike="noStrike">
              <a:solidFill>
                <a:srgbClr val="000000"/>
              </a:solidFill>
              <a:latin typeface="Arial"/>
              <a:ea typeface="Arial"/>
              <a:cs typeface="Arial"/>
              <a:sym typeface="Arial"/>
            </a:endParaRPr>
          </a:p>
        </p:txBody>
      </p:sp>
      <p:sp>
        <p:nvSpPr>
          <p:cNvPr id="1253" name="Google Shape;1253;p186"/>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L’ANATOMIE D’UN INLAY RFID</a:t>
            </a:r>
            <a:endParaRPr b="1" i="0" sz="1800" u="none" cap="none" strike="noStrike">
              <a:solidFill>
                <a:srgbClr val="000000"/>
              </a:solidFill>
              <a:latin typeface="Helvetica Neue"/>
              <a:ea typeface="Helvetica Neue"/>
              <a:cs typeface="Helvetica Neue"/>
              <a:sym typeface="Helvetica Neue"/>
            </a:endParaRPr>
          </a:p>
        </p:txBody>
      </p:sp>
      <p:grpSp>
        <p:nvGrpSpPr>
          <p:cNvPr id="1254" name="Google Shape;1254;p186"/>
          <p:cNvGrpSpPr/>
          <p:nvPr/>
        </p:nvGrpSpPr>
        <p:grpSpPr>
          <a:xfrm>
            <a:off x="1168289" y="1290922"/>
            <a:ext cx="6855453" cy="3000698"/>
            <a:chOff x="69365" y="3529110"/>
            <a:chExt cx="6524652" cy="2515043"/>
          </a:xfrm>
        </p:grpSpPr>
        <p:sp>
          <p:nvSpPr>
            <p:cNvPr id="1255" name="Google Shape;1255;p186"/>
            <p:cNvSpPr txBox="1"/>
            <p:nvPr/>
          </p:nvSpPr>
          <p:spPr>
            <a:xfrm>
              <a:off x="3206480" y="3731164"/>
              <a:ext cx="11457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Face imprimable</a:t>
              </a:r>
              <a:endParaRPr b="0" i="0" sz="1400" u="none" cap="none" strike="noStrike">
                <a:solidFill>
                  <a:srgbClr val="000000"/>
                </a:solidFill>
                <a:latin typeface="Arial"/>
                <a:ea typeface="Arial"/>
                <a:cs typeface="Arial"/>
                <a:sym typeface="Arial"/>
              </a:endParaRPr>
            </a:p>
          </p:txBody>
        </p:sp>
        <p:sp>
          <p:nvSpPr>
            <p:cNvPr id="1256" name="Google Shape;1256;p186"/>
            <p:cNvSpPr/>
            <p:nvPr/>
          </p:nvSpPr>
          <p:spPr>
            <a:xfrm rot="10800000">
              <a:off x="255791" y="5185091"/>
              <a:ext cx="2894100" cy="785700"/>
            </a:xfrm>
            <a:custGeom>
              <a:rect b="b" l="l" r="r" t="t"/>
              <a:pathLst>
                <a:path extrusionOk="0" h="120000" w="120000">
                  <a:moveTo>
                    <a:pt x="0" y="0"/>
                  </a:moveTo>
                  <a:lnTo>
                    <a:pt x="18955" y="120000"/>
                  </a:lnTo>
                  <a:lnTo>
                    <a:pt x="101044" y="120000"/>
                  </a:lnTo>
                  <a:lnTo>
                    <a:pt x="120000" y="0"/>
                  </a:lnTo>
                  <a:close/>
                </a:path>
              </a:pathLst>
            </a:custGeom>
            <a:solidFill>
              <a:srgbClr val="FFFF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Recycled paper" id="1257" name="Google Shape;1257;p186"/>
            <p:cNvSpPr/>
            <p:nvPr/>
          </p:nvSpPr>
          <p:spPr>
            <a:xfrm rot="10800000">
              <a:off x="195478" y="4816578"/>
              <a:ext cx="2943300" cy="787500"/>
            </a:xfrm>
            <a:custGeom>
              <a:rect b="b" l="l" r="r" t="t"/>
              <a:pathLst>
                <a:path extrusionOk="0" h="120000" w="120000">
                  <a:moveTo>
                    <a:pt x="0" y="0"/>
                  </a:moveTo>
                  <a:lnTo>
                    <a:pt x="19633" y="120000"/>
                  </a:lnTo>
                  <a:lnTo>
                    <a:pt x="100366" y="120000"/>
                  </a:lnTo>
                  <a:lnTo>
                    <a:pt x="120000" y="0"/>
                  </a:lnTo>
                  <a:close/>
                </a:path>
              </a:pathLst>
            </a:custGeom>
            <a:blipFill rotWithShape="0">
              <a:blip r:embed="rId3">
                <a:alphaModFix/>
              </a:blip>
              <a:tile algn="tl" flip="none" tx="149301" sx="100000" ty="152166"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258" name="Google Shape;1258;p186"/>
            <p:cNvCxnSpPr/>
            <p:nvPr/>
          </p:nvCxnSpPr>
          <p:spPr>
            <a:xfrm flipH="1">
              <a:off x="2909146" y="3992451"/>
              <a:ext cx="346500" cy="1800"/>
            </a:xfrm>
            <a:prstGeom prst="straightConnector1">
              <a:avLst/>
            </a:prstGeom>
            <a:noFill/>
            <a:ln cap="flat" cmpd="sng" w="19050">
              <a:solidFill>
                <a:srgbClr val="000000"/>
              </a:solidFill>
              <a:prstDash val="solid"/>
              <a:round/>
              <a:headEnd len="sm" w="sm" type="none"/>
              <a:tailEnd len="lg" w="lg" type="triangle"/>
            </a:ln>
          </p:spPr>
        </p:cxnSp>
        <p:sp>
          <p:nvSpPr>
            <p:cNvPr id="1259" name="Google Shape;1259;p186"/>
            <p:cNvSpPr txBox="1"/>
            <p:nvPr/>
          </p:nvSpPr>
          <p:spPr>
            <a:xfrm>
              <a:off x="3196216" y="4403928"/>
              <a:ext cx="9192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Adhésif</a:t>
              </a:r>
              <a:endParaRPr b="0" i="0" sz="1400" u="none" cap="none" strike="noStrike">
                <a:solidFill>
                  <a:srgbClr val="000000"/>
                </a:solidFill>
                <a:latin typeface="Arial"/>
                <a:ea typeface="Arial"/>
                <a:cs typeface="Arial"/>
                <a:sym typeface="Arial"/>
              </a:endParaRPr>
            </a:p>
          </p:txBody>
        </p:sp>
        <p:sp>
          <p:nvSpPr>
            <p:cNvPr id="1260" name="Google Shape;1260;p186"/>
            <p:cNvSpPr txBox="1"/>
            <p:nvPr/>
          </p:nvSpPr>
          <p:spPr>
            <a:xfrm>
              <a:off x="2874241" y="4830966"/>
              <a:ext cx="15732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Inlay RFID</a:t>
              </a:r>
              <a:br>
                <a:rPr b="0" i="0" lang="en" sz="1400" u="none" cap="none" strike="noStrike">
                  <a:solidFill>
                    <a:srgbClr val="000000"/>
                  </a:solidFill>
                  <a:latin typeface="Source Sans Pro"/>
                  <a:ea typeface="Source Sans Pro"/>
                  <a:cs typeface="Source Sans Pro"/>
                  <a:sym typeface="Source Sans Pro"/>
                </a:rPr>
              </a:br>
              <a:r>
                <a:rPr b="0" i="0" lang="en" sz="1400" u="none" cap="none" strike="noStrike">
                  <a:solidFill>
                    <a:srgbClr val="000000"/>
                  </a:solidFill>
                  <a:latin typeface="Source Sans Pro"/>
                  <a:ea typeface="Source Sans Pro"/>
                  <a:cs typeface="Source Sans Pro"/>
                  <a:sym typeface="Source Sans Pro"/>
                </a:rPr>
                <a:t>(puce+antenne)</a:t>
              </a:r>
              <a:endParaRPr b="0" i="0" sz="1400" u="none" cap="none" strike="noStrike">
                <a:solidFill>
                  <a:srgbClr val="000000"/>
                </a:solidFill>
                <a:latin typeface="Arial"/>
                <a:ea typeface="Arial"/>
                <a:cs typeface="Arial"/>
                <a:sym typeface="Arial"/>
              </a:endParaRPr>
            </a:p>
          </p:txBody>
        </p:sp>
        <p:sp>
          <p:nvSpPr>
            <p:cNvPr id="1261" name="Google Shape;1261;p186"/>
            <p:cNvSpPr txBox="1"/>
            <p:nvPr/>
          </p:nvSpPr>
          <p:spPr>
            <a:xfrm>
              <a:off x="3518192" y="5380241"/>
              <a:ext cx="917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Adhésif</a:t>
              </a:r>
              <a:endParaRPr b="0" i="0" sz="1400" u="none" cap="none" strike="noStrike">
                <a:solidFill>
                  <a:srgbClr val="000000"/>
                </a:solidFill>
                <a:latin typeface="Arial"/>
                <a:ea typeface="Arial"/>
                <a:cs typeface="Arial"/>
                <a:sym typeface="Arial"/>
              </a:endParaRPr>
            </a:p>
          </p:txBody>
        </p:sp>
        <p:pic>
          <p:nvPicPr>
            <p:cNvPr descr="Triflex 45" id="1262" name="Google Shape;1262;p186"/>
            <p:cNvPicPr preferRelativeResize="0"/>
            <p:nvPr/>
          </p:nvPicPr>
          <p:blipFill rotWithShape="1">
            <a:blip r:embed="rId4">
              <a:alphaModFix/>
            </a:blip>
            <a:srcRect b="0" l="0" r="0" t="0"/>
            <a:stretch/>
          </p:blipFill>
          <p:spPr>
            <a:xfrm>
              <a:off x="220954" y="4415041"/>
              <a:ext cx="2944799" cy="1047600"/>
            </a:xfrm>
            <a:prstGeom prst="rect">
              <a:avLst/>
            </a:prstGeom>
            <a:noFill/>
            <a:ln>
              <a:noFill/>
            </a:ln>
          </p:spPr>
        </p:pic>
        <p:cxnSp>
          <p:nvCxnSpPr>
            <p:cNvPr id="1263" name="Google Shape;1263;p186"/>
            <p:cNvCxnSpPr/>
            <p:nvPr/>
          </p:nvCxnSpPr>
          <p:spPr>
            <a:xfrm rot="10800000">
              <a:off x="3092867" y="5535816"/>
              <a:ext cx="415800" cy="0"/>
            </a:xfrm>
            <a:prstGeom prst="straightConnector1">
              <a:avLst/>
            </a:prstGeom>
            <a:noFill/>
            <a:ln cap="flat" cmpd="sng" w="19050">
              <a:solidFill>
                <a:srgbClr val="000000"/>
              </a:solidFill>
              <a:prstDash val="solid"/>
              <a:round/>
              <a:headEnd len="sm" w="sm" type="none"/>
              <a:tailEnd len="lg" w="lg" type="triangle"/>
            </a:ln>
          </p:spPr>
        </p:cxnSp>
        <p:cxnSp>
          <p:nvCxnSpPr>
            <p:cNvPr id="1264" name="Google Shape;1264;p186"/>
            <p:cNvCxnSpPr/>
            <p:nvPr/>
          </p:nvCxnSpPr>
          <p:spPr>
            <a:xfrm flipH="1" rot="10800000">
              <a:off x="3081628" y="5777166"/>
              <a:ext cx="412800" cy="6300"/>
            </a:xfrm>
            <a:prstGeom prst="straightConnector1">
              <a:avLst/>
            </a:prstGeom>
            <a:noFill/>
            <a:ln cap="flat" cmpd="sng" w="19050">
              <a:solidFill>
                <a:srgbClr val="000000"/>
              </a:solidFill>
              <a:prstDash val="solid"/>
              <a:round/>
              <a:headEnd len="lg" w="lg" type="triangle"/>
              <a:tailEnd len="sm" w="sm" type="none"/>
            </a:ln>
          </p:spPr>
        </p:cxnSp>
        <p:sp>
          <p:nvSpPr>
            <p:cNvPr id="1265" name="Google Shape;1265;p186"/>
            <p:cNvSpPr txBox="1"/>
            <p:nvPr/>
          </p:nvSpPr>
          <p:spPr>
            <a:xfrm>
              <a:off x="3518192" y="5626303"/>
              <a:ext cx="9192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Source Sans Pro"/>
                  <a:ea typeface="Source Sans Pro"/>
                  <a:cs typeface="Source Sans Pro"/>
                  <a:sym typeface="Source Sans Pro"/>
                </a:rPr>
                <a:t>Protecteur siliconé</a:t>
              </a:r>
              <a:endParaRPr b="0" i="0" sz="1400" u="none" cap="none" strike="noStrike">
                <a:solidFill>
                  <a:srgbClr val="000000"/>
                </a:solidFill>
                <a:latin typeface="Arial"/>
                <a:ea typeface="Arial"/>
                <a:cs typeface="Arial"/>
                <a:sym typeface="Arial"/>
              </a:endParaRPr>
            </a:p>
          </p:txBody>
        </p:sp>
        <p:sp>
          <p:nvSpPr>
            <p:cNvPr descr="Recycled paper" id="1266" name="Google Shape;1266;p186"/>
            <p:cNvSpPr/>
            <p:nvPr/>
          </p:nvSpPr>
          <p:spPr>
            <a:xfrm rot="10800000">
              <a:off x="190930" y="3884928"/>
              <a:ext cx="2941500" cy="785700"/>
            </a:xfrm>
            <a:custGeom>
              <a:rect b="b" l="l" r="r" t="t"/>
              <a:pathLst>
                <a:path extrusionOk="0" h="120000" w="120000">
                  <a:moveTo>
                    <a:pt x="0" y="0"/>
                  </a:moveTo>
                  <a:lnTo>
                    <a:pt x="19633" y="120000"/>
                  </a:lnTo>
                  <a:lnTo>
                    <a:pt x="100366" y="120000"/>
                  </a:lnTo>
                  <a:lnTo>
                    <a:pt x="120000" y="0"/>
                  </a:lnTo>
                  <a:close/>
                </a:path>
              </a:pathLst>
            </a:custGeom>
            <a:blipFill rotWithShape="0">
              <a:blip r:embed="rId3">
                <a:alphaModFix/>
              </a:blip>
              <a:tile algn="tl" flip="none" tx="148984" sx="100000" ty="151594"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267" name="Google Shape;1267;p186"/>
            <p:cNvGrpSpPr/>
            <p:nvPr/>
          </p:nvGrpSpPr>
          <p:grpSpPr>
            <a:xfrm>
              <a:off x="69365" y="3529110"/>
              <a:ext cx="3010676" cy="936730"/>
              <a:chOff x="321" y="1582"/>
              <a:chExt cx="2400" cy="900"/>
            </a:xfrm>
          </p:grpSpPr>
          <p:sp>
            <p:nvSpPr>
              <p:cNvPr id="1268" name="Google Shape;1268;p186"/>
              <p:cNvSpPr/>
              <p:nvPr/>
            </p:nvSpPr>
            <p:spPr>
              <a:xfrm rot="10800000">
                <a:off x="321" y="1582"/>
                <a:ext cx="2400" cy="900"/>
              </a:xfrm>
              <a:custGeom>
                <a:rect b="b" l="l" r="r" t="t"/>
                <a:pathLst>
                  <a:path extrusionOk="0" h="120000" w="120000">
                    <a:moveTo>
                      <a:pt x="0" y="0"/>
                    </a:moveTo>
                    <a:lnTo>
                      <a:pt x="18955" y="120000"/>
                    </a:lnTo>
                    <a:lnTo>
                      <a:pt x="101044" y="120000"/>
                    </a:lnTo>
                    <a:lnTo>
                      <a:pt x="120000" y="0"/>
                    </a:lnTo>
                    <a:close/>
                  </a:path>
                </a:pathLst>
              </a:custGeom>
              <a:solidFill>
                <a:srgbClr val="FFFF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269" name="Google Shape;1269;p186"/>
              <p:cNvPicPr preferRelativeResize="0"/>
              <p:nvPr/>
            </p:nvPicPr>
            <p:blipFill rotWithShape="1">
              <a:blip r:embed="rId5">
                <a:alphaModFix/>
              </a:blip>
              <a:srcRect b="0" l="0" r="0" t="0"/>
              <a:stretch/>
            </p:blipFill>
            <p:spPr>
              <a:xfrm>
                <a:off x="668" y="1865"/>
                <a:ext cx="1800" cy="300"/>
              </a:xfrm>
              <a:prstGeom prst="rect">
                <a:avLst/>
              </a:prstGeom>
              <a:noFill/>
              <a:ln>
                <a:noFill/>
              </a:ln>
            </p:spPr>
          </p:pic>
        </p:grpSp>
        <p:cxnSp>
          <p:nvCxnSpPr>
            <p:cNvPr id="1270" name="Google Shape;1270;p186"/>
            <p:cNvCxnSpPr/>
            <p:nvPr/>
          </p:nvCxnSpPr>
          <p:spPr>
            <a:xfrm rot="10800000">
              <a:off x="2994375" y="4574978"/>
              <a:ext cx="251100" cy="9900"/>
            </a:xfrm>
            <a:prstGeom prst="straightConnector1">
              <a:avLst/>
            </a:prstGeom>
            <a:noFill/>
            <a:ln cap="flat" cmpd="sng" w="19050">
              <a:solidFill>
                <a:srgbClr val="000000"/>
              </a:solidFill>
              <a:prstDash val="solid"/>
              <a:round/>
              <a:headEnd len="sm" w="sm" type="none"/>
              <a:tailEnd len="lg" w="lg" type="triangle"/>
            </a:ln>
          </p:spPr>
        </p:cxnSp>
        <p:cxnSp>
          <p:nvCxnSpPr>
            <p:cNvPr id="1271" name="Google Shape;1271;p186"/>
            <p:cNvCxnSpPr/>
            <p:nvPr/>
          </p:nvCxnSpPr>
          <p:spPr>
            <a:xfrm flipH="1">
              <a:off x="2949855" y="5011941"/>
              <a:ext cx="560400" cy="3300"/>
            </a:xfrm>
            <a:prstGeom prst="straightConnector1">
              <a:avLst/>
            </a:prstGeom>
            <a:noFill/>
            <a:ln cap="flat" cmpd="sng" w="19050">
              <a:solidFill>
                <a:srgbClr val="000000"/>
              </a:solidFill>
              <a:prstDash val="solid"/>
              <a:round/>
              <a:headEnd len="sm" w="sm" type="none"/>
              <a:tailEnd len="lg" w="lg" type="triangle"/>
            </a:ln>
          </p:spPr>
        </p:cxnSp>
        <p:sp>
          <p:nvSpPr>
            <p:cNvPr id="1272" name="Google Shape;1272;p186"/>
            <p:cNvSpPr txBox="1"/>
            <p:nvPr/>
          </p:nvSpPr>
          <p:spPr>
            <a:xfrm>
              <a:off x="4972817" y="5265458"/>
              <a:ext cx="591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Wet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Inlay</a:t>
              </a:r>
              <a:endParaRPr b="0" i="0" sz="1400" u="none" cap="none" strike="noStrike">
                <a:solidFill>
                  <a:srgbClr val="000000"/>
                </a:solidFill>
                <a:latin typeface="Arial"/>
                <a:ea typeface="Arial"/>
                <a:cs typeface="Arial"/>
                <a:sym typeface="Arial"/>
              </a:endParaRPr>
            </a:p>
          </p:txBody>
        </p:sp>
        <p:sp>
          <p:nvSpPr>
            <p:cNvPr id="1273" name="Google Shape;1273;p186"/>
            <p:cNvSpPr txBox="1"/>
            <p:nvPr/>
          </p:nvSpPr>
          <p:spPr>
            <a:xfrm>
              <a:off x="4409062" y="4893380"/>
              <a:ext cx="5919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Dry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Inlay</a:t>
              </a:r>
              <a:endParaRPr b="0" i="0" sz="1400" u="none" cap="none" strike="noStrike">
                <a:solidFill>
                  <a:srgbClr val="000000"/>
                </a:solidFill>
                <a:latin typeface="Arial"/>
                <a:ea typeface="Arial"/>
                <a:cs typeface="Arial"/>
                <a:sym typeface="Arial"/>
              </a:endParaRPr>
            </a:p>
          </p:txBody>
        </p:sp>
        <p:sp>
          <p:nvSpPr>
            <p:cNvPr id="1274" name="Google Shape;1274;p186"/>
            <p:cNvSpPr txBox="1"/>
            <p:nvPr/>
          </p:nvSpPr>
          <p:spPr>
            <a:xfrm>
              <a:off x="5564717" y="4525028"/>
              <a:ext cx="1029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0"/>
                <a:buFont typeface="Arial"/>
                <a:buNone/>
              </a:pPr>
              <a:r>
                <a:rPr b="1" i="0" lang="en" sz="1400" u="none" cap="none" strike="noStrike">
                  <a:solidFill>
                    <a:srgbClr val="000000"/>
                  </a:solidFill>
                  <a:latin typeface="Arial"/>
                  <a:ea typeface="Arial"/>
                  <a:cs typeface="Arial"/>
                  <a:sym typeface="Arial"/>
                </a:rPr>
                <a:t>Etiquette “Opaque”</a:t>
              </a:r>
              <a:endParaRPr b="0" i="0" sz="1400" u="none" cap="none" strike="noStrike">
                <a:solidFill>
                  <a:srgbClr val="000000"/>
                </a:solidFill>
                <a:latin typeface="Arial"/>
                <a:ea typeface="Arial"/>
                <a:cs typeface="Arial"/>
                <a:sym typeface="Arial"/>
              </a:endParaRPr>
            </a:p>
          </p:txBody>
        </p:sp>
        <p:sp>
          <p:nvSpPr>
            <p:cNvPr id="1275" name="Google Shape;1275;p186"/>
            <p:cNvSpPr/>
            <p:nvPr/>
          </p:nvSpPr>
          <p:spPr>
            <a:xfrm>
              <a:off x="4365937" y="4881092"/>
              <a:ext cx="141600" cy="450900"/>
            </a:xfrm>
            <a:prstGeom prst="rightBrace">
              <a:avLst>
                <a:gd fmla="val 8333" name="adj1"/>
                <a:gd fmla="val 50000" name="adj2"/>
              </a:avLst>
            </a:prstGeom>
            <a:noFill/>
            <a:ln cap="flat" cmpd="sng" w="25400">
              <a:solidFill>
                <a:srgbClr val="FFAB40"/>
              </a:solidFill>
              <a:prstDash val="solid"/>
              <a:round/>
              <a:headEnd len="sm" w="sm" type="none"/>
              <a:tailEnd len="sm" w="sm" type="none"/>
            </a:ln>
            <a:effectLst>
              <a:outerShdw blurRad="39999"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76" name="Google Shape;1276;p186"/>
            <p:cNvSpPr/>
            <p:nvPr/>
          </p:nvSpPr>
          <p:spPr>
            <a:xfrm>
              <a:off x="4763669" y="4853062"/>
              <a:ext cx="347700" cy="1146300"/>
            </a:xfrm>
            <a:prstGeom prst="rightBrace">
              <a:avLst>
                <a:gd fmla="val 8333" name="adj1"/>
                <a:gd fmla="val 50000" name="adj2"/>
              </a:avLst>
            </a:prstGeom>
            <a:noFill/>
            <a:ln cap="flat" cmpd="sng" w="25400">
              <a:solidFill>
                <a:srgbClr val="FFAB40"/>
              </a:solidFill>
              <a:prstDash val="solid"/>
              <a:round/>
              <a:headEnd len="sm" w="sm" type="none"/>
              <a:tailEnd len="sm" w="sm" type="none"/>
            </a:ln>
            <a:effectLst>
              <a:outerShdw blurRad="39999"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77" name="Google Shape;1277;p186"/>
            <p:cNvSpPr/>
            <p:nvPr/>
          </p:nvSpPr>
          <p:spPr>
            <a:xfrm>
              <a:off x="5338480" y="3644153"/>
              <a:ext cx="309300" cy="2400000"/>
            </a:xfrm>
            <a:prstGeom prst="rightBrace">
              <a:avLst>
                <a:gd fmla="val 8333" name="adj1"/>
                <a:gd fmla="val 50000" name="adj2"/>
              </a:avLst>
            </a:prstGeom>
            <a:noFill/>
            <a:ln cap="flat" cmpd="sng" w="25400">
              <a:solidFill>
                <a:srgbClr val="FFAB40"/>
              </a:solidFill>
              <a:prstDash val="solid"/>
              <a:round/>
              <a:headEnd len="sm" w="sm" type="none"/>
              <a:tailEnd len="sm" w="sm" type="none"/>
            </a:ln>
            <a:effectLst>
              <a:outerShdw blurRad="39999"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cxnSp>
        <p:nvCxnSpPr>
          <p:cNvPr id="1278" name="Google Shape;1278;p186"/>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2" name="Shape 1282"/>
        <p:cNvGrpSpPr/>
        <p:nvPr/>
      </p:nvGrpSpPr>
      <p:grpSpPr>
        <a:xfrm>
          <a:off x="0" y="0"/>
          <a:ext cx="0" cy="0"/>
          <a:chOff x="0" y="0"/>
          <a:chExt cx="0" cy="0"/>
        </a:xfrm>
      </p:grpSpPr>
      <p:sp>
        <p:nvSpPr>
          <p:cNvPr id="1283" name="Google Shape;1283;p18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87"/>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1400" u="none" cap="none" strike="noStrike">
              <a:solidFill>
                <a:srgbClr val="000000"/>
              </a:solidFill>
              <a:latin typeface="Arial"/>
              <a:ea typeface="Arial"/>
              <a:cs typeface="Arial"/>
              <a:sym typeface="Arial"/>
            </a:endParaRPr>
          </a:p>
        </p:txBody>
      </p:sp>
      <p:sp>
        <p:nvSpPr>
          <p:cNvPr id="1285" name="Google Shape;1285;p187"/>
          <p:cNvSpPr txBox="1"/>
          <p:nvPr/>
        </p:nvSpPr>
        <p:spPr>
          <a:xfrm>
            <a:off x="473375" y="80725"/>
            <a:ext cx="46863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L’ANATOMIE D’UN INLAY RFID</a:t>
            </a:r>
            <a:endParaRPr b="1" i="0" sz="1800" u="none" cap="none" strike="noStrike">
              <a:solidFill>
                <a:srgbClr val="000000"/>
              </a:solidFill>
              <a:latin typeface="Helvetica Neue"/>
              <a:ea typeface="Helvetica Neue"/>
              <a:cs typeface="Helvetica Neue"/>
              <a:sym typeface="Helvetica Neue"/>
            </a:endParaRPr>
          </a:p>
        </p:txBody>
      </p:sp>
      <p:sp>
        <p:nvSpPr>
          <p:cNvPr id="1286" name="Google Shape;1286;p187"/>
          <p:cNvSpPr/>
          <p:nvPr/>
        </p:nvSpPr>
        <p:spPr>
          <a:xfrm>
            <a:off x="1887091" y="1477747"/>
            <a:ext cx="4653000" cy="1675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87" name="Google Shape;1287;p187"/>
          <p:cNvSpPr txBox="1"/>
          <p:nvPr/>
        </p:nvSpPr>
        <p:spPr>
          <a:xfrm>
            <a:off x="5414276" y="3413239"/>
            <a:ext cx="3057600" cy="208200"/>
          </a:xfrm>
          <a:prstGeom prst="rect">
            <a:avLst/>
          </a:prstGeom>
          <a:noFill/>
          <a:ln>
            <a:noFill/>
          </a:ln>
        </p:spPr>
        <p:txBody>
          <a:bodyPr anchorCtr="0" anchor="t" bIns="0" lIns="0" spcFirstLastPara="1" rIns="0" wrap="square" tIns="12700">
            <a:noAutofit/>
          </a:bodyPr>
          <a:lstStyle/>
          <a:p>
            <a:pPr indent="0" lvl="0" marL="461643"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Helvetica Neue"/>
                <a:ea typeface="Helvetica Neue"/>
                <a:cs typeface="Helvetica Neue"/>
                <a:sym typeface="Helvetica Neue"/>
              </a:rPr>
              <a:t>ANTENNA (Geometric Shape)</a:t>
            </a:r>
            <a:endParaRPr b="0" i="0" sz="1200" u="none" cap="none" strike="noStrike">
              <a:solidFill>
                <a:srgbClr val="000000"/>
              </a:solidFill>
              <a:latin typeface="Helvetica Neue"/>
              <a:ea typeface="Helvetica Neue"/>
              <a:cs typeface="Helvetica Neue"/>
              <a:sym typeface="Helvetica Neue"/>
            </a:endParaRPr>
          </a:p>
        </p:txBody>
      </p:sp>
      <p:sp>
        <p:nvSpPr>
          <p:cNvPr id="1288" name="Google Shape;1288;p187"/>
          <p:cNvSpPr/>
          <p:nvPr/>
        </p:nvSpPr>
        <p:spPr>
          <a:xfrm>
            <a:off x="1846201" y="2901794"/>
            <a:ext cx="1056000" cy="53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89" name="Google Shape;1289;p187"/>
          <p:cNvSpPr/>
          <p:nvPr/>
        </p:nvSpPr>
        <p:spPr>
          <a:xfrm>
            <a:off x="1898901" y="2970044"/>
            <a:ext cx="871855" cy="389889"/>
          </a:xfrm>
          <a:custGeom>
            <a:rect b="b" l="l" r="r" t="t"/>
            <a:pathLst>
              <a:path extrusionOk="0" h="389889" w="871855">
                <a:moveTo>
                  <a:pt x="0" y="389849"/>
                </a:moveTo>
                <a:lnTo>
                  <a:pt x="871243"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0" name="Google Shape;1290;p187"/>
          <p:cNvSpPr/>
          <p:nvPr/>
        </p:nvSpPr>
        <p:spPr>
          <a:xfrm>
            <a:off x="2719694" y="2936943"/>
            <a:ext cx="108600" cy="83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1" name="Google Shape;1291;p187"/>
          <p:cNvSpPr/>
          <p:nvPr/>
        </p:nvSpPr>
        <p:spPr>
          <a:xfrm>
            <a:off x="4081616" y="2285345"/>
            <a:ext cx="341100" cy="11436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2" name="Google Shape;1292;p187"/>
          <p:cNvSpPr/>
          <p:nvPr/>
        </p:nvSpPr>
        <p:spPr>
          <a:xfrm>
            <a:off x="4134316" y="2402925"/>
            <a:ext cx="216535" cy="953770"/>
          </a:xfrm>
          <a:custGeom>
            <a:rect b="b" l="l" r="r" t="t"/>
            <a:pathLst>
              <a:path extrusionOk="0" h="953770" w="216535">
                <a:moveTo>
                  <a:pt x="0" y="953418"/>
                </a:moveTo>
                <a:lnTo>
                  <a:pt x="216524"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3" name="Google Shape;1293;p187"/>
          <p:cNvSpPr/>
          <p:nvPr/>
        </p:nvSpPr>
        <p:spPr>
          <a:xfrm>
            <a:off x="4303941" y="2341547"/>
            <a:ext cx="81000" cy="1083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87"/>
          <p:cNvSpPr/>
          <p:nvPr/>
        </p:nvSpPr>
        <p:spPr>
          <a:xfrm>
            <a:off x="5415839" y="2454670"/>
            <a:ext cx="1579800" cy="10020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5" name="Google Shape;1295;p187"/>
          <p:cNvSpPr/>
          <p:nvPr/>
        </p:nvSpPr>
        <p:spPr>
          <a:xfrm>
            <a:off x="5542913" y="2532594"/>
            <a:ext cx="1400175" cy="851535"/>
          </a:xfrm>
          <a:custGeom>
            <a:rect b="b" l="l" r="r" t="t"/>
            <a:pathLst>
              <a:path extrusionOk="0" h="851535" w="1400175">
                <a:moveTo>
                  <a:pt x="1400122" y="851473"/>
                </a:moveTo>
                <a:lnTo>
                  <a:pt x="0"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6" name="Google Shape;1296;p187"/>
          <p:cNvSpPr/>
          <p:nvPr/>
        </p:nvSpPr>
        <p:spPr>
          <a:xfrm>
            <a:off x="5487589" y="2493970"/>
            <a:ext cx="107400" cy="90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87"/>
          <p:cNvSpPr/>
          <p:nvPr/>
        </p:nvSpPr>
        <p:spPr>
          <a:xfrm>
            <a:off x="855800" y="3359900"/>
            <a:ext cx="2105863" cy="277495"/>
          </a:xfrm>
          <a:custGeom>
            <a:rect b="b" l="l" r="r" t="t"/>
            <a:pathLst>
              <a:path extrusionOk="0" h="277495" w="1671320">
                <a:moveTo>
                  <a:pt x="0" y="0"/>
                </a:moveTo>
                <a:lnTo>
                  <a:pt x="1671291" y="0"/>
                </a:lnTo>
                <a:lnTo>
                  <a:pt x="1671291" y="276899"/>
                </a:lnTo>
                <a:lnTo>
                  <a:pt x="0" y="2768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8" name="Google Shape;1298;p187"/>
          <p:cNvSpPr/>
          <p:nvPr/>
        </p:nvSpPr>
        <p:spPr>
          <a:xfrm>
            <a:off x="848850" y="3359125"/>
            <a:ext cx="2005584" cy="271945"/>
          </a:xfrm>
          <a:custGeom>
            <a:rect b="b" l="l" r="r" t="t"/>
            <a:pathLst>
              <a:path extrusionOk="0" h="277495" w="1671320">
                <a:moveTo>
                  <a:pt x="0" y="0"/>
                </a:moveTo>
                <a:lnTo>
                  <a:pt x="1671291" y="0"/>
                </a:lnTo>
                <a:lnTo>
                  <a:pt x="1671291" y="276899"/>
                </a:lnTo>
                <a:lnTo>
                  <a:pt x="0" y="2768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299" name="Google Shape;1299;p187"/>
          <p:cNvSpPr txBox="1"/>
          <p:nvPr/>
        </p:nvSpPr>
        <p:spPr>
          <a:xfrm>
            <a:off x="845775" y="3384075"/>
            <a:ext cx="2244300" cy="277500"/>
          </a:xfrm>
          <a:prstGeom prst="rect">
            <a:avLst/>
          </a:prstGeom>
          <a:noFill/>
          <a:ln>
            <a:noFill/>
          </a:ln>
        </p:spPr>
        <p:txBody>
          <a:bodyPr anchorCtr="0" anchor="t" bIns="0" lIns="0" spcFirstLastPara="1" rIns="0" wrap="square" tIns="12700">
            <a:noAutofit/>
          </a:bodyPr>
          <a:lstStyle/>
          <a:p>
            <a:pPr indent="0" lvl="0" marL="9017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highlight>
                  <a:srgbClr val="000000"/>
                </a:highlight>
                <a:latin typeface="Helvetica Neue"/>
                <a:ea typeface="Helvetica Neue"/>
                <a:cs typeface="Helvetica Neue"/>
                <a:sym typeface="Helvetica Neue"/>
              </a:rPr>
              <a:t>SU</a:t>
            </a:r>
            <a:r>
              <a:rPr b="1" i="0" lang="en" sz="1200" u="none" cap="none" strike="noStrike">
                <a:solidFill>
                  <a:srgbClr val="FFFFFF"/>
                </a:solidFill>
                <a:latin typeface="Helvetica Neue"/>
                <a:ea typeface="Helvetica Neue"/>
                <a:cs typeface="Helvetica Neue"/>
                <a:sym typeface="Helvetica Neue"/>
              </a:rPr>
              <a:t>PPORT DE L’ANTENNE </a:t>
            </a:r>
            <a:endParaRPr b="0" i="0" sz="1200" u="none" cap="none" strike="noStrike">
              <a:solidFill>
                <a:srgbClr val="000000"/>
              </a:solidFill>
              <a:latin typeface="Helvetica Neue"/>
              <a:ea typeface="Helvetica Neue"/>
              <a:cs typeface="Helvetica Neue"/>
              <a:sym typeface="Helvetica Neue"/>
            </a:endParaRPr>
          </a:p>
        </p:txBody>
      </p:sp>
      <p:sp>
        <p:nvSpPr>
          <p:cNvPr id="1300" name="Google Shape;1300;p187"/>
          <p:cNvSpPr/>
          <p:nvPr/>
        </p:nvSpPr>
        <p:spPr>
          <a:xfrm>
            <a:off x="5419039" y="3384068"/>
            <a:ext cx="3048000" cy="277495"/>
          </a:xfrm>
          <a:custGeom>
            <a:rect b="b" l="l" r="r" t="t"/>
            <a:pathLst>
              <a:path extrusionOk="0" h="277495" w="3048000">
                <a:moveTo>
                  <a:pt x="0" y="0"/>
                </a:moveTo>
                <a:lnTo>
                  <a:pt x="3047993" y="0"/>
                </a:lnTo>
                <a:lnTo>
                  <a:pt x="3047993" y="276899"/>
                </a:lnTo>
                <a:lnTo>
                  <a:pt x="0" y="2768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01" name="Google Shape;1301;p187"/>
          <p:cNvSpPr/>
          <p:nvPr/>
        </p:nvSpPr>
        <p:spPr>
          <a:xfrm>
            <a:off x="5419038" y="3384068"/>
            <a:ext cx="3048000" cy="277495"/>
          </a:xfrm>
          <a:custGeom>
            <a:rect b="b" l="l" r="r" t="t"/>
            <a:pathLst>
              <a:path extrusionOk="0" h="277495" w="3048000">
                <a:moveTo>
                  <a:pt x="0" y="0"/>
                </a:moveTo>
                <a:lnTo>
                  <a:pt x="3047993" y="0"/>
                </a:lnTo>
                <a:lnTo>
                  <a:pt x="3047993" y="276899"/>
                </a:lnTo>
                <a:lnTo>
                  <a:pt x="0" y="2768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02" name="Google Shape;1302;p187"/>
          <p:cNvSpPr txBox="1"/>
          <p:nvPr/>
        </p:nvSpPr>
        <p:spPr>
          <a:xfrm>
            <a:off x="5307026" y="3394539"/>
            <a:ext cx="3057600" cy="208200"/>
          </a:xfrm>
          <a:prstGeom prst="rect">
            <a:avLst/>
          </a:prstGeom>
          <a:noFill/>
          <a:ln>
            <a:noFill/>
          </a:ln>
        </p:spPr>
        <p:txBody>
          <a:bodyPr anchorCtr="0" anchor="t" bIns="0" lIns="0" spcFirstLastPara="1" rIns="0" wrap="square" tIns="12700">
            <a:noAutofit/>
          </a:bodyPr>
          <a:lstStyle/>
          <a:p>
            <a:pPr indent="0" lvl="0" marL="461644"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Helvetica Neue"/>
                <a:ea typeface="Helvetica Neue"/>
                <a:cs typeface="Helvetica Neue"/>
                <a:sym typeface="Helvetica Neue"/>
              </a:rPr>
              <a:t>ANTENNE (à forme géométrique)</a:t>
            </a:r>
            <a:endParaRPr b="0" i="0" sz="1200" u="none" cap="none" strike="noStrike">
              <a:solidFill>
                <a:srgbClr val="000000"/>
              </a:solidFill>
              <a:latin typeface="Helvetica Neue"/>
              <a:ea typeface="Helvetica Neue"/>
              <a:cs typeface="Helvetica Neue"/>
              <a:sym typeface="Helvetica Neue"/>
            </a:endParaRPr>
          </a:p>
        </p:txBody>
      </p:sp>
      <p:sp>
        <p:nvSpPr>
          <p:cNvPr id="1303" name="Google Shape;1303;p187"/>
          <p:cNvSpPr/>
          <p:nvPr/>
        </p:nvSpPr>
        <p:spPr>
          <a:xfrm>
            <a:off x="3218118" y="3356343"/>
            <a:ext cx="1832610" cy="277495"/>
          </a:xfrm>
          <a:custGeom>
            <a:rect b="b" l="l" r="r" t="t"/>
            <a:pathLst>
              <a:path extrusionOk="0" h="277495" w="1832610">
                <a:moveTo>
                  <a:pt x="0" y="0"/>
                </a:moveTo>
                <a:lnTo>
                  <a:pt x="1832396" y="0"/>
                </a:lnTo>
                <a:lnTo>
                  <a:pt x="1832396" y="276899"/>
                </a:lnTo>
                <a:lnTo>
                  <a:pt x="0" y="276899"/>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04" name="Google Shape;1304;p187"/>
          <p:cNvSpPr/>
          <p:nvPr/>
        </p:nvSpPr>
        <p:spPr>
          <a:xfrm>
            <a:off x="3218118" y="3356343"/>
            <a:ext cx="1832610" cy="277495"/>
          </a:xfrm>
          <a:custGeom>
            <a:rect b="b" l="l" r="r" t="t"/>
            <a:pathLst>
              <a:path extrusionOk="0" h="277495" w="1832610">
                <a:moveTo>
                  <a:pt x="0" y="0"/>
                </a:moveTo>
                <a:lnTo>
                  <a:pt x="1832396" y="0"/>
                </a:lnTo>
                <a:lnTo>
                  <a:pt x="1832396" y="276899"/>
                </a:lnTo>
                <a:lnTo>
                  <a:pt x="0" y="27689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05" name="Google Shape;1305;p187"/>
          <p:cNvSpPr txBox="1"/>
          <p:nvPr/>
        </p:nvSpPr>
        <p:spPr>
          <a:xfrm>
            <a:off x="3213355" y="3385502"/>
            <a:ext cx="1842000" cy="208200"/>
          </a:xfrm>
          <a:prstGeom prst="rect">
            <a:avLst/>
          </a:prstGeom>
          <a:noFill/>
          <a:ln>
            <a:noFill/>
          </a:ln>
        </p:spPr>
        <p:txBody>
          <a:bodyPr anchorCtr="0" anchor="t" bIns="0" lIns="0" spcFirstLastPara="1" rIns="0" wrap="square" tIns="12700">
            <a:noAutofit/>
          </a:bodyPr>
          <a:lstStyle/>
          <a:p>
            <a:pPr indent="0" lvl="0" marL="9017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Helvetica Neue"/>
                <a:ea typeface="Helvetica Neue"/>
                <a:cs typeface="Helvetica Neue"/>
                <a:sym typeface="Helvetica Neue"/>
              </a:rPr>
              <a:t>CIRCUIT INTEGRE</a:t>
            </a:r>
            <a:endParaRPr b="0" i="0" sz="1200" u="none" cap="none" strike="noStrike">
              <a:solidFill>
                <a:srgbClr val="000000"/>
              </a:solidFill>
              <a:latin typeface="Helvetica Neue"/>
              <a:ea typeface="Helvetica Neue"/>
              <a:cs typeface="Helvetica Neue"/>
              <a:sym typeface="Helvetica Neue"/>
            </a:endParaRPr>
          </a:p>
        </p:txBody>
      </p:sp>
      <p:sp>
        <p:nvSpPr>
          <p:cNvPr id="1306" name="Google Shape;1306;p187"/>
          <p:cNvSpPr txBox="1"/>
          <p:nvPr/>
        </p:nvSpPr>
        <p:spPr>
          <a:xfrm>
            <a:off x="5453275" y="3713125"/>
            <a:ext cx="2772900" cy="725400"/>
          </a:xfrm>
          <a:prstGeom prst="rect">
            <a:avLst/>
          </a:prstGeom>
          <a:noFill/>
          <a:ln>
            <a:noFill/>
          </a:ln>
        </p:spPr>
        <p:txBody>
          <a:bodyPr anchorCtr="0" anchor="t" bIns="0" lIns="0" spcFirstLastPara="1" rIns="0" wrap="square" tIns="12700">
            <a:noAutofit/>
          </a:bodyPr>
          <a:lstStyle/>
          <a:p>
            <a:pPr indent="-148590" lvl="0" marL="161290" marR="0" rtl="0" algn="l">
              <a:lnSpc>
                <a:spcPct val="119166"/>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Technologie évoluée (aluminum)</a:t>
            </a:r>
            <a:endParaRPr b="0" i="0" sz="1200" u="none" cap="none" strike="noStrike">
              <a:solidFill>
                <a:srgbClr val="000000"/>
              </a:solidFill>
              <a:latin typeface="Helvetica Neue"/>
              <a:ea typeface="Helvetica Neue"/>
              <a:cs typeface="Helvetica Neue"/>
              <a:sym typeface="Helvetica Neue"/>
            </a:endParaRPr>
          </a:p>
          <a:p>
            <a:pPr indent="-148590" lvl="0" marL="161290" marR="5080" rtl="0" algn="l">
              <a:lnSpc>
                <a:spcPct val="118333"/>
              </a:lnSpc>
              <a:spcBef>
                <a:spcPts val="55"/>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Forme de l’antenne ajustée pour l’application </a:t>
            </a:r>
            <a:endParaRPr b="0" i="0" sz="1200" u="none" cap="none" strike="noStrike">
              <a:solidFill>
                <a:srgbClr val="000000"/>
              </a:solidFill>
              <a:latin typeface="Helvetica Neue"/>
              <a:ea typeface="Helvetica Neue"/>
              <a:cs typeface="Helvetica Neue"/>
              <a:sym typeface="Helvetica Neue"/>
            </a:endParaRPr>
          </a:p>
        </p:txBody>
      </p:sp>
      <p:sp>
        <p:nvSpPr>
          <p:cNvPr id="1307" name="Google Shape;1307;p187"/>
          <p:cNvSpPr txBox="1"/>
          <p:nvPr/>
        </p:nvSpPr>
        <p:spPr>
          <a:xfrm>
            <a:off x="1159100" y="3680277"/>
            <a:ext cx="1280100" cy="725400"/>
          </a:xfrm>
          <a:prstGeom prst="rect">
            <a:avLst/>
          </a:prstGeom>
          <a:noFill/>
          <a:ln>
            <a:noFill/>
          </a:ln>
        </p:spPr>
        <p:txBody>
          <a:bodyPr anchorCtr="0" anchor="t" bIns="0" lIns="0" spcFirstLastPara="1" rIns="0" wrap="square" tIns="12700">
            <a:noAutofit/>
          </a:bodyPr>
          <a:lstStyle/>
          <a:p>
            <a:pPr indent="-148590" lvl="0" marL="161290" marR="0" rtl="0" algn="l">
              <a:lnSpc>
                <a:spcPct val="119166"/>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PET </a:t>
            </a:r>
            <a:endParaRPr b="0"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8750"/>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Papier </a:t>
            </a:r>
            <a:endParaRPr b="0"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9166"/>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Tissu</a:t>
            </a:r>
            <a:endParaRPr b="0" i="0" sz="1200" u="none" cap="none" strike="noStrike">
              <a:solidFill>
                <a:srgbClr val="000000"/>
              </a:solidFill>
              <a:latin typeface="Helvetica Neue"/>
              <a:ea typeface="Helvetica Neue"/>
              <a:cs typeface="Helvetica Neue"/>
              <a:sym typeface="Helvetica Neue"/>
            </a:endParaRPr>
          </a:p>
        </p:txBody>
      </p:sp>
      <p:sp>
        <p:nvSpPr>
          <p:cNvPr id="1308" name="Google Shape;1308;p187"/>
          <p:cNvSpPr txBox="1"/>
          <p:nvPr/>
        </p:nvSpPr>
        <p:spPr>
          <a:xfrm>
            <a:off x="3289250" y="3697350"/>
            <a:ext cx="1688400" cy="725400"/>
          </a:xfrm>
          <a:prstGeom prst="rect">
            <a:avLst/>
          </a:prstGeom>
          <a:noFill/>
          <a:ln>
            <a:noFill/>
          </a:ln>
        </p:spPr>
        <p:txBody>
          <a:bodyPr anchorCtr="0" anchor="t" bIns="0" lIns="0" spcFirstLastPara="1" rIns="0" wrap="square" tIns="12700">
            <a:noAutofit/>
          </a:bodyPr>
          <a:lstStyle/>
          <a:p>
            <a:pPr indent="-148590" lvl="0" marL="161290" marR="0" rtl="0" algn="l">
              <a:lnSpc>
                <a:spcPct val="119166"/>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Intelligence de l’Inlay</a:t>
            </a:r>
            <a:endParaRPr b="0"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8750"/>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Mémoire</a:t>
            </a:r>
            <a:endParaRPr b="0" i="0" sz="1200" u="none" cap="none" strike="noStrike">
              <a:solidFill>
                <a:srgbClr val="000000"/>
              </a:solidFill>
              <a:latin typeface="Helvetica Neue"/>
              <a:ea typeface="Helvetica Neue"/>
              <a:cs typeface="Helvetica Neue"/>
              <a:sym typeface="Helvetica Neue"/>
            </a:endParaRPr>
          </a:p>
          <a:p>
            <a:pPr indent="-148590" lvl="0" marL="161290" marR="0" rtl="0" algn="l">
              <a:lnSpc>
                <a:spcPct val="119166"/>
              </a:lnSpc>
              <a:spcBef>
                <a:spcPts val="0"/>
              </a:spcBef>
              <a:spcAft>
                <a:spcPts val="0"/>
              </a:spcAft>
              <a:buClr>
                <a:srgbClr val="000000"/>
              </a:buClr>
              <a:buSzPts val="1200"/>
              <a:buFont typeface="Helvetica Neue"/>
              <a:buChar char="•"/>
            </a:pPr>
            <a:r>
              <a:rPr b="0" i="0" lang="en" sz="1200" u="none" cap="none" strike="noStrike">
                <a:solidFill>
                  <a:srgbClr val="000000"/>
                </a:solidFill>
                <a:latin typeface="Helvetica Neue"/>
                <a:ea typeface="Helvetica Neue"/>
                <a:cs typeface="Helvetica Neue"/>
                <a:sym typeface="Helvetica Neue"/>
              </a:rPr>
              <a:t>Spécificités </a:t>
            </a:r>
            <a:endParaRPr b="0" i="0" sz="1200" u="none" cap="none" strike="noStrike">
              <a:solidFill>
                <a:srgbClr val="000000"/>
              </a:solidFill>
              <a:latin typeface="Helvetica Neue"/>
              <a:ea typeface="Helvetica Neue"/>
              <a:cs typeface="Helvetica Neue"/>
              <a:sym typeface="Helvetica Neue"/>
            </a:endParaRPr>
          </a:p>
        </p:txBody>
      </p:sp>
      <p:sp>
        <p:nvSpPr>
          <p:cNvPr id="1309" name="Google Shape;1309;p187"/>
          <p:cNvSpPr/>
          <p:nvPr/>
        </p:nvSpPr>
        <p:spPr>
          <a:xfrm>
            <a:off x="1846201" y="2899631"/>
            <a:ext cx="1056000" cy="530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10" name="Google Shape;1310;p187"/>
          <p:cNvSpPr/>
          <p:nvPr/>
        </p:nvSpPr>
        <p:spPr>
          <a:xfrm>
            <a:off x="1898901" y="2970044"/>
            <a:ext cx="871855" cy="389889"/>
          </a:xfrm>
          <a:custGeom>
            <a:rect b="b" l="l" r="r" t="t"/>
            <a:pathLst>
              <a:path extrusionOk="0" h="389889" w="871855">
                <a:moveTo>
                  <a:pt x="0" y="389849"/>
                </a:moveTo>
                <a:lnTo>
                  <a:pt x="871243"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11" name="Google Shape;1311;p187"/>
          <p:cNvSpPr/>
          <p:nvPr/>
        </p:nvSpPr>
        <p:spPr>
          <a:xfrm>
            <a:off x="4081616" y="2285345"/>
            <a:ext cx="341100" cy="11436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12" name="Google Shape;1312;p187"/>
          <p:cNvSpPr/>
          <p:nvPr/>
        </p:nvSpPr>
        <p:spPr>
          <a:xfrm>
            <a:off x="4134316" y="2402925"/>
            <a:ext cx="216535" cy="953770"/>
          </a:xfrm>
          <a:custGeom>
            <a:rect b="b" l="l" r="r" t="t"/>
            <a:pathLst>
              <a:path extrusionOk="0" h="953770" w="216535">
                <a:moveTo>
                  <a:pt x="0" y="953418"/>
                </a:moveTo>
                <a:lnTo>
                  <a:pt x="216524"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13" name="Google Shape;1313;p187"/>
          <p:cNvSpPr/>
          <p:nvPr/>
        </p:nvSpPr>
        <p:spPr>
          <a:xfrm>
            <a:off x="5415839" y="2454670"/>
            <a:ext cx="1579800" cy="10020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14" name="Google Shape;1314;p187"/>
          <p:cNvSpPr/>
          <p:nvPr/>
        </p:nvSpPr>
        <p:spPr>
          <a:xfrm>
            <a:off x="5542913" y="2532594"/>
            <a:ext cx="1400175" cy="851535"/>
          </a:xfrm>
          <a:custGeom>
            <a:rect b="b" l="l" r="r" t="t"/>
            <a:pathLst>
              <a:path extrusionOk="0" h="851535" w="1400175">
                <a:moveTo>
                  <a:pt x="1400122" y="851473"/>
                </a:moveTo>
                <a:lnTo>
                  <a:pt x="0" y="0"/>
                </a:lnTo>
              </a:path>
            </a:pathLst>
          </a:custGeom>
          <a:noFill/>
          <a:ln cap="flat" cmpd="sng" w="25375">
            <a:solidFill>
              <a:srgbClr val="CC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cxnSp>
        <p:nvCxnSpPr>
          <p:cNvPr id="1315" name="Google Shape;1315;p187"/>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1" name="Shape 881"/>
        <p:cNvGrpSpPr/>
        <p:nvPr/>
      </p:nvGrpSpPr>
      <p:grpSpPr>
        <a:xfrm>
          <a:off x="0" y="0"/>
          <a:ext cx="0" cy="0"/>
          <a:chOff x="0" y="0"/>
          <a:chExt cx="0" cy="0"/>
        </a:xfrm>
      </p:grpSpPr>
      <p:pic>
        <p:nvPicPr>
          <p:cNvPr id="882" name="Google Shape;882;p161"/>
          <p:cNvPicPr preferRelativeResize="0"/>
          <p:nvPr/>
        </p:nvPicPr>
        <p:blipFill rotWithShape="1">
          <a:blip r:embed="rId3">
            <a:alphaModFix/>
          </a:blip>
          <a:srcRect b="0" l="2338" r="16928" t="0"/>
          <a:stretch/>
        </p:blipFill>
        <p:spPr>
          <a:xfrm>
            <a:off x="4602325" y="1257300"/>
            <a:ext cx="4541676" cy="3494924"/>
          </a:xfrm>
          <a:prstGeom prst="rect">
            <a:avLst/>
          </a:prstGeom>
          <a:noFill/>
          <a:ln>
            <a:noFill/>
          </a:ln>
        </p:spPr>
      </p:pic>
      <p:sp>
        <p:nvSpPr>
          <p:cNvPr id="883" name="Google Shape;883;p161"/>
          <p:cNvSpPr txBox="1"/>
          <p:nvPr>
            <p:ph idx="12" type="sldNum"/>
          </p:nvPr>
        </p:nvSpPr>
        <p:spPr>
          <a:xfrm>
            <a:off x="6461251" y="4857547"/>
            <a:ext cx="2512802" cy="180631"/>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750"/>
              <a:buNone/>
            </a:pPr>
            <a:fld id="{00000000-1234-1234-1234-123412341234}" type="slidenum">
              <a:rPr lang="en" sz="750">
                <a:solidFill>
                  <a:srgbClr val="A7A8AA"/>
                </a:solidFill>
                <a:latin typeface="Arial"/>
                <a:ea typeface="Arial"/>
                <a:cs typeface="Arial"/>
                <a:sym typeface="Arial"/>
              </a:rPr>
              <a:t>‹#›</a:t>
            </a:fld>
            <a:endParaRPr sz="750">
              <a:solidFill>
                <a:srgbClr val="A7A8AA"/>
              </a:solidFill>
              <a:latin typeface="Arial"/>
              <a:ea typeface="Arial"/>
              <a:cs typeface="Arial"/>
              <a:sym typeface="Arial"/>
            </a:endParaRPr>
          </a:p>
        </p:txBody>
      </p:sp>
      <p:sp>
        <p:nvSpPr>
          <p:cNvPr id="884" name="Google Shape;884;p161"/>
          <p:cNvSpPr txBox="1"/>
          <p:nvPr/>
        </p:nvSpPr>
        <p:spPr>
          <a:xfrm>
            <a:off x="169948" y="4808768"/>
            <a:ext cx="4811880" cy="20774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A7A8AA"/>
                </a:solidFill>
                <a:latin typeface="Arial"/>
                <a:ea typeface="Arial"/>
                <a:cs typeface="Arial"/>
                <a:sym typeface="Arial"/>
              </a:rPr>
              <a:t>SMAG GRAPHIQUE | Paris, France | 2019</a:t>
            </a:r>
            <a:endParaRPr/>
          </a:p>
        </p:txBody>
      </p:sp>
      <p:pic>
        <p:nvPicPr>
          <p:cNvPr id="885" name="Google Shape;885;p161"/>
          <p:cNvPicPr preferRelativeResize="0"/>
          <p:nvPr/>
        </p:nvPicPr>
        <p:blipFill rotWithShape="1">
          <a:blip r:embed="rId4">
            <a:alphaModFix/>
          </a:blip>
          <a:srcRect b="0" l="0" r="0" t="0"/>
          <a:stretch/>
        </p:blipFill>
        <p:spPr>
          <a:xfrm>
            <a:off x="221313" y="130425"/>
            <a:ext cx="807300" cy="558396"/>
          </a:xfrm>
          <a:prstGeom prst="rect">
            <a:avLst/>
          </a:prstGeom>
          <a:noFill/>
          <a:ln>
            <a:noFill/>
          </a:ln>
        </p:spPr>
      </p:pic>
      <p:grpSp>
        <p:nvGrpSpPr>
          <p:cNvPr id="886" name="Google Shape;886;p161"/>
          <p:cNvGrpSpPr/>
          <p:nvPr/>
        </p:nvGrpSpPr>
        <p:grpSpPr>
          <a:xfrm>
            <a:off x="7740433" y="3812511"/>
            <a:ext cx="931502" cy="974756"/>
            <a:chOff x="13469348" y="2546973"/>
            <a:chExt cx="2166354" cy="2266950"/>
          </a:xfrm>
        </p:grpSpPr>
        <p:pic>
          <p:nvPicPr>
            <p:cNvPr id="887" name="Google Shape;887;p161"/>
            <p:cNvPicPr preferRelativeResize="0"/>
            <p:nvPr/>
          </p:nvPicPr>
          <p:blipFill rotWithShape="1">
            <a:blip r:embed="rId5">
              <a:alphaModFix/>
            </a:blip>
            <a:srcRect b="0" l="0" r="0" t="0"/>
            <a:stretch/>
          </p:blipFill>
          <p:spPr>
            <a:xfrm>
              <a:off x="13469348" y="2546973"/>
              <a:ext cx="2166354" cy="2266950"/>
            </a:xfrm>
            <a:prstGeom prst="rect">
              <a:avLst/>
            </a:prstGeom>
            <a:noFill/>
            <a:ln>
              <a:noFill/>
            </a:ln>
          </p:spPr>
        </p:pic>
        <p:sp>
          <p:nvSpPr>
            <p:cNvPr id="888" name="Google Shape;888;p161"/>
            <p:cNvSpPr/>
            <p:nvPr/>
          </p:nvSpPr>
          <p:spPr>
            <a:xfrm rot="8112080">
              <a:off x="14475711" y="3207523"/>
              <a:ext cx="103894" cy="104626"/>
            </a:xfrm>
            <a:prstGeom prst="teardrop">
              <a:avLst>
                <a:gd fmla="val 100000" name="adj"/>
              </a:avLst>
            </a:prstGeom>
            <a:solidFill>
              <a:srgbClr val="00385F"/>
            </a:solidFill>
            <a:ln cap="flat" cmpd="sng" w="25400">
              <a:solidFill>
                <a:srgbClr val="0032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889" name="Google Shape;889;p161"/>
            <p:cNvSpPr/>
            <p:nvPr/>
          </p:nvSpPr>
          <p:spPr>
            <a:xfrm>
              <a:off x="14500658" y="3232836"/>
              <a:ext cx="54000" cy="54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890" name="Google Shape;890;p161"/>
          <p:cNvGrpSpPr/>
          <p:nvPr/>
        </p:nvGrpSpPr>
        <p:grpSpPr>
          <a:xfrm>
            <a:off x="7088395" y="1957780"/>
            <a:ext cx="110583" cy="110586"/>
            <a:chOff x="13062493" y="1954213"/>
            <a:chExt cx="147443" cy="147447"/>
          </a:xfrm>
        </p:grpSpPr>
        <p:sp>
          <p:nvSpPr>
            <p:cNvPr id="891" name="Google Shape;891;p161"/>
            <p:cNvSpPr/>
            <p:nvPr/>
          </p:nvSpPr>
          <p:spPr>
            <a:xfrm rot="8112080">
              <a:off x="13084267" y="1975623"/>
              <a:ext cx="103894" cy="104626"/>
            </a:xfrm>
            <a:prstGeom prst="teardrop">
              <a:avLst>
                <a:gd fmla="val 100000" name="adj"/>
              </a:avLst>
            </a:prstGeom>
            <a:solidFill>
              <a:srgbClr val="00385F"/>
            </a:solidFill>
            <a:ln cap="flat" cmpd="sng" w="25400">
              <a:solidFill>
                <a:srgbClr val="0032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892" name="Google Shape;892;p161"/>
            <p:cNvSpPr/>
            <p:nvPr/>
          </p:nvSpPr>
          <p:spPr>
            <a:xfrm>
              <a:off x="13109216" y="2000936"/>
              <a:ext cx="54000" cy="54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893" name="Google Shape;893;p161"/>
          <p:cNvGrpSpPr/>
          <p:nvPr/>
        </p:nvGrpSpPr>
        <p:grpSpPr>
          <a:xfrm>
            <a:off x="7551014" y="1829400"/>
            <a:ext cx="110583" cy="110586"/>
            <a:chOff x="13036947" y="1932803"/>
            <a:chExt cx="147443" cy="147447"/>
          </a:xfrm>
        </p:grpSpPr>
        <p:sp>
          <p:nvSpPr>
            <p:cNvPr id="894" name="Google Shape;894;p161"/>
            <p:cNvSpPr/>
            <p:nvPr/>
          </p:nvSpPr>
          <p:spPr>
            <a:xfrm rot="8112080">
              <a:off x="13058722" y="1954213"/>
              <a:ext cx="103894" cy="104626"/>
            </a:xfrm>
            <a:prstGeom prst="teardrop">
              <a:avLst>
                <a:gd fmla="val 100000" name="adj"/>
              </a:avLst>
            </a:prstGeom>
            <a:solidFill>
              <a:srgbClr val="00385F"/>
            </a:solidFill>
            <a:ln cap="flat" cmpd="sng" w="25400">
              <a:solidFill>
                <a:srgbClr val="0032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895" name="Google Shape;895;p161"/>
            <p:cNvSpPr/>
            <p:nvPr/>
          </p:nvSpPr>
          <p:spPr>
            <a:xfrm>
              <a:off x="13083669" y="1979526"/>
              <a:ext cx="54000" cy="54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grpSp>
        <p:nvGrpSpPr>
          <p:cNvPr id="896" name="Google Shape;896;p161"/>
          <p:cNvGrpSpPr/>
          <p:nvPr/>
        </p:nvGrpSpPr>
        <p:grpSpPr>
          <a:xfrm>
            <a:off x="5418797" y="2627266"/>
            <a:ext cx="110583" cy="110586"/>
            <a:chOff x="13141074" y="2028740"/>
            <a:chExt cx="147443" cy="147447"/>
          </a:xfrm>
        </p:grpSpPr>
        <p:sp>
          <p:nvSpPr>
            <p:cNvPr id="897" name="Google Shape;897;p161"/>
            <p:cNvSpPr/>
            <p:nvPr/>
          </p:nvSpPr>
          <p:spPr>
            <a:xfrm rot="8112080">
              <a:off x="13162849" y="2050150"/>
              <a:ext cx="103894" cy="104626"/>
            </a:xfrm>
            <a:prstGeom prst="teardrop">
              <a:avLst>
                <a:gd fmla="val 100000" name="adj"/>
              </a:avLst>
            </a:prstGeom>
            <a:solidFill>
              <a:srgbClr val="00385F"/>
            </a:solidFill>
            <a:ln cap="flat" cmpd="sng" w="25400">
              <a:solidFill>
                <a:srgbClr val="0032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898" name="Google Shape;898;p161"/>
            <p:cNvSpPr/>
            <p:nvPr/>
          </p:nvSpPr>
          <p:spPr>
            <a:xfrm>
              <a:off x="13187795" y="2078123"/>
              <a:ext cx="54000" cy="54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sp>
        <p:nvSpPr>
          <p:cNvPr id="899" name="Google Shape;899;p161"/>
          <p:cNvSpPr txBox="1"/>
          <p:nvPr/>
        </p:nvSpPr>
        <p:spPr>
          <a:xfrm>
            <a:off x="6292738" y="4089445"/>
            <a:ext cx="1492347" cy="5539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SMAG Graphique Main Office</a:t>
            </a:r>
            <a:endParaRPr/>
          </a:p>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22 Avenue du Garigliano</a:t>
            </a:r>
            <a:endParaRPr/>
          </a:p>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91600 Savigny sur Orge, Paris</a:t>
            </a:r>
            <a:endParaRPr/>
          </a:p>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France</a:t>
            </a:r>
            <a:endParaRPr/>
          </a:p>
        </p:txBody>
      </p:sp>
      <p:sp>
        <p:nvSpPr>
          <p:cNvPr id="900" name="Google Shape;900;p161"/>
          <p:cNvSpPr/>
          <p:nvPr/>
        </p:nvSpPr>
        <p:spPr>
          <a:xfrm>
            <a:off x="6442952" y="1992823"/>
            <a:ext cx="1787477" cy="3391040"/>
          </a:xfrm>
          <a:prstGeom prst="arc">
            <a:avLst>
              <a:gd fmla="val 15973468" name="adj1"/>
              <a:gd fmla="val 1331878" name="adj2"/>
            </a:avLst>
          </a:prstGeom>
          <a:noFill/>
          <a:ln cap="flat" cmpd="sng" w="9525">
            <a:solidFill>
              <a:srgbClr val="0032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901" name="Google Shape;901;p161"/>
          <p:cNvSpPr txBox="1"/>
          <p:nvPr/>
        </p:nvSpPr>
        <p:spPr>
          <a:xfrm>
            <a:off x="5264213" y="3064133"/>
            <a:ext cx="1492347" cy="3231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SMAG Graphique Americas</a:t>
            </a:r>
            <a:endParaRPr/>
          </a:p>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Calgary, Canada</a:t>
            </a:r>
            <a:endParaRPr/>
          </a:p>
        </p:txBody>
      </p:sp>
      <p:sp>
        <p:nvSpPr>
          <p:cNvPr id="902" name="Google Shape;902;p161"/>
          <p:cNvSpPr txBox="1"/>
          <p:nvPr/>
        </p:nvSpPr>
        <p:spPr>
          <a:xfrm>
            <a:off x="7545065" y="1526163"/>
            <a:ext cx="1492347" cy="3231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SMAG Graphique Eastern Europe</a:t>
            </a:r>
            <a:endParaRPr/>
          </a:p>
          <a:p>
            <a:pPr indent="0" lvl="0" marL="0" marR="0" rtl="0" algn="l">
              <a:lnSpc>
                <a:spcPct val="100000"/>
              </a:lnSpc>
              <a:spcBef>
                <a:spcPts val="0"/>
              </a:spcBef>
              <a:spcAft>
                <a:spcPts val="0"/>
              </a:spcAft>
              <a:buNone/>
            </a:pPr>
            <a:r>
              <a:rPr b="0" i="0" lang="en" sz="750" u="none" cap="none" strike="noStrike">
                <a:solidFill>
                  <a:srgbClr val="000000"/>
                </a:solidFill>
                <a:latin typeface="Arial"/>
                <a:ea typeface="Arial"/>
                <a:cs typeface="Arial"/>
                <a:sym typeface="Arial"/>
              </a:rPr>
              <a:t>Vilnius, Lithuania</a:t>
            </a:r>
            <a:endParaRPr/>
          </a:p>
        </p:txBody>
      </p:sp>
      <p:pic>
        <p:nvPicPr>
          <p:cNvPr id="903" name="Google Shape;903;p161"/>
          <p:cNvPicPr preferRelativeResize="0"/>
          <p:nvPr/>
        </p:nvPicPr>
        <p:blipFill rotWithShape="1">
          <a:blip r:embed="rId6">
            <a:alphaModFix/>
          </a:blip>
          <a:srcRect b="0" l="24626" r="15387" t="0"/>
          <a:stretch/>
        </p:blipFill>
        <p:spPr>
          <a:xfrm>
            <a:off x="4001677" y="0"/>
            <a:ext cx="5142323" cy="5143500"/>
          </a:xfrm>
          <a:prstGeom prst="rect">
            <a:avLst/>
          </a:prstGeom>
          <a:noFill/>
          <a:ln>
            <a:noFill/>
          </a:ln>
        </p:spPr>
      </p:pic>
      <p:sp>
        <p:nvSpPr>
          <p:cNvPr id="904" name="Google Shape;904;p161"/>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rgbClr val="092C74"/>
                </a:solidFill>
                <a:latin typeface="Arial"/>
                <a:ea typeface="Arial"/>
                <a:cs typeface="Arial"/>
                <a:sym typeface="Arial"/>
              </a:rPr>
              <a:t>SMAG GRAPHIQUE</a:t>
            </a:r>
            <a:endParaRPr b="0" i="0" sz="1800" u="none" cap="none" strike="noStrike">
              <a:solidFill>
                <a:srgbClr val="092C74"/>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rgbClr val="092C74"/>
                </a:solidFill>
                <a:latin typeface="Arial"/>
                <a:ea typeface="Arial"/>
                <a:cs typeface="Arial"/>
                <a:sym typeface="Arial"/>
              </a:rPr>
              <a:t>PROFIL DE SOCIÉTÉ</a:t>
            </a:r>
            <a:endParaRPr/>
          </a:p>
        </p:txBody>
      </p:sp>
      <p:sp>
        <p:nvSpPr>
          <p:cNvPr id="905" name="Google Shape;905;p161"/>
          <p:cNvSpPr txBox="1"/>
          <p:nvPr/>
        </p:nvSpPr>
        <p:spPr>
          <a:xfrm>
            <a:off x="221313" y="1160136"/>
            <a:ext cx="4350687" cy="3200400"/>
          </a:xfrm>
          <a:prstGeom prst="rect">
            <a:avLst/>
          </a:prstGeom>
          <a:noFill/>
          <a:ln>
            <a:noFill/>
          </a:ln>
        </p:spPr>
        <p:txBody>
          <a:bodyPr anchorCtr="0" anchor="t" bIns="21425" lIns="21425" spcFirstLastPara="1" rIns="21425" wrap="square" tIns="21425">
            <a:noAutofit/>
          </a:bodyPr>
          <a:lstStyle/>
          <a:p>
            <a:pPr indent="0" lvl="2"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Smag Graphique est une société française à conduction familiale fondée en 1980 et basée en region Parisienne, avec un site de production et de transformation de 5000 m</a:t>
            </a:r>
            <a:r>
              <a:rPr b="0" baseline="30000" i="0" lang="en" sz="1125" u="none" cap="none" strike="noStrike">
                <a:solidFill>
                  <a:srgbClr val="000000"/>
                </a:solidFill>
                <a:latin typeface="Arial"/>
                <a:ea typeface="Arial"/>
                <a:cs typeface="Arial"/>
                <a:sym typeface="Arial"/>
              </a:rPr>
              <a:t>2</a:t>
            </a:r>
            <a:r>
              <a:rPr b="0" i="0" lang="en" sz="1125" u="none" cap="none" strike="noStrike">
                <a:solidFill>
                  <a:srgbClr val="000000"/>
                </a:solidFill>
                <a:latin typeface="Arial"/>
                <a:ea typeface="Arial"/>
                <a:cs typeface="Arial"/>
                <a:sym typeface="Arial"/>
              </a:rPr>
              <a:t> et 70 employés spécialisés dans la fabrication de solutions pour l’industrie de l’etiquette et de l’emballage en laize étroite.</a:t>
            </a:r>
            <a:endParaRPr/>
          </a:p>
          <a:p>
            <a:pPr indent="0" lvl="2" marL="0" marR="0" rtl="0" algn="just">
              <a:lnSpc>
                <a:spcPct val="104000"/>
              </a:lnSpc>
              <a:spcBef>
                <a:spcPts val="0"/>
              </a:spcBef>
              <a:spcAft>
                <a:spcPts val="0"/>
              </a:spcAft>
              <a:buClr>
                <a:srgbClr val="F1F0E7"/>
              </a:buClr>
              <a:buSzPts val="709"/>
              <a:buFont typeface="Arial"/>
              <a:buNone/>
            </a:pPr>
            <a:r>
              <a:t/>
            </a:r>
            <a:endParaRPr b="0" i="0" sz="1125" u="none" cap="none" strike="noStrike">
              <a:solidFill>
                <a:srgbClr val="000000"/>
              </a:solidFill>
              <a:latin typeface="Arial"/>
              <a:ea typeface="Arial"/>
              <a:cs typeface="Arial"/>
              <a:sym typeface="Arial"/>
            </a:endParaRPr>
          </a:p>
          <a:p>
            <a:pPr indent="0" lvl="2"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Smag Graphique fait partie du groupe SRAMAG SAS qui comprend :</a:t>
            </a:r>
            <a:endParaRPr/>
          </a:p>
          <a:p>
            <a:pPr indent="0" lvl="2"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Sramag, pour les équipments de reliure et de brochure industriels,</a:t>
            </a:r>
            <a:endParaRPr/>
          </a:p>
          <a:p>
            <a:pPr indent="0" lvl="2"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Samc, pour la fabrication et le regarnissage de cylindres de plieuses.</a:t>
            </a:r>
            <a:endParaRPr/>
          </a:p>
          <a:p>
            <a:pPr indent="0" lvl="2" marL="0" marR="0" rtl="0" algn="just">
              <a:lnSpc>
                <a:spcPct val="104000"/>
              </a:lnSpc>
              <a:spcBef>
                <a:spcPts val="0"/>
              </a:spcBef>
              <a:spcAft>
                <a:spcPts val="0"/>
              </a:spcAft>
              <a:buClr>
                <a:srgbClr val="F1F0E7"/>
              </a:buClr>
              <a:buSzPts val="709"/>
              <a:buFont typeface="Arial"/>
              <a:buNone/>
            </a:pPr>
            <a:r>
              <a:t/>
            </a:r>
            <a:endParaRPr b="0" i="0" sz="1125" u="none" cap="none" strike="noStrike">
              <a:solidFill>
                <a:srgbClr val="000000"/>
              </a:solidFill>
              <a:latin typeface="Arial"/>
              <a:ea typeface="Arial"/>
              <a:cs typeface="Arial"/>
              <a:sym typeface="Arial"/>
            </a:endParaRPr>
          </a:p>
          <a:p>
            <a:pPr indent="0" lvl="2"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Le site de production assure la transformation des matériaux bruts à travers un processus complet de fabrication des machines et composants SMAG, tout en intégrants les éléments électriques et informatiques basés sur son propre département de Recherche &amp; Dévelopement.</a:t>
            </a:r>
            <a:endParaRPr/>
          </a:p>
          <a:p>
            <a:pPr indent="0" lvl="2" marL="0" marR="0" rtl="0" algn="just">
              <a:lnSpc>
                <a:spcPct val="104000"/>
              </a:lnSpc>
              <a:spcBef>
                <a:spcPts val="0"/>
              </a:spcBef>
              <a:spcAft>
                <a:spcPts val="0"/>
              </a:spcAft>
              <a:buClr>
                <a:srgbClr val="F1F0E7"/>
              </a:buClr>
              <a:buSzPts val="709"/>
              <a:buFont typeface="Arial"/>
              <a:buNone/>
            </a:pPr>
            <a:r>
              <a:t/>
            </a:r>
            <a:endParaRPr b="0" i="0" sz="1125" u="none" cap="none" strike="noStrike">
              <a:solidFill>
                <a:srgbClr val="000000"/>
              </a:solidFill>
              <a:latin typeface="Arial"/>
              <a:ea typeface="Arial"/>
              <a:cs typeface="Arial"/>
              <a:sym typeface="Arial"/>
            </a:endParaRPr>
          </a:p>
          <a:p>
            <a:pPr indent="0" lvl="0"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Smag Graphique s’appuie sur un reseau commercial et de service global, assure par 2 entités locales :</a:t>
            </a:r>
            <a:endParaRPr/>
          </a:p>
          <a:p>
            <a:pPr indent="-228600" lvl="1" marL="685800" marR="0" rtl="0" algn="just">
              <a:lnSpc>
                <a:spcPct val="104000"/>
              </a:lnSpc>
              <a:spcBef>
                <a:spcPts val="0"/>
              </a:spcBef>
              <a:spcAft>
                <a:spcPts val="0"/>
              </a:spcAft>
              <a:buClr>
                <a:srgbClr val="00325F"/>
              </a:buClr>
              <a:buSzPts val="1125"/>
              <a:buFont typeface="Arial"/>
              <a:buChar char="•"/>
            </a:pPr>
            <a:r>
              <a:rPr b="0" i="0" lang="en" sz="1125" u="none" cap="none" strike="noStrike">
                <a:solidFill>
                  <a:srgbClr val="000000"/>
                </a:solidFill>
                <a:latin typeface="Arial"/>
                <a:ea typeface="Arial"/>
                <a:cs typeface="Arial"/>
                <a:sym typeface="Arial"/>
              </a:rPr>
              <a:t>Calgary, Canada pour les Amériques. </a:t>
            </a:r>
            <a:endParaRPr/>
          </a:p>
          <a:p>
            <a:pPr indent="-228600" lvl="1" marL="685800" marR="0" rtl="0" algn="just">
              <a:lnSpc>
                <a:spcPct val="104000"/>
              </a:lnSpc>
              <a:spcBef>
                <a:spcPts val="0"/>
              </a:spcBef>
              <a:spcAft>
                <a:spcPts val="0"/>
              </a:spcAft>
              <a:buClr>
                <a:srgbClr val="00325F"/>
              </a:buClr>
              <a:buSzPts val="1125"/>
              <a:buFont typeface="Arial"/>
              <a:buChar char="•"/>
            </a:pPr>
            <a:r>
              <a:rPr b="0" i="0" lang="en" sz="1125" u="none" cap="none" strike="noStrike">
                <a:solidFill>
                  <a:srgbClr val="000000"/>
                </a:solidFill>
                <a:latin typeface="Arial"/>
                <a:ea typeface="Arial"/>
                <a:cs typeface="Arial"/>
                <a:sym typeface="Arial"/>
              </a:rPr>
              <a:t>Vilnius, Lithuanie pour l’Europe de l’Est.</a:t>
            </a:r>
            <a:endParaRPr/>
          </a:p>
          <a:p>
            <a:pPr indent="0" lvl="0" marL="0" marR="0" rtl="0" algn="just">
              <a:lnSpc>
                <a:spcPct val="104000"/>
              </a:lnSpc>
              <a:spcBef>
                <a:spcPts val="0"/>
              </a:spcBef>
              <a:spcAft>
                <a:spcPts val="0"/>
              </a:spcAft>
              <a:buClr>
                <a:srgbClr val="F1F0E7"/>
              </a:buClr>
              <a:buSzPts val="709"/>
              <a:buFont typeface="Arial"/>
              <a:buNone/>
            </a:pPr>
            <a:r>
              <a:t/>
            </a:r>
            <a:endParaRPr b="0" i="0" sz="1125" u="none" cap="none" strike="noStrike">
              <a:solidFill>
                <a:srgbClr val="000000"/>
              </a:solidFill>
              <a:latin typeface="Arial"/>
              <a:ea typeface="Arial"/>
              <a:cs typeface="Arial"/>
              <a:sym typeface="Arial"/>
            </a:endParaRPr>
          </a:p>
          <a:p>
            <a:pPr indent="0" lvl="0" marL="0" marR="0" rtl="0" algn="just">
              <a:lnSpc>
                <a:spcPct val="104000"/>
              </a:lnSpc>
              <a:spcBef>
                <a:spcPts val="0"/>
              </a:spcBef>
              <a:spcAft>
                <a:spcPts val="0"/>
              </a:spcAft>
              <a:buClr>
                <a:srgbClr val="F1F0E7"/>
              </a:buClr>
              <a:buSzPts val="709"/>
              <a:buFont typeface="Arial"/>
              <a:buNone/>
            </a:pPr>
            <a:r>
              <a:rPr b="0" i="0" lang="en" sz="1125" u="none" cap="none" strike="noStrike">
                <a:solidFill>
                  <a:srgbClr val="000000"/>
                </a:solidFill>
                <a:latin typeface="Arial"/>
                <a:ea typeface="Arial"/>
                <a:cs typeface="Arial"/>
                <a:sym typeface="Arial"/>
              </a:rPr>
              <a:t>Avec plus de 700 installations de par le monde, Smag Graphique est une société concentrée sur les personnes, valorisant la relation client, afin de produire des solutions uniques personnalisées.</a:t>
            </a:r>
            <a:endParaRPr b="0" i="0" sz="1125" u="none" cap="none" strike="noStrike">
              <a:solidFill>
                <a:srgbClr val="000000"/>
              </a:solidFill>
              <a:latin typeface="Arial"/>
              <a:ea typeface="Arial"/>
              <a:cs typeface="Arial"/>
              <a:sym typeface="Arial"/>
            </a:endParaRPr>
          </a:p>
          <a:p>
            <a:pPr indent="0" lvl="0" marL="0" marR="0" rtl="0" algn="just">
              <a:lnSpc>
                <a:spcPct val="104000"/>
              </a:lnSpc>
              <a:spcBef>
                <a:spcPts val="0"/>
              </a:spcBef>
              <a:spcAft>
                <a:spcPts val="0"/>
              </a:spcAft>
              <a:buClr>
                <a:srgbClr val="F1F0E7"/>
              </a:buClr>
              <a:buSzPts val="709"/>
              <a:buFont typeface="Arial"/>
              <a:buNone/>
            </a:pPr>
            <a:r>
              <a:t/>
            </a:r>
            <a:endParaRPr b="0" i="0" sz="1125"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9" name="Shape 1319"/>
        <p:cNvGrpSpPr/>
        <p:nvPr/>
      </p:nvGrpSpPr>
      <p:grpSpPr>
        <a:xfrm>
          <a:off x="0" y="0"/>
          <a:ext cx="0" cy="0"/>
          <a:chOff x="0" y="0"/>
          <a:chExt cx="0" cy="0"/>
        </a:xfrm>
      </p:grpSpPr>
      <p:sp>
        <p:nvSpPr>
          <p:cNvPr id="1320" name="Google Shape;1320;p188"/>
          <p:cNvSpPr txBox="1"/>
          <p:nvPr>
            <p:ph idx="4294967295" type="body"/>
          </p:nvPr>
        </p:nvSpPr>
        <p:spPr>
          <a:xfrm>
            <a:off x="2675850" y="3247700"/>
            <a:ext cx="4074300" cy="114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en" sz="1200">
                <a:solidFill>
                  <a:srgbClr val="CC0000"/>
                </a:solidFill>
                <a:latin typeface="Helvetica Neue"/>
                <a:ea typeface="Helvetica Neue"/>
                <a:cs typeface="Helvetica Neue"/>
                <a:sym typeface="Helvetica Neue"/>
              </a:rPr>
              <a:t>UN SYSTEME RFID CONSISTE EN 3 COMPOSANTS</a:t>
            </a:r>
            <a:endParaRPr sz="1200">
              <a:solidFill>
                <a:srgbClr val="CC0000"/>
              </a:solidFill>
              <a:latin typeface="Helvetica Neue"/>
              <a:ea typeface="Helvetica Neue"/>
              <a:cs typeface="Helvetica Neue"/>
              <a:sym typeface="Helvetica Neue"/>
            </a:endParaRPr>
          </a:p>
          <a:p>
            <a:pPr indent="0" lvl="0" marL="0" marR="0" rtl="0" algn="l">
              <a:lnSpc>
                <a:spcPct val="100000"/>
              </a:lnSpc>
              <a:spcBef>
                <a:spcPts val="200"/>
              </a:spcBef>
              <a:spcAft>
                <a:spcPts val="0"/>
              </a:spcAft>
              <a:buClr>
                <a:srgbClr val="000000"/>
              </a:buClr>
              <a:buSzPts val="1100"/>
              <a:buFont typeface="Arial"/>
              <a:buNone/>
            </a:pPr>
            <a:r>
              <a:rPr lang="en" sz="1200">
                <a:latin typeface="Helvetica Neue Light"/>
                <a:ea typeface="Helvetica Neue Light"/>
                <a:cs typeface="Helvetica Neue Light"/>
                <a:sym typeface="Helvetica Neue Light"/>
              </a:rPr>
              <a:t>Chaque tag contient un numéro d’identification unique qui est ensuite lié à une donnée produit additionnelle stockée sur une base de données sécurisée. Les tags et étiquette RFID peuvent ainsi identifier chaque objet individuellement.</a:t>
            </a:r>
            <a:endParaRPr i="0" sz="12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200"/>
              </a:spcBef>
              <a:spcAft>
                <a:spcPts val="0"/>
              </a:spcAft>
              <a:buClr>
                <a:srgbClr val="000000"/>
              </a:buClr>
              <a:buSzPts val="1100"/>
              <a:buFont typeface="Arial"/>
              <a:buNone/>
            </a:pPr>
            <a:r>
              <a:t/>
            </a:r>
            <a:endParaRPr sz="1200">
              <a:solidFill>
                <a:srgbClr val="000000"/>
              </a:solidFill>
              <a:latin typeface="Helvetica Neue Light"/>
              <a:ea typeface="Helvetica Neue Light"/>
              <a:cs typeface="Helvetica Neue Light"/>
              <a:sym typeface="Helvetica Neue Light"/>
            </a:endParaRPr>
          </a:p>
          <a:p>
            <a:pPr indent="0" lvl="0" marL="0" rtl="0" algn="l">
              <a:lnSpc>
                <a:spcPct val="100000"/>
              </a:lnSpc>
              <a:spcBef>
                <a:spcPts val="200"/>
              </a:spcBef>
              <a:spcAft>
                <a:spcPts val="0"/>
              </a:spcAft>
              <a:buSzPts val="1100"/>
              <a:buNone/>
            </a:pPr>
            <a:r>
              <a:t/>
            </a:r>
            <a:endParaRPr sz="1200">
              <a:latin typeface="Helvetica Neue Light"/>
              <a:ea typeface="Helvetica Neue Light"/>
              <a:cs typeface="Helvetica Neue Light"/>
              <a:sym typeface="Helvetica Neue Light"/>
            </a:endParaRPr>
          </a:p>
        </p:txBody>
      </p:sp>
      <p:sp>
        <p:nvSpPr>
          <p:cNvPr id="1321" name="Google Shape;1321;p188"/>
          <p:cNvSpPr txBox="1"/>
          <p:nvPr/>
        </p:nvSpPr>
        <p:spPr>
          <a:xfrm>
            <a:off x="1556900" y="2317275"/>
            <a:ext cx="15531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0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1. An RFID enabled</a:t>
            </a:r>
            <a:br>
              <a:rPr b="0" i="0" lang="en" sz="1200" u="none" cap="none" strike="noStrike">
                <a:solidFill>
                  <a:schemeClr val="dk1"/>
                </a:solidFill>
                <a:latin typeface="Helvetica Neue Light"/>
                <a:ea typeface="Helvetica Neue Light"/>
                <a:cs typeface="Helvetica Neue Light"/>
                <a:sym typeface="Helvetica Neue Light"/>
              </a:rPr>
            </a:br>
            <a:r>
              <a:rPr b="0" i="0" lang="en" sz="1200" u="none" cap="none" strike="noStrike">
                <a:solidFill>
                  <a:schemeClr val="dk1"/>
                </a:solidFill>
                <a:latin typeface="Helvetica Neue Light"/>
                <a:ea typeface="Helvetica Neue Light"/>
                <a:cs typeface="Helvetica Neue Light"/>
                <a:sym typeface="Helvetica Neue Light"/>
              </a:rPr>
              <a:t>    tag, ticket or label</a:t>
            </a:r>
            <a:endParaRPr b="0" i="0" sz="1200" u="none" cap="none" strike="noStrike">
              <a:solidFill>
                <a:srgbClr val="000000"/>
              </a:solidFill>
              <a:latin typeface="Arial"/>
              <a:ea typeface="Arial"/>
              <a:cs typeface="Arial"/>
              <a:sym typeface="Arial"/>
            </a:endParaRPr>
          </a:p>
        </p:txBody>
      </p:sp>
      <p:sp>
        <p:nvSpPr>
          <p:cNvPr id="1322" name="Google Shape;1322;p188"/>
          <p:cNvSpPr/>
          <p:nvPr/>
        </p:nvSpPr>
        <p:spPr>
          <a:xfrm>
            <a:off x="2167809" y="2020287"/>
            <a:ext cx="178193" cy="211221"/>
          </a:xfrm>
          <a:custGeom>
            <a:rect b="b" l="l" r="r" t="t"/>
            <a:pathLst>
              <a:path extrusionOk="0" h="3025" w="2552">
                <a:moveTo>
                  <a:pt x="1607" y="379"/>
                </a:moveTo>
                <a:lnTo>
                  <a:pt x="1701" y="473"/>
                </a:lnTo>
                <a:lnTo>
                  <a:pt x="1890" y="662"/>
                </a:lnTo>
                <a:lnTo>
                  <a:pt x="1890" y="851"/>
                </a:lnTo>
                <a:lnTo>
                  <a:pt x="1890" y="1040"/>
                </a:lnTo>
                <a:lnTo>
                  <a:pt x="1796" y="1229"/>
                </a:lnTo>
                <a:lnTo>
                  <a:pt x="1607" y="1324"/>
                </a:lnTo>
                <a:lnTo>
                  <a:pt x="473" y="1324"/>
                </a:lnTo>
                <a:lnTo>
                  <a:pt x="473" y="379"/>
                </a:lnTo>
                <a:close/>
                <a:moveTo>
                  <a:pt x="0" y="1"/>
                </a:moveTo>
                <a:lnTo>
                  <a:pt x="0" y="3025"/>
                </a:lnTo>
                <a:lnTo>
                  <a:pt x="473" y="3025"/>
                </a:lnTo>
                <a:lnTo>
                  <a:pt x="473" y="1702"/>
                </a:lnTo>
                <a:lnTo>
                  <a:pt x="1323" y="1702"/>
                </a:lnTo>
                <a:lnTo>
                  <a:pt x="1607" y="1796"/>
                </a:lnTo>
                <a:lnTo>
                  <a:pt x="1796" y="1891"/>
                </a:lnTo>
                <a:lnTo>
                  <a:pt x="1890" y="2174"/>
                </a:lnTo>
                <a:lnTo>
                  <a:pt x="1890" y="2552"/>
                </a:lnTo>
                <a:lnTo>
                  <a:pt x="1890" y="2741"/>
                </a:lnTo>
                <a:lnTo>
                  <a:pt x="1985" y="3025"/>
                </a:lnTo>
                <a:lnTo>
                  <a:pt x="2552" y="3025"/>
                </a:lnTo>
                <a:lnTo>
                  <a:pt x="2457" y="2647"/>
                </a:lnTo>
                <a:lnTo>
                  <a:pt x="2363" y="2174"/>
                </a:lnTo>
                <a:lnTo>
                  <a:pt x="2363" y="1891"/>
                </a:lnTo>
                <a:lnTo>
                  <a:pt x="2268" y="1702"/>
                </a:lnTo>
                <a:lnTo>
                  <a:pt x="2079" y="1607"/>
                </a:lnTo>
                <a:lnTo>
                  <a:pt x="1890" y="1513"/>
                </a:lnTo>
                <a:lnTo>
                  <a:pt x="2079" y="1513"/>
                </a:lnTo>
                <a:lnTo>
                  <a:pt x="2268" y="1324"/>
                </a:lnTo>
                <a:lnTo>
                  <a:pt x="2363" y="1135"/>
                </a:lnTo>
                <a:lnTo>
                  <a:pt x="2457" y="757"/>
                </a:lnTo>
                <a:lnTo>
                  <a:pt x="2363" y="473"/>
                </a:lnTo>
                <a:lnTo>
                  <a:pt x="2174" y="190"/>
                </a:lnTo>
                <a:lnTo>
                  <a:pt x="189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88"/>
          <p:cNvSpPr/>
          <p:nvPr/>
        </p:nvSpPr>
        <p:spPr>
          <a:xfrm>
            <a:off x="2392154" y="2020287"/>
            <a:ext cx="145236" cy="211221"/>
          </a:xfrm>
          <a:custGeom>
            <a:rect b="b" l="l" r="r" t="t"/>
            <a:pathLst>
              <a:path extrusionOk="0" h="3025" w="2080">
                <a:moveTo>
                  <a:pt x="0" y="1"/>
                </a:moveTo>
                <a:lnTo>
                  <a:pt x="0" y="3025"/>
                </a:lnTo>
                <a:lnTo>
                  <a:pt x="567" y="3025"/>
                </a:lnTo>
                <a:lnTo>
                  <a:pt x="567" y="1607"/>
                </a:lnTo>
                <a:lnTo>
                  <a:pt x="1890" y="1607"/>
                </a:lnTo>
                <a:lnTo>
                  <a:pt x="1890" y="1229"/>
                </a:lnTo>
                <a:lnTo>
                  <a:pt x="567" y="1229"/>
                </a:lnTo>
                <a:lnTo>
                  <a:pt x="567" y="379"/>
                </a:lnTo>
                <a:lnTo>
                  <a:pt x="2079" y="379"/>
                </a:lnTo>
                <a:lnTo>
                  <a:pt x="207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88"/>
          <p:cNvSpPr/>
          <p:nvPr/>
        </p:nvSpPr>
        <p:spPr>
          <a:xfrm>
            <a:off x="2576908" y="2020287"/>
            <a:ext cx="39661" cy="211221"/>
          </a:xfrm>
          <a:custGeom>
            <a:rect b="b" l="l" r="r" t="t"/>
            <a:pathLst>
              <a:path extrusionOk="0" h="3025" w="568">
                <a:moveTo>
                  <a:pt x="0" y="1"/>
                </a:moveTo>
                <a:lnTo>
                  <a:pt x="0" y="3025"/>
                </a:lnTo>
                <a:lnTo>
                  <a:pt x="567" y="3025"/>
                </a:lnTo>
                <a:lnTo>
                  <a:pt x="567"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88"/>
          <p:cNvSpPr/>
          <p:nvPr/>
        </p:nvSpPr>
        <p:spPr>
          <a:xfrm>
            <a:off x="2675848" y="2020287"/>
            <a:ext cx="178193" cy="211221"/>
          </a:xfrm>
          <a:custGeom>
            <a:rect b="b" l="l" r="r" t="t"/>
            <a:pathLst>
              <a:path extrusionOk="0" h="3025" w="2552">
                <a:moveTo>
                  <a:pt x="1040" y="379"/>
                </a:moveTo>
                <a:lnTo>
                  <a:pt x="1512" y="473"/>
                </a:lnTo>
                <a:lnTo>
                  <a:pt x="1890" y="662"/>
                </a:lnTo>
                <a:lnTo>
                  <a:pt x="1985" y="1040"/>
                </a:lnTo>
                <a:lnTo>
                  <a:pt x="2079" y="1513"/>
                </a:lnTo>
                <a:lnTo>
                  <a:pt x="1985" y="1891"/>
                </a:lnTo>
                <a:lnTo>
                  <a:pt x="1890" y="2269"/>
                </a:lnTo>
                <a:lnTo>
                  <a:pt x="1512" y="2458"/>
                </a:lnTo>
                <a:lnTo>
                  <a:pt x="1040" y="2552"/>
                </a:lnTo>
                <a:lnTo>
                  <a:pt x="567" y="2552"/>
                </a:lnTo>
                <a:lnTo>
                  <a:pt x="567" y="379"/>
                </a:lnTo>
                <a:close/>
                <a:moveTo>
                  <a:pt x="0" y="1"/>
                </a:moveTo>
                <a:lnTo>
                  <a:pt x="0" y="3025"/>
                </a:lnTo>
                <a:lnTo>
                  <a:pt x="1229" y="3025"/>
                </a:lnTo>
                <a:lnTo>
                  <a:pt x="1607" y="2930"/>
                </a:lnTo>
                <a:lnTo>
                  <a:pt x="1890" y="2836"/>
                </a:lnTo>
                <a:lnTo>
                  <a:pt x="2079" y="2741"/>
                </a:lnTo>
                <a:lnTo>
                  <a:pt x="2268" y="2552"/>
                </a:lnTo>
                <a:lnTo>
                  <a:pt x="2552" y="2080"/>
                </a:lnTo>
                <a:lnTo>
                  <a:pt x="2552" y="1513"/>
                </a:lnTo>
                <a:lnTo>
                  <a:pt x="2552" y="851"/>
                </a:lnTo>
                <a:lnTo>
                  <a:pt x="2268" y="379"/>
                </a:lnTo>
                <a:lnTo>
                  <a:pt x="2079" y="190"/>
                </a:lnTo>
                <a:lnTo>
                  <a:pt x="1890" y="95"/>
                </a:lnTo>
                <a:lnTo>
                  <a:pt x="1607"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88"/>
          <p:cNvSpPr/>
          <p:nvPr/>
        </p:nvSpPr>
        <p:spPr>
          <a:xfrm>
            <a:off x="2042475" y="1433136"/>
            <a:ext cx="917151" cy="910588"/>
          </a:xfrm>
          <a:custGeom>
            <a:rect b="b" l="l" r="r" t="t"/>
            <a:pathLst>
              <a:path extrusionOk="0" h="13041" w="13135">
                <a:moveTo>
                  <a:pt x="2362" y="0"/>
                </a:moveTo>
                <a:lnTo>
                  <a:pt x="1890" y="95"/>
                </a:lnTo>
                <a:lnTo>
                  <a:pt x="1417" y="189"/>
                </a:lnTo>
                <a:lnTo>
                  <a:pt x="1039" y="472"/>
                </a:lnTo>
                <a:lnTo>
                  <a:pt x="662" y="756"/>
                </a:lnTo>
                <a:lnTo>
                  <a:pt x="378" y="1039"/>
                </a:lnTo>
                <a:lnTo>
                  <a:pt x="189" y="1417"/>
                </a:lnTo>
                <a:lnTo>
                  <a:pt x="95" y="1890"/>
                </a:lnTo>
                <a:lnTo>
                  <a:pt x="0" y="2362"/>
                </a:lnTo>
                <a:lnTo>
                  <a:pt x="0" y="10772"/>
                </a:lnTo>
                <a:lnTo>
                  <a:pt x="95" y="11245"/>
                </a:lnTo>
                <a:lnTo>
                  <a:pt x="189" y="11623"/>
                </a:lnTo>
                <a:lnTo>
                  <a:pt x="378" y="12095"/>
                </a:lnTo>
                <a:lnTo>
                  <a:pt x="662" y="12379"/>
                </a:lnTo>
                <a:lnTo>
                  <a:pt x="1039" y="12662"/>
                </a:lnTo>
                <a:lnTo>
                  <a:pt x="1417" y="12851"/>
                </a:lnTo>
                <a:lnTo>
                  <a:pt x="1890" y="13040"/>
                </a:lnTo>
                <a:lnTo>
                  <a:pt x="11245" y="13040"/>
                </a:lnTo>
                <a:lnTo>
                  <a:pt x="11717" y="12851"/>
                </a:lnTo>
                <a:lnTo>
                  <a:pt x="12095" y="12662"/>
                </a:lnTo>
                <a:lnTo>
                  <a:pt x="12473" y="12379"/>
                </a:lnTo>
                <a:lnTo>
                  <a:pt x="12757" y="12095"/>
                </a:lnTo>
                <a:lnTo>
                  <a:pt x="12946" y="11623"/>
                </a:lnTo>
                <a:lnTo>
                  <a:pt x="13040" y="11245"/>
                </a:lnTo>
                <a:lnTo>
                  <a:pt x="13135" y="10772"/>
                </a:lnTo>
                <a:lnTo>
                  <a:pt x="13135" y="6520"/>
                </a:lnTo>
                <a:lnTo>
                  <a:pt x="13040" y="6426"/>
                </a:lnTo>
                <a:lnTo>
                  <a:pt x="13040" y="6331"/>
                </a:lnTo>
                <a:lnTo>
                  <a:pt x="12851" y="6237"/>
                </a:lnTo>
                <a:lnTo>
                  <a:pt x="12568" y="6237"/>
                </a:lnTo>
                <a:lnTo>
                  <a:pt x="12473" y="6331"/>
                </a:lnTo>
                <a:lnTo>
                  <a:pt x="12379" y="6426"/>
                </a:lnTo>
                <a:lnTo>
                  <a:pt x="12379" y="6520"/>
                </a:lnTo>
                <a:lnTo>
                  <a:pt x="12379" y="10772"/>
                </a:lnTo>
                <a:lnTo>
                  <a:pt x="12379" y="11056"/>
                </a:lnTo>
                <a:lnTo>
                  <a:pt x="12284" y="11339"/>
                </a:lnTo>
                <a:lnTo>
                  <a:pt x="12095" y="11623"/>
                </a:lnTo>
                <a:lnTo>
                  <a:pt x="11906" y="11906"/>
                </a:lnTo>
                <a:lnTo>
                  <a:pt x="11717" y="12095"/>
                </a:lnTo>
                <a:lnTo>
                  <a:pt x="11434" y="12190"/>
                </a:lnTo>
                <a:lnTo>
                  <a:pt x="11150" y="12284"/>
                </a:lnTo>
                <a:lnTo>
                  <a:pt x="10772" y="12379"/>
                </a:lnTo>
                <a:lnTo>
                  <a:pt x="2362" y="12379"/>
                </a:lnTo>
                <a:lnTo>
                  <a:pt x="1984" y="12284"/>
                </a:lnTo>
                <a:lnTo>
                  <a:pt x="1701" y="12190"/>
                </a:lnTo>
                <a:lnTo>
                  <a:pt x="1417" y="12095"/>
                </a:lnTo>
                <a:lnTo>
                  <a:pt x="1228" y="11906"/>
                </a:lnTo>
                <a:lnTo>
                  <a:pt x="1039" y="11623"/>
                </a:lnTo>
                <a:lnTo>
                  <a:pt x="851" y="11339"/>
                </a:lnTo>
                <a:lnTo>
                  <a:pt x="756" y="11056"/>
                </a:lnTo>
                <a:lnTo>
                  <a:pt x="756" y="10772"/>
                </a:lnTo>
                <a:lnTo>
                  <a:pt x="756" y="2362"/>
                </a:lnTo>
                <a:lnTo>
                  <a:pt x="756" y="2079"/>
                </a:lnTo>
                <a:lnTo>
                  <a:pt x="851" y="1701"/>
                </a:lnTo>
                <a:lnTo>
                  <a:pt x="1039" y="1512"/>
                </a:lnTo>
                <a:lnTo>
                  <a:pt x="1228" y="1228"/>
                </a:lnTo>
                <a:lnTo>
                  <a:pt x="1417" y="1039"/>
                </a:lnTo>
                <a:lnTo>
                  <a:pt x="1701" y="945"/>
                </a:lnTo>
                <a:lnTo>
                  <a:pt x="1984" y="850"/>
                </a:lnTo>
                <a:lnTo>
                  <a:pt x="2362" y="756"/>
                </a:lnTo>
                <a:lnTo>
                  <a:pt x="6709" y="756"/>
                </a:lnTo>
                <a:lnTo>
                  <a:pt x="6804" y="661"/>
                </a:lnTo>
                <a:lnTo>
                  <a:pt x="6898" y="567"/>
                </a:lnTo>
                <a:lnTo>
                  <a:pt x="6898" y="378"/>
                </a:lnTo>
                <a:lnTo>
                  <a:pt x="6898" y="284"/>
                </a:lnTo>
                <a:lnTo>
                  <a:pt x="6804" y="189"/>
                </a:lnTo>
                <a:lnTo>
                  <a:pt x="6709" y="95"/>
                </a:lnTo>
                <a:lnTo>
                  <a:pt x="652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88"/>
          <p:cNvSpPr/>
          <p:nvPr/>
        </p:nvSpPr>
        <p:spPr>
          <a:xfrm>
            <a:off x="2042475" y="1433136"/>
            <a:ext cx="917151" cy="910588"/>
          </a:xfrm>
          <a:custGeom>
            <a:rect b="b" l="l" r="r" t="t"/>
            <a:pathLst>
              <a:path extrusionOk="0" fill="none" h="13041" w="13135">
                <a:moveTo>
                  <a:pt x="10772" y="13040"/>
                </a:moveTo>
                <a:lnTo>
                  <a:pt x="2362" y="13040"/>
                </a:lnTo>
                <a:lnTo>
                  <a:pt x="2362" y="13040"/>
                </a:lnTo>
                <a:lnTo>
                  <a:pt x="1890" y="13040"/>
                </a:lnTo>
                <a:lnTo>
                  <a:pt x="1417" y="12851"/>
                </a:lnTo>
                <a:lnTo>
                  <a:pt x="1039" y="12662"/>
                </a:lnTo>
                <a:lnTo>
                  <a:pt x="662" y="12379"/>
                </a:lnTo>
                <a:lnTo>
                  <a:pt x="378" y="12095"/>
                </a:lnTo>
                <a:lnTo>
                  <a:pt x="189" y="11623"/>
                </a:lnTo>
                <a:lnTo>
                  <a:pt x="95" y="11245"/>
                </a:lnTo>
                <a:lnTo>
                  <a:pt x="0" y="10772"/>
                </a:lnTo>
                <a:lnTo>
                  <a:pt x="0" y="2362"/>
                </a:lnTo>
                <a:lnTo>
                  <a:pt x="0" y="2362"/>
                </a:lnTo>
                <a:lnTo>
                  <a:pt x="95" y="1890"/>
                </a:lnTo>
                <a:lnTo>
                  <a:pt x="189" y="1417"/>
                </a:lnTo>
                <a:lnTo>
                  <a:pt x="378" y="1039"/>
                </a:lnTo>
                <a:lnTo>
                  <a:pt x="662" y="756"/>
                </a:lnTo>
                <a:lnTo>
                  <a:pt x="1039" y="472"/>
                </a:lnTo>
                <a:lnTo>
                  <a:pt x="1417" y="189"/>
                </a:lnTo>
                <a:lnTo>
                  <a:pt x="1890" y="95"/>
                </a:lnTo>
                <a:lnTo>
                  <a:pt x="2362" y="0"/>
                </a:lnTo>
                <a:lnTo>
                  <a:pt x="6520" y="0"/>
                </a:lnTo>
                <a:lnTo>
                  <a:pt x="6520" y="0"/>
                </a:lnTo>
                <a:lnTo>
                  <a:pt x="6709" y="95"/>
                </a:lnTo>
                <a:lnTo>
                  <a:pt x="6804" y="189"/>
                </a:lnTo>
                <a:lnTo>
                  <a:pt x="6898" y="284"/>
                </a:lnTo>
                <a:lnTo>
                  <a:pt x="6898" y="378"/>
                </a:lnTo>
                <a:lnTo>
                  <a:pt x="6898" y="378"/>
                </a:lnTo>
                <a:lnTo>
                  <a:pt x="6898" y="567"/>
                </a:lnTo>
                <a:lnTo>
                  <a:pt x="6804" y="661"/>
                </a:lnTo>
                <a:lnTo>
                  <a:pt x="6709" y="756"/>
                </a:lnTo>
                <a:lnTo>
                  <a:pt x="6520" y="756"/>
                </a:lnTo>
                <a:lnTo>
                  <a:pt x="2362" y="756"/>
                </a:lnTo>
                <a:lnTo>
                  <a:pt x="2362" y="756"/>
                </a:lnTo>
                <a:lnTo>
                  <a:pt x="1984" y="850"/>
                </a:lnTo>
                <a:lnTo>
                  <a:pt x="1701" y="945"/>
                </a:lnTo>
                <a:lnTo>
                  <a:pt x="1417" y="1039"/>
                </a:lnTo>
                <a:lnTo>
                  <a:pt x="1228" y="1228"/>
                </a:lnTo>
                <a:lnTo>
                  <a:pt x="1039" y="1512"/>
                </a:lnTo>
                <a:lnTo>
                  <a:pt x="851" y="1701"/>
                </a:lnTo>
                <a:lnTo>
                  <a:pt x="756" y="2079"/>
                </a:lnTo>
                <a:lnTo>
                  <a:pt x="756" y="2362"/>
                </a:lnTo>
                <a:lnTo>
                  <a:pt x="756" y="10772"/>
                </a:lnTo>
                <a:lnTo>
                  <a:pt x="756" y="10772"/>
                </a:lnTo>
                <a:lnTo>
                  <a:pt x="756" y="11056"/>
                </a:lnTo>
                <a:lnTo>
                  <a:pt x="851" y="11339"/>
                </a:lnTo>
                <a:lnTo>
                  <a:pt x="1039" y="11623"/>
                </a:lnTo>
                <a:lnTo>
                  <a:pt x="1228" y="11906"/>
                </a:lnTo>
                <a:lnTo>
                  <a:pt x="1417" y="12095"/>
                </a:lnTo>
                <a:lnTo>
                  <a:pt x="1701" y="12190"/>
                </a:lnTo>
                <a:lnTo>
                  <a:pt x="1984" y="12284"/>
                </a:lnTo>
                <a:lnTo>
                  <a:pt x="2362" y="12379"/>
                </a:lnTo>
                <a:lnTo>
                  <a:pt x="10772" y="12379"/>
                </a:lnTo>
                <a:lnTo>
                  <a:pt x="10772" y="12379"/>
                </a:lnTo>
                <a:lnTo>
                  <a:pt x="11150" y="12284"/>
                </a:lnTo>
                <a:lnTo>
                  <a:pt x="11434" y="12190"/>
                </a:lnTo>
                <a:lnTo>
                  <a:pt x="11717" y="12095"/>
                </a:lnTo>
                <a:lnTo>
                  <a:pt x="11906" y="11906"/>
                </a:lnTo>
                <a:lnTo>
                  <a:pt x="12095" y="11623"/>
                </a:lnTo>
                <a:lnTo>
                  <a:pt x="12284" y="11339"/>
                </a:lnTo>
                <a:lnTo>
                  <a:pt x="12379" y="11056"/>
                </a:lnTo>
                <a:lnTo>
                  <a:pt x="12379" y="10772"/>
                </a:lnTo>
                <a:lnTo>
                  <a:pt x="12379" y="6520"/>
                </a:lnTo>
                <a:lnTo>
                  <a:pt x="12379" y="6520"/>
                </a:lnTo>
                <a:lnTo>
                  <a:pt x="12379" y="6426"/>
                </a:lnTo>
                <a:lnTo>
                  <a:pt x="12473" y="6331"/>
                </a:lnTo>
                <a:lnTo>
                  <a:pt x="12568" y="6237"/>
                </a:lnTo>
                <a:lnTo>
                  <a:pt x="12757" y="6237"/>
                </a:lnTo>
                <a:lnTo>
                  <a:pt x="12757" y="6237"/>
                </a:lnTo>
                <a:lnTo>
                  <a:pt x="12851" y="6237"/>
                </a:lnTo>
                <a:lnTo>
                  <a:pt x="13040" y="6331"/>
                </a:lnTo>
                <a:lnTo>
                  <a:pt x="13040" y="6426"/>
                </a:lnTo>
                <a:lnTo>
                  <a:pt x="13135" y="6520"/>
                </a:lnTo>
                <a:lnTo>
                  <a:pt x="13135" y="10772"/>
                </a:lnTo>
                <a:lnTo>
                  <a:pt x="13135" y="10772"/>
                </a:lnTo>
                <a:lnTo>
                  <a:pt x="13040" y="11245"/>
                </a:lnTo>
                <a:lnTo>
                  <a:pt x="12946" y="11623"/>
                </a:lnTo>
                <a:lnTo>
                  <a:pt x="12757" y="12095"/>
                </a:lnTo>
                <a:lnTo>
                  <a:pt x="12473" y="12379"/>
                </a:lnTo>
                <a:lnTo>
                  <a:pt x="12095" y="12662"/>
                </a:lnTo>
                <a:lnTo>
                  <a:pt x="11717" y="12851"/>
                </a:lnTo>
                <a:lnTo>
                  <a:pt x="11245" y="13040"/>
                </a:lnTo>
                <a:lnTo>
                  <a:pt x="10772" y="13040"/>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88"/>
          <p:cNvSpPr/>
          <p:nvPr/>
        </p:nvSpPr>
        <p:spPr>
          <a:xfrm>
            <a:off x="2576901" y="1620012"/>
            <a:ext cx="197954" cy="198024"/>
          </a:xfrm>
          <a:custGeom>
            <a:rect b="b" l="l" r="r" t="t"/>
            <a:pathLst>
              <a:path extrusionOk="0" h="2836" w="2835">
                <a:moveTo>
                  <a:pt x="1417" y="1"/>
                </a:moveTo>
                <a:lnTo>
                  <a:pt x="1134" y="95"/>
                </a:lnTo>
                <a:lnTo>
                  <a:pt x="851" y="95"/>
                </a:lnTo>
                <a:lnTo>
                  <a:pt x="378" y="473"/>
                </a:lnTo>
                <a:lnTo>
                  <a:pt x="95" y="851"/>
                </a:lnTo>
                <a:lnTo>
                  <a:pt x="0" y="1135"/>
                </a:lnTo>
                <a:lnTo>
                  <a:pt x="0" y="1418"/>
                </a:lnTo>
                <a:lnTo>
                  <a:pt x="0" y="1702"/>
                </a:lnTo>
                <a:lnTo>
                  <a:pt x="95" y="1985"/>
                </a:lnTo>
                <a:lnTo>
                  <a:pt x="378" y="2363"/>
                </a:lnTo>
                <a:lnTo>
                  <a:pt x="851" y="2741"/>
                </a:lnTo>
                <a:lnTo>
                  <a:pt x="1134" y="2741"/>
                </a:lnTo>
                <a:lnTo>
                  <a:pt x="1417" y="2836"/>
                </a:lnTo>
                <a:lnTo>
                  <a:pt x="1701" y="2741"/>
                </a:lnTo>
                <a:lnTo>
                  <a:pt x="1984" y="2741"/>
                </a:lnTo>
                <a:lnTo>
                  <a:pt x="2362" y="2363"/>
                </a:lnTo>
                <a:lnTo>
                  <a:pt x="2646" y="1985"/>
                </a:lnTo>
                <a:lnTo>
                  <a:pt x="2740" y="1702"/>
                </a:lnTo>
                <a:lnTo>
                  <a:pt x="2835" y="1418"/>
                </a:lnTo>
                <a:lnTo>
                  <a:pt x="2740" y="1135"/>
                </a:lnTo>
                <a:lnTo>
                  <a:pt x="2646" y="851"/>
                </a:lnTo>
                <a:lnTo>
                  <a:pt x="2362" y="473"/>
                </a:lnTo>
                <a:lnTo>
                  <a:pt x="1984" y="95"/>
                </a:lnTo>
                <a:lnTo>
                  <a:pt x="1701" y="95"/>
                </a:lnTo>
                <a:lnTo>
                  <a:pt x="1417"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88"/>
          <p:cNvSpPr/>
          <p:nvPr/>
        </p:nvSpPr>
        <p:spPr>
          <a:xfrm>
            <a:off x="2576901" y="1619999"/>
            <a:ext cx="197954" cy="198024"/>
          </a:xfrm>
          <a:custGeom>
            <a:rect b="b" l="l" r="r" t="t"/>
            <a:pathLst>
              <a:path extrusionOk="0" fill="none" h="2836" w="2835">
                <a:moveTo>
                  <a:pt x="2835" y="1418"/>
                </a:moveTo>
                <a:lnTo>
                  <a:pt x="2835" y="1418"/>
                </a:lnTo>
                <a:lnTo>
                  <a:pt x="2740" y="1702"/>
                </a:lnTo>
                <a:lnTo>
                  <a:pt x="2646" y="1985"/>
                </a:lnTo>
                <a:lnTo>
                  <a:pt x="2362" y="2363"/>
                </a:lnTo>
                <a:lnTo>
                  <a:pt x="1984" y="2741"/>
                </a:lnTo>
                <a:lnTo>
                  <a:pt x="1701" y="2741"/>
                </a:lnTo>
                <a:lnTo>
                  <a:pt x="1417" y="2836"/>
                </a:lnTo>
                <a:lnTo>
                  <a:pt x="1417" y="2836"/>
                </a:lnTo>
                <a:lnTo>
                  <a:pt x="1134" y="2741"/>
                </a:lnTo>
                <a:lnTo>
                  <a:pt x="851" y="2741"/>
                </a:lnTo>
                <a:lnTo>
                  <a:pt x="378" y="2363"/>
                </a:lnTo>
                <a:lnTo>
                  <a:pt x="95" y="1985"/>
                </a:lnTo>
                <a:lnTo>
                  <a:pt x="0" y="1702"/>
                </a:lnTo>
                <a:lnTo>
                  <a:pt x="0" y="1418"/>
                </a:lnTo>
                <a:lnTo>
                  <a:pt x="0" y="1418"/>
                </a:lnTo>
                <a:lnTo>
                  <a:pt x="0" y="1135"/>
                </a:lnTo>
                <a:lnTo>
                  <a:pt x="95" y="851"/>
                </a:lnTo>
                <a:lnTo>
                  <a:pt x="378" y="473"/>
                </a:lnTo>
                <a:lnTo>
                  <a:pt x="851" y="95"/>
                </a:lnTo>
                <a:lnTo>
                  <a:pt x="1134" y="95"/>
                </a:lnTo>
                <a:lnTo>
                  <a:pt x="1417" y="1"/>
                </a:lnTo>
                <a:lnTo>
                  <a:pt x="1417" y="1"/>
                </a:lnTo>
                <a:lnTo>
                  <a:pt x="1701" y="95"/>
                </a:lnTo>
                <a:lnTo>
                  <a:pt x="1984" y="95"/>
                </a:lnTo>
                <a:lnTo>
                  <a:pt x="2362" y="473"/>
                </a:lnTo>
                <a:lnTo>
                  <a:pt x="2646" y="851"/>
                </a:lnTo>
                <a:lnTo>
                  <a:pt x="2740" y="1135"/>
                </a:lnTo>
                <a:lnTo>
                  <a:pt x="2835" y="1418"/>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88"/>
          <p:cNvSpPr/>
          <p:nvPr/>
        </p:nvSpPr>
        <p:spPr>
          <a:xfrm>
            <a:off x="2576893" y="1513962"/>
            <a:ext cx="316796" cy="310163"/>
          </a:xfrm>
          <a:custGeom>
            <a:rect b="b" l="l" r="r" t="t"/>
            <a:pathLst>
              <a:path extrusionOk="0" h="4442" w="4537">
                <a:moveTo>
                  <a:pt x="1229" y="0"/>
                </a:moveTo>
                <a:lnTo>
                  <a:pt x="757" y="189"/>
                </a:lnTo>
                <a:lnTo>
                  <a:pt x="190" y="473"/>
                </a:lnTo>
                <a:lnTo>
                  <a:pt x="1" y="567"/>
                </a:lnTo>
                <a:lnTo>
                  <a:pt x="1" y="662"/>
                </a:lnTo>
                <a:lnTo>
                  <a:pt x="1" y="756"/>
                </a:lnTo>
                <a:lnTo>
                  <a:pt x="1" y="945"/>
                </a:lnTo>
                <a:lnTo>
                  <a:pt x="95" y="1040"/>
                </a:lnTo>
                <a:lnTo>
                  <a:pt x="190" y="1134"/>
                </a:lnTo>
                <a:lnTo>
                  <a:pt x="379" y="1134"/>
                </a:lnTo>
                <a:lnTo>
                  <a:pt x="473" y="1040"/>
                </a:lnTo>
                <a:lnTo>
                  <a:pt x="1134" y="851"/>
                </a:lnTo>
                <a:lnTo>
                  <a:pt x="1701" y="756"/>
                </a:lnTo>
                <a:lnTo>
                  <a:pt x="2079" y="756"/>
                </a:lnTo>
                <a:lnTo>
                  <a:pt x="2457" y="945"/>
                </a:lnTo>
                <a:lnTo>
                  <a:pt x="2835" y="1134"/>
                </a:lnTo>
                <a:lnTo>
                  <a:pt x="3119" y="1323"/>
                </a:lnTo>
                <a:lnTo>
                  <a:pt x="3402" y="1701"/>
                </a:lnTo>
                <a:lnTo>
                  <a:pt x="3591" y="1985"/>
                </a:lnTo>
                <a:lnTo>
                  <a:pt x="3780" y="2457"/>
                </a:lnTo>
                <a:lnTo>
                  <a:pt x="3780" y="2835"/>
                </a:lnTo>
                <a:lnTo>
                  <a:pt x="3686" y="3402"/>
                </a:lnTo>
                <a:lnTo>
                  <a:pt x="3497" y="3875"/>
                </a:lnTo>
                <a:lnTo>
                  <a:pt x="3497" y="4064"/>
                </a:lnTo>
                <a:lnTo>
                  <a:pt x="3497" y="4158"/>
                </a:lnTo>
                <a:lnTo>
                  <a:pt x="3497" y="4347"/>
                </a:lnTo>
                <a:lnTo>
                  <a:pt x="3686" y="4442"/>
                </a:lnTo>
                <a:lnTo>
                  <a:pt x="3969" y="4442"/>
                </a:lnTo>
                <a:lnTo>
                  <a:pt x="4158" y="4253"/>
                </a:lnTo>
                <a:lnTo>
                  <a:pt x="4442" y="3591"/>
                </a:lnTo>
                <a:lnTo>
                  <a:pt x="4536" y="2835"/>
                </a:lnTo>
                <a:lnTo>
                  <a:pt x="4442" y="2268"/>
                </a:lnTo>
                <a:lnTo>
                  <a:pt x="4253" y="1701"/>
                </a:lnTo>
                <a:lnTo>
                  <a:pt x="4064" y="1229"/>
                </a:lnTo>
                <a:lnTo>
                  <a:pt x="3686" y="851"/>
                </a:lnTo>
                <a:lnTo>
                  <a:pt x="3213" y="473"/>
                </a:lnTo>
                <a:lnTo>
                  <a:pt x="2741" y="189"/>
                </a:lnTo>
                <a:lnTo>
                  <a:pt x="2268" y="95"/>
                </a:lnTo>
                <a:lnTo>
                  <a:pt x="1701"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88"/>
          <p:cNvSpPr/>
          <p:nvPr/>
        </p:nvSpPr>
        <p:spPr>
          <a:xfrm>
            <a:off x="2543881" y="1386913"/>
            <a:ext cx="468526" cy="468526"/>
          </a:xfrm>
          <a:custGeom>
            <a:rect b="b" l="l" r="r" t="t"/>
            <a:pathLst>
              <a:path extrusionOk="0" h="6710" w="6710">
                <a:moveTo>
                  <a:pt x="2552" y="1"/>
                </a:moveTo>
                <a:lnTo>
                  <a:pt x="1607" y="95"/>
                </a:lnTo>
                <a:lnTo>
                  <a:pt x="757" y="284"/>
                </a:lnTo>
                <a:lnTo>
                  <a:pt x="190" y="662"/>
                </a:lnTo>
                <a:lnTo>
                  <a:pt x="95" y="757"/>
                </a:lnTo>
                <a:lnTo>
                  <a:pt x="1" y="851"/>
                </a:lnTo>
                <a:lnTo>
                  <a:pt x="1" y="946"/>
                </a:lnTo>
                <a:lnTo>
                  <a:pt x="95" y="1134"/>
                </a:lnTo>
                <a:lnTo>
                  <a:pt x="190" y="1229"/>
                </a:lnTo>
                <a:lnTo>
                  <a:pt x="284" y="1323"/>
                </a:lnTo>
                <a:lnTo>
                  <a:pt x="379" y="1323"/>
                </a:lnTo>
                <a:lnTo>
                  <a:pt x="568" y="1229"/>
                </a:lnTo>
                <a:lnTo>
                  <a:pt x="1040" y="1040"/>
                </a:lnTo>
                <a:lnTo>
                  <a:pt x="1796" y="757"/>
                </a:lnTo>
                <a:lnTo>
                  <a:pt x="2552" y="757"/>
                </a:lnTo>
                <a:lnTo>
                  <a:pt x="3213" y="851"/>
                </a:lnTo>
                <a:lnTo>
                  <a:pt x="3875" y="1040"/>
                </a:lnTo>
                <a:lnTo>
                  <a:pt x="4442" y="1418"/>
                </a:lnTo>
                <a:lnTo>
                  <a:pt x="5009" y="1890"/>
                </a:lnTo>
                <a:lnTo>
                  <a:pt x="5481" y="2457"/>
                </a:lnTo>
                <a:lnTo>
                  <a:pt x="5765" y="3119"/>
                </a:lnTo>
                <a:lnTo>
                  <a:pt x="5954" y="3780"/>
                </a:lnTo>
                <a:lnTo>
                  <a:pt x="5954" y="4442"/>
                </a:lnTo>
                <a:lnTo>
                  <a:pt x="5859" y="5292"/>
                </a:lnTo>
                <a:lnTo>
                  <a:pt x="5481" y="6143"/>
                </a:lnTo>
                <a:lnTo>
                  <a:pt x="5387" y="6237"/>
                </a:lnTo>
                <a:lnTo>
                  <a:pt x="5481" y="6426"/>
                </a:lnTo>
                <a:lnTo>
                  <a:pt x="5481" y="6521"/>
                </a:lnTo>
                <a:lnTo>
                  <a:pt x="5576" y="6615"/>
                </a:lnTo>
                <a:lnTo>
                  <a:pt x="5765" y="6710"/>
                </a:lnTo>
                <a:lnTo>
                  <a:pt x="5954" y="6615"/>
                </a:lnTo>
                <a:lnTo>
                  <a:pt x="6143" y="6521"/>
                </a:lnTo>
                <a:lnTo>
                  <a:pt x="6332" y="6048"/>
                </a:lnTo>
                <a:lnTo>
                  <a:pt x="6521" y="5576"/>
                </a:lnTo>
                <a:lnTo>
                  <a:pt x="6615" y="5009"/>
                </a:lnTo>
                <a:lnTo>
                  <a:pt x="6710" y="4536"/>
                </a:lnTo>
                <a:lnTo>
                  <a:pt x="6615" y="3686"/>
                </a:lnTo>
                <a:lnTo>
                  <a:pt x="6426" y="2835"/>
                </a:lnTo>
                <a:lnTo>
                  <a:pt x="6048" y="2079"/>
                </a:lnTo>
                <a:lnTo>
                  <a:pt x="5576" y="1418"/>
                </a:lnTo>
                <a:lnTo>
                  <a:pt x="4914" y="851"/>
                </a:lnTo>
                <a:lnTo>
                  <a:pt x="4158" y="379"/>
                </a:lnTo>
                <a:lnTo>
                  <a:pt x="3402" y="95"/>
                </a:lnTo>
                <a:lnTo>
                  <a:pt x="2552"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88"/>
          <p:cNvSpPr/>
          <p:nvPr/>
        </p:nvSpPr>
        <p:spPr>
          <a:xfrm>
            <a:off x="2543881" y="1386913"/>
            <a:ext cx="468526" cy="468526"/>
          </a:xfrm>
          <a:custGeom>
            <a:rect b="b" l="l" r="r" t="t"/>
            <a:pathLst>
              <a:path extrusionOk="0" fill="none" h="6710" w="6710">
                <a:moveTo>
                  <a:pt x="5765" y="6710"/>
                </a:moveTo>
                <a:lnTo>
                  <a:pt x="5765" y="6710"/>
                </a:lnTo>
                <a:lnTo>
                  <a:pt x="5576" y="6615"/>
                </a:lnTo>
                <a:lnTo>
                  <a:pt x="5576" y="6615"/>
                </a:lnTo>
                <a:lnTo>
                  <a:pt x="5481" y="6521"/>
                </a:lnTo>
                <a:lnTo>
                  <a:pt x="5481" y="6426"/>
                </a:lnTo>
                <a:lnTo>
                  <a:pt x="5387" y="6237"/>
                </a:lnTo>
                <a:lnTo>
                  <a:pt x="5481" y="6143"/>
                </a:lnTo>
                <a:lnTo>
                  <a:pt x="5481" y="6143"/>
                </a:lnTo>
                <a:lnTo>
                  <a:pt x="5859" y="5292"/>
                </a:lnTo>
                <a:lnTo>
                  <a:pt x="5954" y="4442"/>
                </a:lnTo>
                <a:lnTo>
                  <a:pt x="5954" y="4442"/>
                </a:lnTo>
                <a:lnTo>
                  <a:pt x="5954" y="3780"/>
                </a:lnTo>
                <a:lnTo>
                  <a:pt x="5765" y="3119"/>
                </a:lnTo>
                <a:lnTo>
                  <a:pt x="5481" y="2457"/>
                </a:lnTo>
                <a:lnTo>
                  <a:pt x="5009" y="1890"/>
                </a:lnTo>
                <a:lnTo>
                  <a:pt x="5009" y="1890"/>
                </a:lnTo>
                <a:lnTo>
                  <a:pt x="4442" y="1418"/>
                </a:lnTo>
                <a:lnTo>
                  <a:pt x="3875" y="1040"/>
                </a:lnTo>
                <a:lnTo>
                  <a:pt x="3213" y="851"/>
                </a:lnTo>
                <a:lnTo>
                  <a:pt x="2552" y="757"/>
                </a:lnTo>
                <a:lnTo>
                  <a:pt x="2552" y="757"/>
                </a:lnTo>
                <a:lnTo>
                  <a:pt x="1796" y="757"/>
                </a:lnTo>
                <a:lnTo>
                  <a:pt x="1040" y="1040"/>
                </a:lnTo>
                <a:lnTo>
                  <a:pt x="1040" y="1040"/>
                </a:lnTo>
                <a:lnTo>
                  <a:pt x="568" y="1229"/>
                </a:lnTo>
                <a:lnTo>
                  <a:pt x="568" y="1229"/>
                </a:lnTo>
                <a:lnTo>
                  <a:pt x="379" y="1323"/>
                </a:lnTo>
                <a:lnTo>
                  <a:pt x="284" y="1323"/>
                </a:lnTo>
                <a:lnTo>
                  <a:pt x="190" y="1229"/>
                </a:lnTo>
                <a:lnTo>
                  <a:pt x="95" y="1134"/>
                </a:lnTo>
                <a:lnTo>
                  <a:pt x="95" y="1134"/>
                </a:lnTo>
                <a:lnTo>
                  <a:pt x="1" y="946"/>
                </a:lnTo>
                <a:lnTo>
                  <a:pt x="1" y="851"/>
                </a:lnTo>
                <a:lnTo>
                  <a:pt x="95" y="757"/>
                </a:lnTo>
                <a:lnTo>
                  <a:pt x="190" y="662"/>
                </a:lnTo>
                <a:lnTo>
                  <a:pt x="190" y="662"/>
                </a:lnTo>
                <a:lnTo>
                  <a:pt x="757" y="284"/>
                </a:lnTo>
                <a:lnTo>
                  <a:pt x="757" y="284"/>
                </a:lnTo>
                <a:lnTo>
                  <a:pt x="1607" y="95"/>
                </a:lnTo>
                <a:lnTo>
                  <a:pt x="2552" y="1"/>
                </a:lnTo>
                <a:lnTo>
                  <a:pt x="2552" y="1"/>
                </a:lnTo>
                <a:lnTo>
                  <a:pt x="3402" y="95"/>
                </a:lnTo>
                <a:lnTo>
                  <a:pt x="4158" y="379"/>
                </a:lnTo>
                <a:lnTo>
                  <a:pt x="4914" y="851"/>
                </a:lnTo>
                <a:lnTo>
                  <a:pt x="5576" y="1418"/>
                </a:lnTo>
                <a:lnTo>
                  <a:pt x="5576" y="1418"/>
                </a:lnTo>
                <a:lnTo>
                  <a:pt x="6048" y="2079"/>
                </a:lnTo>
                <a:lnTo>
                  <a:pt x="6426" y="2835"/>
                </a:lnTo>
                <a:lnTo>
                  <a:pt x="6615" y="3686"/>
                </a:lnTo>
                <a:lnTo>
                  <a:pt x="6710" y="4536"/>
                </a:lnTo>
                <a:lnTo>
                  <a:pt x="6710" y="4536"/>
                </a:lnTo>
                <a:lnTo>
                  <a:pt x="6615" y="5009"/>
                </a:lnTo>
                <a:lnTo>
                  <a:pt x="6521" y="5576"/>
                </a:lnTo>
                <a:lnTo>
                  <a:pt x="6332" y="6048"/>
                </a:lnTo>
                <a:lnTo>
                  <a:pt x="6143" y="6521"/>
                </a:lnTo>
                <a:lnTo>
                  <a:pt x="6143" y="6521"/>
                </a:lnTo>
                <a:lnTo>
                  <a:pt x="5954" y="6615"/>
                </a:lnTo>
                <a:lnTo>
                  <a:pt x="5765" y="6710"/>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33" name="Google Shape;1333;p188"/>
          <p:cNvGrpSpPr/>
          <p:nvPr/>
        </p:nvGrpSpPr>
        <p:grpSpPr>
          <a:xfrm>
            <a:off x="3518175" y="1394325"/>
            <a:ext cx="1414500" cy="1471275"/>
            <a:chOff x="4010325" y="2148438"/>
            <a:chExt cx="1414500" cy="1471275"/>
          </a:xfrm>
        </p:grpSpPr>
        <p:sp>
          <p:nvSpPr>
            <p:cNvPr id="1334" name="Google Shape;1334;p188"/>
            <p:cNvSpPr txBox="1"/>
            <p:nvPr/>
          </p:nvSpPr>
          <p:spPr>
            <a:xfrm>
              <a:off x="4010325" y="3082113"/>
              <a:ext cx="1414500" cy="5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0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2. An RFID reader   </a:t>
              </a:r>
              <a:br>
                <a:rPr b="0" i="0" lang="en" sz="1200" u="none" cap="none" strike="noStrike">
                  <a:solidFill>
                    <a:schemeClr val="dk1"/>
                  </a:solidFill>
                  <a:latin typeface="Helvetica Neue Light"/>
                  <a:ea typeface="Helvetica Neue Light"/>
                  <a:cs typeface="Helvetica Neue Light"/>
                  <a:sym typeface="Helvetica Neue Light"/>
                </a:rPr>
              </a:br>
              <a:r>
                <a:rPr b="0" i="0" lang="en" sz="1200" u="none" cap="none" strike="noStrike">
                  <a:solidFill>
                    <a:schemeClr val="dk1"/>
                  </a:solidFill>
                  <a:latin typeface="Helvetica Neue Light"/>
                  <a:ea typeface="Helvetica Neue Light"/>
                  <a:cs typeface="Helvetica Neue Light"/>
                  <a:sym typeface="Helvetica Neue Light"/>
                </a:rPr>
                <a:t>    (fixed or mobile)</a:t>
              </a:r>
              <a:endParaRPr b="0" i="0" sz="1200" u="none" cap="none" strike="noStrike">
                <a:solidFill>
                  <a:srgbClr val="000000"/>
                </a:solidFill>
                <a:latin typeface="Arial"/>
                <a:ea typeface="Arial"/>
                <a:cs typeface="Arial"/>
                <a:sym typeface="Arial"/>
              </a:endParaRPr>
            </a:p>
          </p:txBody>
        </p:sp>
        <p:sp>
          <p:nvSpPr>
            <p:cNvPr id="1335" name="Google Shape;1335;p188"/>
            <p:cNvSpPr/>
            <p:nvPr/>
          </p:nvSpPr>
          <p:spPr>
            <a:xfrm>
              <a:off x="4419282" y="2968717"/>
              <a:ext cx="56767" cy="56700"/>
            </a:xfrm>
            <a:custGeom>
              <a:rect b="b" l="l" r="r" t="t"/>
              <a:pathLst>
                <a:path extrusionOk="0" h="849" w="850">
                  <a:moveTo>
                    <a:pt x="284" y="0"/>
                  </a:moveTo>
                  <a:lnTo>
                    <a:pt x="95" y="94"/>
                  </a:lnTo>
                  <a:lnTo>
                    <a:pt x="1" y="283"/>
                  </a:lnTo>
                  <a:lnTo>
                    <a:pt x="1" y="377"/>
                  </a:lnTo>
                  <a:lnTo>
                    <a:pt x="1" y="566"/>
                  </a:lnTo>
                  <a:lnTo>
                    <a:pt x="95" y="660"/>
                  </a:lnTo>
                  <a:lnTo>
                    <a:pt x="284" y="754"/>
                  </a:lnTo>
                  <a:lnTo>
                    <a:pt x="472" y="848"/>
                  </a:lnTo>
                  <a:lnTo>
                    <a:pt x="566" y="754"/>
                  </a:lnTo>
                  <a:lnTo>
                    <a:pt x="755" y="660"/>
                  </a:lnTo>
                  <a:lnTo>
                    <a:pt x="849" y="566"/>
                  </a:lnTo>
                  <a:lnTo>
                    <a:pt x="849" y="377"/>
                  </a:lnTo>
                  <a:lnTo>
                    <a:pt x="849" y="283"/>
                  </a:lnTo>
                  <a:lnTo>
                    <a:pt x="755" y="94"/>
                  </a:lnTo>
                  <a:lnTo>
                    <a:pt x="566"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36" name="Google Shape;1336;p188"/>
            <p:cNvSpPr/>
            <p:nvPr/>
          </p:nvSpPr>
          <p:spPr>
            <a:xfrm>
              <a:off x="4419282" y="2968717"/>
              <a:ext cx="56767" cy="56700"/>
            </a:xfrm>
            <a:custGeom>
              <a:rect b="b" l="l" r="r" t="t"/>
              <a:pathLst>
                <a:path extrusionOk="0" fill="none" h="849" w="850">
                  <a:moveTo>
                    <a:pt x="472" y="0"/>
                  </a:moveTo>
                  <a:lnTo>
                    <a:pt x="472" y="0"/>
                  </a:lnTo>
                  <a:lnTo>
                    <a:pt x="284" y="0"/>
                  </a:lnTo>
                  <a:lnTo>
                    <a:pt x="95" y="94"/>
                  </a:lnTo>
                  <a:lnTo>
                    <a:pt x="1" y="283"/>
                  </a:lnTo>
                  <a:lnTo>
                    <a:pt x="1" y="377"/>
                  </a:lnTo>
                  <a:lnTo>
                    <a:pt x="1" y="377"/>
                  </a:lnTo>
                  <a:lnTo>
                    <a:pt x="1" y="566"/>
                  </a:lnTo>
                  <a:lnTo>
                    <a:pt x="95" y="660"/>
                  </a:lnTo>
                  <a:lnTo>
                    <a:pt x="284" y="754"/>
                  </a:lnTo>
                  <a:lnTo>
                    <a:pt x="472" y="848"/>
                  </a:lnTo>
                  <a:lnTo>
                    <a:pt x="472" y="848"/>
                  </a:lnTo>
                  <a:lnTo>
                    <a:pt x="566" y="754"/>
                  </a:lnTo>
                  <a:lnTo>
                    <a:pt x="755" y="660"/>
                  </a:lnTo>
                  <a:lnTo>
                    <a:pt x="849" y="566"/>
                  </a:lnTo>
                  <a:lnTo>
                    <a:pt x="849" y="377"/>
                  </a:lnTo>
                  <a:lnTo>
                    <a:pt x="849" y="377"/>
                  </a:lnTo>
                  <a:lnTo>
                    <a:pt x="849" y="283"/>
                  </a:lnTo>
                  <a:lnTo>
                    <a:pt x="755" y="94"/>
                  </a:lnTo>
                  <a:lnTo>
                    <a:pt x="566" y="0"/>
                  </a:lnTo>
                  <a:lnTo>
                    <a:pt x="472" y="0"/>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37" name="Google Shape;1337;p188"/>
            <p:cNvSpPr/>
            <p:nvPr/>
          </p:nvSpPr>
          <p:spPr>
            <a:xfrm>
              <a:off x="4312588" y="2148438"/>
              <a:ext cx="509837" cy="956762"/>
            </a:xfrm>
            <a:custGeom>
              <a:rect b="b" l="l" r="r" t="t"/>
              <a:pathLst>
                <a:path extrusionOk="0" h="14326" w="7634">
                  <a:moveTo>
                    <a:pt x="6315" y="660"/>
                  </a:moveTo>
                  <a:lnTo>
                    <a:pt x="6597" y="849"/>
                  </a:lnTo>
                  <a:lnTo>
                    <a:pt x="6786" y="1131"/>
                  </a:lnTo>
                  <a:lnTo>
                    <a:pt x="6880" y="1320"/>
                  </a:lnTo>
                  <a:lnTo>
                    <a:pt x="754" y="1320"/>
                  </a:lnTo>
                  <a:lnTo>
                    <a:pt x="754" y="1131"/>
                  </a:lnTo>
                  <a:lnTo>
                    <a:pt x="943" y="943"/>
                  </a:lnTo>
                  <a:lnTo>
                    <a:pt x="1225" y="754"/>
                  </a:lnTo>
                  <a:lnTo>
                    <a:pt x="1602" y="660"/>
                  </a:lnTo>
                  <a:close/>
                  <a:moveTo>
                    <a:pt x="6880" y="1980"/>
                  </a:moveTo>
                  <a:lnTo>
                    <a:pt x="6880" y="11781"/>
                  </a:lnTo>
                  <a:lnTo>
                    <a:pt x="754" y="11781"/>
                  </a:lnTo>
                  <a:lnTo>
                    <a:pt x="754" y="1980"/>
                  </a:lnTo>
                  <a:close/>
                  <a:moveTo>
                    <a:pt x="6880" y="12441"/>
                  </a:moveTo>
                  <a:lnTo>
                    <a:pt x="6880" y="12912"/>
                  </a:lnTo>
                  <a:lnTo>
                    <a:pt x="6880" y="13195"/>
                  </a:lnTo>
                  <a:lnTo>
                    <a:pt x="6692" y="13477"/>
                  </a:lnTo>
                  <a:lnTo>
                    <a:pt x="6503" y="13572"/>
                  </a:lnTo>
                  <a:lnTo>
                    <a:pt x="6126" y="13666"/>
                  </a:lnTo>
                  <a:lnTo>
                    <a:pt x="1508" y="13666"/>
                  </a:lnTo>
                  <a:lnTo>
                    <a:pt x="1131" y="13572"/>
                  </a:lnTo>
                  <a:lnTo>
                    <a:pt x="943" y="13477"/>
                  </a:lnTo>
                  <a:lnTo>
                    <a:pt x="754" y="13195"/>
                  </a:lnTo>
                  <a:lnTo>
                    <a:pt x="754" y="12912"/>
                  </a:lnTo>
                  <a:lnTo>
                    <a:pt x="754" y="12441"/>
                  </a:lnTo>
                  <a:close/>
                  <a:moveTo>
                    <a:pt x="1225" y="0"/>
                  </a:moveTo>
                  <a:lnTo>
                    <a:pt x="943" y="95"/>
                  </a:lnTo>
                  <a:lnTo>
                    <a:pt x="471" y="377"/>
                  </a:lnTo>
                  <a:lnTo>
                    <a:pt x="94" y="849"/>
                  </a:lnTo>
                  <a:lnTo>
                    <a:pt x="0" y="1131"/>
                  </a:lnTo>
                  <a:lnTo>
                    <a:pt x="0" y="1508"/>
                  </a:lnTo>
                  <a:lnTo>
                    <a:pt x="0" y="12912"/>
                  </a:lnTo>
                  <a:lnTo>
                    <a:pt x="0" y="13195"/>
                  </a:lnTo>
                  <a:lnTo>
                    <a:pt x="94" y="13477"/>
                  </a:lnTo>
                  <a:lnTo>
                    <a:pt x="471" y="13949"/>
                  </a:lnTo>
                  <a:lnTo>
                    <a:pt x="943" y="14231"/>
                  </a:lnTo>
                  <a:lnTo>
                    <a:pt x="1225" y="14326"/>
                  </a:lnTo>
                  <a:lnTo>
                    <a:pt x="6409" y="14326"/>
                  </a:lnTo>
                  <a:lnTo>
                    <a:pt x="6692" y="14231"/>
                  </a:lnTo>
                  <a:lnTo>
                    <a:pt x="7163" y="13949"/>
                  </a:lnTo>
                  <a:lnTo>
                    <a:pt x="7445" y="13477"/>
                  </a:lnTo>
                  <a:lnTo>
                    <a:pt x="7540" y="13195"/>
                  </a:lnTo>
                  <a:lnTo>
                    <a:pt x="7634" y="12912"/>
                  </a:lnTo>
                  <a:lnTo>
                    <a:pt x="7634" y="1508"/>
                  </a:lnTo>
                  <a:lnTo>
                    <a:pt x="7540" y="1131"/>
                  </a:lnTo>
                  <a:lnTo>
                    <a:pt x="7445" y="849"/>
                  </a:lnTo>
                  <a:lnTo>
                    <a:pt x="7163" y="377"/>
                  </a:lnTo>
                  <a:lnTo>
                    <a:pt x="6692" y="95"/>
                  </a:lnTo>
                  <a:lnTo>
                    <a:pt x="640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38" name="Google Shape;1338;p188"/>
            <p:cNvSpPr/>
            <p:nvPr/>
          </p:nvSpPr>
          <p:spPr>
            <a:xfrm>
              <a:off x="4312588" y="2148438"/>
              <a:ext cx="509837" cy="956762"/>
            </a:xfrm>
            <a:custGeom>
              <a:rect b="b" l="l" r="r" t="t"/>
              <a:pathLst>
                <a:path extrusionOk="0" fill="none" h="14326" w="7634">
                  <a:moveTo>
                    <a:pt x="1508" y="14326"/>
                  </a:moveTo>
                  <a:lnTo>
                    <a:pt x="1508" y="14326"/>
                  </a:lnTo>
                  <a:lnTo>
                    <a:pt x="1225" y="14326"/>
                  </a:lnTo>
                  <a:lnTo>
                    <a:pt x="943" y="14231"/>
                  </a:lnTo>
                  <a:lnTo>
                    <a:pt x="471" y="13949"/>
                  </a:lnTo>
                  <a:lnTo>
                    <a:pt x="94" y="13477"/>
                  </a:lnTo>
                  <a:lnTo>
                    <a:pt x="0" y="13195"/>
                  </a:lnTo>
                  <a:lnTo>
                    <a:pt x="0" y="12912"/>
                  </a:lnTo>
                  <a:lnTo>
                    <a:pt x="0" y="1508"/>
                  </a:lnTo>
                  <a:lnTo>
                    <a:pt x="0" y="1508"/>
                  </a:lnTo>
                  <a:lnTo>
                    <a:pt x="0" y="1131"/>
                  </a:lnTo>
                  <a:lnTo>
                    <a:pt x="94" y="849"/>
                  </a:lnTo>
                  <a:lnTo>
                    <a:pt x="471" y="377"/>
                  </a:lnTo>
                  <a:lnTo>
                    <a:pt x="943" y="95"/>
                  </a:lnTo>
                  <a:lnTo>
                    <a:pt x="1225" y="0"/>
                  </a:lnTo>
                  <a:lnTo>
                    <a:pt x="1508" y="0"/>
                  </a:lnTo>
                  <a:lnTo>
                    <a:pt x="6126" y="0"/>
                  </a:lnTo>
                  <a:lnTo>
                    <a:pt x="6126" y="0"/>
                  </a:lnTo>
                  <a:lnTo>
                    <a:pt x="6409" y="0"/>
                  </a:lnTo>
                  <a:lnTo>
                    <a:pt x="6692" y="95"/>
                  </a:lnTo>
                  <a:lnTo>
                    <a:pt x="7163" y="377"/>
                  </a:lnTo>
                  <a:lnTo>
                    <a:pt x="7445" y="849"/>
                  </a:lnTo>
                  <a:lnTo>
                    <a:pt x="7540" y="1131"/>
                  </a:lnTo>
                  <a:lnTo>
                    <a:pt x="7634" y="1508"/>
                  </a:lnTo>
                  <a:lnTo>
                    <a:pt x="7634" y="12912"/>
                  </a:lnTo>
                  <a:lnTo>
                    <a:pt x="7634" y="12912"/>
                  </a:lnTo>
                  <a:lnTo>
                    <a:pt x="7540" y="13195"/>
                  </a:lnTo>
                  <a:lnTo>
                    <a:pt x="7445" y="13477"/>
                  </a:lnTo>
                  <a:lnTo>
                    <a:pt x="7163" y="13949"/>
                  </a:lnTo>
                  <a:lnTo>
                    <a:pt x="6692" y="14231"/>
                  </a:lnTo>
                  <a:lnTo>
                    <a:pt x="6409" y="14326"/>
                  </a:lnTo>
                  <a:lnTo>
                    <a:pt x="6126" y="14326"/>
                  </a:lnTo>
                  <a:lnTo>
                    <a:pt x="1508" y="14326"/>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39" name="Google Shape;1339;p188"/>
            <p:cNvSpPr/>
            <p:nvPr/>
          </p:nvSpPr>
          <p:spPr>
            <a:xfrm>
              <a:off x="4243105" y="2956095"/>
              <a:ext cx="409125" cy="81878"/>
            </a:xfrm>
            <a:custGeom>
              <a:rect b="b" l="l" r="r" t="t"/>
              <a:pathLst>
                <a:path extrusionOk="0" fill="none" h="1226" w="6126">
                  <a:moveTo>
                    <a:pt x="0" y="472"/>
                  </a:moveTo>
                  <a:lnTo>
                    <a:pt x="0" y="472"/>
                  </a:lnTo>
                  <a:lnTo>
                    <a:pt x="0" y="755"/>
                  </a:lnTo>
                  <a:lnTo>
                    <a:pt x="189" y="1037"/>
                  </a:lnTo>
                  <a:lnTo>
                    <a:pt x="377" y="1132"/>
                  </a:lnTo>
                  <a:lnTo>
                    <a:pt x="754" y="1226"/>
                  </a:lnTo>
                  <a:lnTo>
                    <a:pt x="5372" y="1226"/>
                  </a:lnTo>
                  <a:lnTo>
                    <a:pt x="5372" y="1226"/>
                  </a:lnTo>
                  <a:lnTo>
                    <a:pt x="5749" y="1132"/>
                  </a:lnTo>
                  <a:lnTo>
                    <a:pt x="5938" y="1037"/>
                  </a:lnTo>
                  <a:lnTo>
                    <a:pt x="6126" y="755"/>
                  </a:lnTo>
                  <a:lnTo>
                    <a:pt x="6126" y="472"/>
                  </a:lnTo>
                  <a:lnTo>
                    <a:pt x="6126" y="1"/>
                  </a:lnTo>
                  <a:lnTo>
                    <a:pt x="0" y="1"/>
                  </a:lnTo>
                  <a:lnTo>
                    <a:pt x="0" y="472"/>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0" name="Google Shape;1340;p188"/>
            <p:cNvSpPr/>
            <p:nvPr/>
          </p:nvSpPr>
          <p:spPr>
            <a:xfrm>
              <a:off x="4362943" y="2280603"/>
              <a:ext cx="409125" cy="654627"/>
            </a:xfrm>
            <a:custGeom>
              <a:rect b="b" l="l" r="r" t="t"/>
              <a:pathLst>
                <a:path extrusionOk="0" fill="none" h="9802" w="6126">
                  <a:moveTo>
                    <a:pt x="6126" y="9802"/>
                  </a:moveTo>
                  <a:lnTo>
                    <a:pt x="6126" y="1"/>
                  </a:lnTo>
                  <a:lnTo>
                    <a:pt x="0" y="1"/>
                  </a:lnTo>
                  <a:lnTo>
                    <a:pt x="0" y="9802"/>
                  </a:lnTo>
                  <a:lnTo>
                    <a:pt x="6126" y="9802"/>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1" name="Google Shape;1341;p188"/>
            <p:cNvSpPr/>
            <p:nvPr/>
          </p:nvSpPr>
          <p:spPr>
            <a:xfrm>
              <a:off x="4362943" y="2192515"/>
              <a:ext cx="409125" cy="44078"/>
            </a:xfrm>
            <a:custGeom>
              <a:rect b="b" l="l" r="r" t="t"/>
              <a:pathLst>
                <a:path extrusionOk="0" fill="none" h="660" w="6126">
                  <a:moveTo>
                    <a:pt x="0" y="660"/>
                  </a:moveTo>
                  <a:lnTo>
                    <a:pt x="0" y="660"/>
                  </a:lnTo>
                  <a:lnTo>
                    <a:pt x="6126" y="660"/>
                  </a:lnTo>
                  <a:lnTo>
                    <a:pt x="6126" y="660"/>
                  </a:lnTo>
                  <a:lnTo>
                    <a:pt x="6126" y="660"/>
                  </a:lnTo>
                  <a:lnTo>
                    <a:pt x="6126" y="660"/>
                  </a:lnTo>
                  <a:lnTo>
                    <a:pt x="6032" y="471"/>
                  </a:lnTo>
                  <a:lnTo>
                    <a:pt x="5843" y="189"/>
                  </a:lnTo>
                  <a:lnTo>
                    <a:pt x="5561" y="0"/>
                  </a:lnTo>
                  <a:lnTo>
                    <a:pt x="5184" y="0"/>
                  </a:lnTo>
                  <a:lnTo>
                    <a:pt x="848" y="0"/>
                  </a:lnTo>
                  <a:lnTo>
                    <a:pt x="848" y="0"/>
                  </a:lnTo>
                  <a:lnTo>
                    <a:pt x="471" y="94"/>
                  </a:lnTo>
                  <a:lnTo>
                    <a:pt x="189" y="283"/>
                  </a:lnTo>
                  <a:lnTo>
                    <a:pt x="0" y="471"/>
                  </a:lnTo>
                  <a:lnTo>
                    <a:pt x="0" y="660"/>
                  </a:lnTo>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2" name="Google Shape;1342;p188"/>
            <p:cNvSpPr/>
            <p:nvPr/>
          </p:nvSpPr>
          <p:spPr>
            <a:xfrm>
              <a:off x="4432131" y="2551280"/>
              <a:ext cx="151134" cy="107056"/>
            </a:xfrm>
            <a:custGeom>
              <a:rect b="b" l="l" r="r" t="t"/>
              <a:pathLst>
                <a:path extrusionOk="0" h="1603" w="2263">
                  <a:moveTo>
                    <a:pt x="1" y="0"/>
                  </a:moveTo>
                  <a:lnTo>
                    <a:pt x="1" y="377"/>
                  </a:lnTo>
                  <a:lnTo>
                    <a:pt x="95" y="377"/>
                  </a:lnTo>
                  <a:lnTo>
                    <a:pt x="95" y="471"/>
                  </a:lnTo>
                  <a:lnTo>
                    <a:pt x="1" y="471"/>
                  </a:lnTo>
                  <a:lnTo>
                    <a:pt x="1" y="660"/>
                  </a:lnTo>
                  <a:lnTo>
                    <a:pt x="95" y="660"/>
                  </a:lnTo>
                  <a:lnTo>
                    <a:pt x="95" y="848"/>
                  </a:lnTo>
                  <a:lnTo>
                    <a:pt x="1" y="848"/>
                  </a:lnTo>
                  <a:lnTo>
                    <a:pt x="1" y="1037"/>
                  </a:lnTo>
                  <a:lnTo>
                    <a:pt x="284" y="1037"/>
                  </a:lnTo>
                  <a:lnTo>
                    <a:pt x="284" y="660"/>
                  </a:lnTo>
                  <a:lnTo>
                    <a:pt x="472" y="660"/>
                  </a:lnTo>
                  <a:lnTo>
                    <a:pt x="472" y="848"/>
                  </a:lnTo>
                  <a:lnTo>
                    <a:pt x="566" y="848"/>
                  </a:lnTo>
                  <a:lnTo>
                    <a:pt x="566" y="660"/>
                  </a:lnTo>
                  <a:lnTo>
                    <a:pt x="755" y="660"/>
                  </a:lnTo>
                  <a:lnTo>
                    <a:pt x="755" y="1131"/>
                  </a:lnTo>
                  <a:lnTo>
                    <a:pt x="1132" y="1131"/>
                  </a:lnTo>
                  <a:lnTo>
                    <a:pt x="1132" y="1037"/>
                  </a:lnTo>
                  <a:lnTo>
                    <a:pt x="943" y="1037"/>
                  </a:lnTo>
                  <a:lnTo>
                    <a:pt x="943" y="848"/>
                  </a:lnTo>
                  <a:lnTo>
                    <a:pt x="1603" y="848"/>
                  </a:lnTo>
                  <a:lnTo>
                    <a:pt x="1603" y="1131"/>
                  </a:lnTo>
                  <a:lnTo>
                    <a:pt x="1226" y="1131"/>
                  </a:lnTo>
                  <a:lnTo>
                    <a:pt x="1226" y="1319"/>
                  </a:lnTo>
                  <a:lnTo>
                    <a:pt x="755" y="1319"/>
                  </a:lnTo>
                  <a:lnTo>
                    <a:pt x="755" y="1131"/>
                  </a:lnTo>
                  <a:lnTo>
                    <a:pt x="566" y="1131"/>
                  </a:lnTo>
                  <a:lnTo>
                    <a:pt x="566" y="1037"/>
                  </a:lnTo>
                  <a:lnTo>
                    <a:pt x="472" y="1037"/>
                  </a:lnTo>
                  <a:lnTo>
                    <a:pt x="472" y="1131"/>
                  </a:lnTo>
                  <a:lnTo>
                    <a:pt x="1" y="1131"/>
                  </a:lnTo>
                  <a:lnTo>
                    <a:pt x="1" y="1319"/>
                  </a:lnTo>
                  <a:lnTo>
                    <a:pt x="566" y="1319"/>
                  </a:lnTo>
                  <a:lnTo>
                    <a:pt x="566" y="1508"/>
                  </a:lnTo>
                  <a:lnTo>
                    <a:pt x="1226" y="1508"/>
                  </a:lnTo>
                  <a:lnTo>
                    <a:pt x="1226" y="1602"/>
                  </a:lnTo>
                  <a:lnTo>
                    <a:pt x="1697" y="1602"/>
                  </a:lnTo>
                  <a:lnTo>
                    <a:pt x="1697" y="1508"/>
                  </a:lnTo>
                  <a:lnTo>
                    <a:pt x="1603" y="1508"/>
                  </a:lnTo>
                  <a:lnTo>
                    <a:pt x="1603" y="1319"/>
                  </a:lnTo>
                  <a:lnTo>
                    <a:pt x="1697" y="1319"/>
                  </a:lnTo>
                  <a:lnTo>
                    <a:pt x="1697" y="1131"/>
                  </a:lnTo>
                  <a:lnTo>
                    <a:pt x="1886" y="1131"/>
                  </a:lnTo>
                  <a:lnTo>
                    <a:pt x="1886" y="1037"/>
                  </a:lnTo>
                  <a:lnTo>
                    <a:pt x="1697" y="1037"/>
                  </a:lnTo>
                  <a:lnTo>
                    <a:pt x="1697" y="660"/>
                  </a:lnTo>
                  <a:lnTo>
                    <a:pt x="2074" y="660"/>
                  </a:lnTo>
                  <a:lnTo>
                    <a:pt x="2074" y="377"/>
                  </a:lnTo>
                  <a:lnTo>
                    <a:pt x="2263" y="377"/>
                  </a:lnTo>
                  <a:lnTo>
                    <a:pt x="2263" y="189"/>
                  </a:lnTo>
                  <a:lnTo>
                    <a:pt x="2074" y="189"/>
                  </a:lnTo>
                  <a:lnTo>
                    <a:pt x="2074" y="0"/>
                  </a:lnTo>
                  <a:lnTo>
                    <a:pt x="1697" y="0"/>
                  </a:lnTo>
                  <a:lnTo>
                    <a:pt x="1697" y="189"/>
                  </a:lnTo>
                  <a:lnTo>
                    <a:pt x="1886" y="189"/>
                  </a:lnTo>
                  <a:lnTo>
                    <a:pt x="1886" y="471"/>
                  </a:lnTo>
                  <a:lnTo>
                    <a:pt x="1697" y="471"/>
                  </a:lnTo>
                  <a:lnTo>
                    <a:pt x="1697" y="377"/>
                  </a:lnTo>
                  <a:lnTo>
                    <a:pt x="1226" y="377"/>
                  </a:lnTo>
                  <a:lnTo>
                    <a:pt x="1226" y="471"/>
                  </a:lnTo>
                  <a:lnTo>
                    <a:pt x="1603" y="471"/>
                  </a:lnTo>
                  <a:lnTo>
                    <a:pt x="1603" y="660"/>
                  </a:lnTo>
                  <a:lnTo>
                    <a:pt x="1226" y="660"/>
                  </a:lnTo>
                  <a:lnTo>
                    <a:pt x="1226" y="471"/>
                  </a:lnTo>
                  <a:lnTo>
                    <a:pt x="1132" y="471"/>
                  </a:lnTo>
                  <a:lnTo>
                    <a:pt x="1132" y="660"/>
                  </a:lnTo>
                  <a:lnTo>
                    <a:pt x="943" y="660"/>
                  </a:lnTo>
                  <a:lnTo>
                    <a:pt x="943" y="471"/>
                  </a:lnTo>
                  <a:lnTo>
                    <a:pt x="1132" y="471"/>
                  </a:lnTo>
                  <a:lnTo>
                    <a:pt x="1132" y="377"/>
                  </a:lnTo>
                  <a:lnTo>
                    <a:pt x="755" y="377"/>
                  </a:lnTo>
                  <a:lnTo>
                    <a:pt x="755" y="471"/>
                  </a:lnTo>
                  <a:lnTo>
                    <a:pt x="566" y="471"/>
                  </a:lnTo>
                  <a:lnTo>
                    <a:pt x="566" y="377"/>
                  </a:lnTo>
                  <a:lnTo>
                    <a:pt x="472" y="377"/>
                  </a:lnTo>
                  <a:lnTo>
                    <a:pt x="472"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3" name="Google Shape;1343;p188"/>
            <p:cNvSpPr/>
            <p:nvPr/>
          </p:nvSpPr>
          <p:spPr>
            <a:xfrm>
              <a:off x="4589475" y="2582735"/>
              <a:ext cx="107123" cy="151134"/>
            </a:xfrm>
            <a:custGeom>
              <a:rect b="b" l="l" r="r" t="t"/>
              <a:pathLst>
                <a:path extrusionOk="0" h="2263" w="1604">
                  <a:moveTo>
                    <a:pt x="849" y="1037"/>
                  </a:moveTo>
                  <a:lnTo>
                    <a:pt x="849" y="1508"/>
                  </a:lnTo>
                  <a:lnTo>
                    <a:pt x="378" y="1508"/>
                  </a:lnTo>
                  <a:lnTo>
                    <a:pt x="378" y="1037"/>
                  </a:lnTo>
                  <a:close/>
                  <a:moveTo>
                    <a:pt x="472" y="0"/>
                  </a:moveTo>
                  <a:lnTo>
                    <a:pt x="472" y="377"/>
                  </a:lnTo>
                  <a:lnTo>
                    <a:pt x="189" y="377"/>
                  </a:lnTo>
                  <a:lnTo>
                    <a:pt x="189" y="189"/>
                  </a:lnTo>
                  <a:lnTo>
                    <a:pt x="1" y="189"/>
                  </a:lnTo>
                  <a:lnTo>
                    <a:pt x="1" y="660"/>
                  </a:lnTo>
                  <a:lnTo>
                    <a:pt x="189" y="660"/>
                  </a:lnTo>
                  <a:lnTo>
                    <a:pt x="189" y="566"/>
                  </a:lnTo>
                  <a:lnTo>
                    <a:pt x="472" y="566"/>
                  </a:lnTo>
                  <a:lnTo>
                    <a:pt x="472" y="660"/>
                  </a:lnTo>
                  <a:lnTo>
                    <a:pt x="378" y="660"/>
                  </a:lnTo>
                  <a:lnTo>
                    <a:pt x="378" y="848"/>
                  </a:lnTo>
                  <a:lnTo>
                    <a:pt x="189" y="848"/>
                  </a:lnTo>
                  <a:lnTo>
                    <a:pt x="189" y="1320"/>
                  </a:lnTo>
                  <a:lnTo>
                    <a:pt x="1" y="1320"/>
                  </a:lnTo>
                  <a:lnTo>
                    <a:pt x="1" y="1979"/>
                  </a:lnTo>
                  <a:lnTo>
                    <a:pt x="189" y="1979"/>
                  </a:lnTo>
                  <a:lnTo>
                    <a:pt x="189" y="1791"/>
                  </a:lnTo>
                  <a:lnTo>
                    <a:pt x="378" y="1791"/>
                  </a:lnTo>
                  <a:lnTo>
                    <a:pt x="378" y="1979"/>
                  </a:lnTo>
                  <a:lnTo>
                    <a:pt x="472" y="1979"/>
                  </a:lnTo>
                  <a:lnTo>
                    <a:pt x="472" y="1697"/>
                  </a:lnTo>
                  <a:lnTo>
                    <a:pt x="849" y="1697"/>
                  </a:lnTo>
                  <a:lnTo>
                    <a:pt x="849" y="1979"/>
                  </a:lnTo>
                  <a:lnTo>
                    <a:pt x="472" y="1979"/>
                  </a:lnTo>
                  <a:lnTo>
                    <a:pt x="472" y="2262"/>
                  </a:lnTo>
                  <a:lnTo>
                    <a:pt x="661" y="2262"/>
                  </a:lnTo>
                  <a:lnTo>
                    <a:pt x="661" y="2168"/>
                  </a:lnTo>
                  <a:lnTo>
                    <a:pt x="1038" y="2168"/>
                  </a:lnTo>
                  <a:lnTo>
                    <a:pt x="1038" y="1791"/>
                  </a:lnTo>
                  <a:lnTo>
                    <a:pt x="1320" y="1791"/>
                  </a:lnTo>
                  <a:lnTo>
                    <a:pt x="1320" y="1979"/>
                  </a:lnTo>
                  <a:lnTo>
                    <a:pt x="1603" y="1979"/>
                  </a:lnTo>
                  <a:lnTo>
                    <a:pt x="1603" y="1791"/>
                  </a:lnTo>
                  <a:lnTo>
                    <a:pt x="1509" y="1791"/>
                  </a:lnTo>
                  <a:lnTo>
                    <a:pt x="1509" y="1508"/>
                  </a:lnTo>
                  <a:lnTo>
                    <a:pt x="1320" y="1508"/>
                  </a:lnTo>
                  <a:lnTo>
                    <a:pt x="1320" y="1697"/>
                  </a:lnTo>
                  <a:lnTo>
                    <a:pt x="1132" y="1697"/>
                  </a:lnTo>
                  <a:lnTo>
                    <a:pt x="1132" y="1508"/>
                  </a:lnTo>
                  <a:lnTo>
                    <a:pt x="1038" y="1508"/>
                  </a:lnTo>
                  <a:lnTo>
                    <a:pt x="1038" y="1320"/>
                  </a:lnTo>
                  <a:lnTo>
                    <a:pt x="1132" y="1320"/>
                  </a:lnTo>
                  <a:lnTo>
                    <a:pt x="1132" y="1131"/>
                  </a:lnTo>
                  <a:lnTo>
                    <a:pt x="1038" y="1131"/>
                  </a:lnTo>
                  <a:lnTo>
                    <a:pt x="1038" y="848"/>
                  </a:lnTo>
                  <a:lnTo>
                    <a:pt x="849" y="848"/>
                  </a:lnTo>
                  <a:lnTo>
                    <a:pt x="849" y="377"/>
                  </a:lnTo>
                  <a:lnTo>
                    <a:pt x="661" y="377"/>
                  </a:lnTo>
                  <a:lnTo>
                    <a:pt x="661"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4" name="Google Shape;1344;p188"/>
            <p:cNvSpPr/>
            <p:nvPr/>
          </p:nvSpPr>
          <p:spPr>
            <a:xfrm>
              <a:off x="4432131" y="2658268"/>
              <a:ext cx="75601" cy="75601"/>
            </a:xfrm>
            <a:custGeom>
              <a:rect b="b" l="l" r="r" t="t"/>
              <a:pathLst>
                <a:path extrusionOk="0" h="1132" w="1132">
                  <a:moveTo>
                    <a:pt x="943" y="189"/>
                  </a:moveTo>
                  <a:lnTo>
                    <a:pt x="943" y="1037"/>
                  </a:lnTo>
                  <a:lnTo>
                    <a:pt x="95" y="1037"/>
                  </a:lnTo>
                  <a:lnTo>
                    <a:pt x="95" y="189"/>
                  </a:lnTo>
                  <a:close/>
                  <a:moveTo>
                    <a:pt x="1" y="0"/>
                  </a:moveTo>
                  <a:lnTo>
                    <a:pt x="1" y="1131"/>
                  </a:lnTo>
                  <a:lnTo>
                    <a:pt x="1132" y="1131"/>
                  </a:lnTo>
                  <a:lnTo>
                    <a:pt x="1132"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5" name="Google Shape;1345;p188"/>
            <p:cNvSpPr/>
            <p:nvPr/>
          </p:nvSpPr>
          <p:spPr>
            <a:xfrm>
              <a:off x="4620997" y="2469402"/>
              <a:ext cx="75601" cy="75601"/>
            </a:xfrm>
            <a:custGeom>
              <a:rect b="b" l="l" r="r" t="t"/>
              <a:pathLst>
                <a:path extrusionOk="0" h="1132" w="1132">
                  <a:moveTo>
                    <a:pt x="1037" y="95"/>
                  </a:moveTo>
                  <a:lnTo>
                    <a:pt x="1037" y="943"/>
                  </a:lnTo>
                  <a:lnTo>
                    <a:pt x="189" y="943"/>
                  </a:lnTo>
                  <a:lnTo>
                    <a:pt x="189" y="95"/>
                  </a:lnTo>
                  <a:close/>
                  <a:moveTo>
                    <a:pt x="0" y="1"/>
                  </a:moveTo>
                  <a:lnTo>
                    <a:pt x="0" y="1132"/>
                  </a:lnTo>
                  <a:lnTo>
                    <a:pt x="1131" y="1132"/>
                  </a:lnTo>
                  <a:lnTo>
                    <a:pt x="1131"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6" name="Google Shape;1346;p188"/>
            <p:cNvSpPr/>
            <p:nvPr/>
          </p:nvSpPr>
          <p:spPr>
            <a:xfrm>
              <a:off x="4432131" y="2469402"/>
              <a:ext cx="75601" cy="75601"/>
            </a:xfrm>
            <a:custGeom>
              <a:rect b="b" l="l" r="r" t="t"/>
              <a:pathLst>
                <a:path extrusionOk="0" h="1132" w="1132">
                  <a:moveTo>
                    <a:pt x="943" y="95"/>
                  </a:moveTo>
                  <a:lnTo>
                    <a:pt x="943" y="943"/>
                  </a:lnTo>
                  <a:lnTo>
                    <a:pt x="95" y="943"/>
                  </a:lnTo>
                  <a:lnTo>
                    <a:pt x="95" y="95"/>
                  </a:lnTo>
                  <a:close/>
                  <a:moveTo>
                    <a:pt x="1" y="1"/>
                  </a:moveTo>
                  <a:lnTo>
                    <a:pt x="1" y="1132"/>
                  </a:lnTo>
                  <a:lnTo>
                    <a:pt x="1132" y="1132"/>
                  </a:lnTo>
                  <a:lnTo>
                    <a:pt x="1132"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7" name="Google Shape;1347;p188"/>
            <p:cNvSpPr/>
            <p:nvPr/>
          </p:nvSpPr>
          <p:spPr>
            <a:xfrm>
              <a:off x="4583197" y="2519757"/>
              <a:ext cx="75601" cy="63045"/>
            </a:xfrm>
            <a:custGeom>
              <a:rect b="b" l="l" r="r" t="t"/>
              <a:pathLst>
                <a:path extrusionOk="0" h="944" w="1132">
                  <a:moveTo>
                    <a:pt x="283" y="1"/>
                  </a:moveTo>
                  <a:lnTo>
                    <a:pt x="283" y="472"/>
                  </a:lnTo>
                  <a:lnTo>
                    <a:pt x="95" y="472"/>
                  </a:lnTo>
                  <a:lnTo>
                    <a:pt x="95" y="189"/>
                  </a:lnTo>
                  <a:lnTo>
                    <a:pt x="1" y="189"/>
                  </a:lnTo>
                  <a:lnTo>
                    <a:pt x="1" y="661"/>
                  </a:lnTo>
                  <a:lnTo>
                    <a:pt x="95" y="661"/>
                  </a:lnTo>
                  <a:lnTo>
                    <a:pt x="95" y="943"/>
                  </a:lnTo>
                  <a:lnTo>
                    <a:pt x="472" y="943"/>
                  </a:lnTo>
                  <a:lnTo>
                    <a:pt x="472" y="661"/>
                  </a:lnTo>
                  <a:lnTo>
                    <a:pt x="566" y="661"/>
                  </a:lnTo>
                  <a:lnTo>
                    <a:pt x="566" y="849"/>
                  </a:lnTo>
                  <a:lnTo>
                    <a:pt x="755" y="849"/>
                  </a:lnTo>
                  <a:lnTo>
                    <a:pt x="755" y="661"/>
                  </a:lnTo>
                  <a:lnTo>
                    <a:pt x="1132" y="661"/>
                  </a:lnTo>
                  <a:lnTo>
                    <a:pt x="1132" y="472"/>
                  </a:lnTo>
                  <a:lnTo>
                    <a:pt x="472" y="472"/>
                  </a:lnTo>
                  <a:lnTo>
                    <a:pt x="472"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8" name="Google Shape;1348;p188"/>
            <p:cNvSpPr/>
            <p:nvPr/>
          </p:nvSpPr>
          <p:spPr>
            <a:xfrm>
              <a:off x="4545464" y="2488302"/>
              <a:ext cx="44078" cy="56700"/>
            </a:xfrm>
            <a:custGeom>
              <a:rect b="b" l="l" r="r" t="t"/>
              <a:pathLst>
                <a:path extrusionOk="0" h="849" w="660">
                  <a:moveTo>
                    <a:pt x="377" y="1"/>
                  </a:moveTo>
                  <a:lnTo>
                    <a:pt x="377" y="189"/>
                  </a:lnTo>
                  <a:lnTo>
                    <a:pt x="0" y="189"/>
                  </a:lnTo>
                  <a:lnTo>
                    <a:pt x="0" y="472"/>
                  </a:lnTo>
                  <a:lnTo>
                    <a:pt x="189" y="472"/>
                  </a:lnTo>
                  <a:lnTo>
                    <a:pt x="189" y="849"/>
                  </a:lnTo>
                  <a:lnTo>
                    <a:pt x="377" y="849"/>
                  </a:lnTo>
                  <a:lnTo>
                    <a:pt x="377" y="472"/>
                  </a:lnTo>
                  <a:lnTo>
                    <a:pt x="660" y="472"/>
                  </a:lnTo>
                  <a:lnTo>
                    <a:pt x="660" y="189"/>
                  </a:lnTo>
                  <a:lnTo>
                    <a:pt x="566" y="189"/>
                  </a:lnTo>
                  <a:lnTo>
                    <a:pt x="566"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9" name="Google Shape;1349;p188"/>
            <p:cNvSpPr/>
            <p:nvPr/>
          </p:nvSpPr>
          <p:spPr>
            <a:xfrm>
              <a:off x="4513942" y="2507202"/>
              <a:ext cx="31589" cy="56700"/>
            </a:xfrm>
            <a:custGeom>
              <a:rect b="b" l="l" r="r" t="t"/>
              <a:pathLst>
                <a:path extrusionOk="0" h="849" w="473">
                  <a:moveTo>
                    <a:pt x="1" y="0"/>
                  </a:moveTo>
                  <a:lnTo>
                    <a:pt x="1" y="849"/>
                  </a:lnTo>
                  <a:lnTo>
                    <a:pt x="378" y="849"/>
                  </a:lnTo>
                  <a:lnTo>
                    <a:pt x="378" y="566"/>
                  </a:lnTo>
                  <a:lnTo>
                    <a:pt x="189" y="566"/>
                  </a:lnTo>
                  <a:lnTo>
                    <a:pt x="189" y="377"/>
                  </a:lnTo>
                  <a:lnTo>
                    <a:pt x="378" y="377"/>
                  </a:lnTo>
                  <a:lnTo>
                    <a:pt x="378" y="566"/>
                  </a:lnTo>
                  <a:lnTo>
                    <a:pt x="472" y="566"/>
                  </a:lnTo>
                  <a:lnTo>
                    <a:pt x="472"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0" name="Google Shape;1350;p188"/>
            <p:cNvSpPr/>
            <p:nvPr/>
          </p:nvSpPr>
          <p:spPr>
            <a:xfrm>
              <a:off x="4545464" y="2639368"/>
              <a:ext cx="25245" cy="56700"/>
            </a:xfrm>
            <a:custGeom>
              <a:rect b="b" l="l" r="r" t="t"/>
              <a:pathLst>
                <a:path extrusionOk="0" h="849" w="378">
                  <a:moveTo>
                    <a:pt x="0" y="0"/>
                  </a:moveTo>
                  <a:lnTo>
                    <a:pt x="0" y="189"/>
                  </a:lnTo>
                  <a:lnTo>
                    <a:pt x="189" y="189"/>
                  </a:lnTo>
                  <a:lnTo>
                    <a:pt x="189" y="472"/>
                  </a:lnTo>
                  <a:lnTo>
                    <a:pt x="0" y="472"/>
                  </a:lnTo>
                  <a:lnTo>
                    <a:pt x="0" y="660"/>
                  </a:lnTo>
                  <a:lnTo>
                    <a:pt x="189" y="660"/>
                  </a:lnTo>
                  <a:lnTo>
                    <a:pt x="189" y="849"/>
                  </a:lnTo>
                  <a:lnTo>
                    <a:pt x="377" y="849"/>
                  </a:lnTo>
                  <a:lnTo>
                    <a:pt x="377"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1" name="Google Shape;1351;p188"/>
            <p:cNvSpPr/>
            <p:nvPr/>
          </p:nvSpPr>
          <p:spPr>
            <a:xfrm>
              <a:off x="4513942" y="2469402"/>
              <a:ext cx="44145" cy="18967"/>
            </a:xfrm>
            <a:custGeom>
              <a:rect b="b" l="l" r="r" t="t"/>
              <a:pathLst>
                <a:path extrusionOk="0" h="284" w="661">
                  <a:moveTo>
                    <a:pt x="1" y="1"/>
                  </a:moveTo>
                  <a:lnTo>
                    <a:pt x="1" y="284"/>
                  </a:lnTo>
                  <a:lnTo>
                    <a:pt x="189" y="284"/>
                  </a:lnTo>
                  <a:lnTo>
                    <a:pt x="189" y="95"/>
                  </a:lnTo>
                  <a:lnTo>
                    <a:pt x="472" y="95"/>
                  </a:lnTo>
                  <a:lnTo>
                    <a:pt x="472" y="284"/>
                  </a:lnTo>
                  <a:lnTo>
                    <a:pt x="661" y="284"/>
                  </a:lnTo>
                  <a:lnTo>
                    <a:pt x="661"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2" name="Google Shape;1352;p188"/>
            <p:cNvSpPr/>
            <p:nvPr/>
          </p:nvSpPr>
          <p:spPr>
            <a:xfrm>
              <a:off x="4677630" y="2551280"/>
              <a:ext cx="18967" cy="31523"/>
            </a:xfrm>
            <a:custGeom>
              <a:rect b="b" l="l" r="r" t="t"/>
              <a:pathLst>
                <a:path extrusionOk="0" h="472" w="284">
                  <a:moveTo>
                    <a:pt x="0" y="0"/>
                  </a:moveTo>
                  <a:lnTo>
                    <a:pt x="0" y="377"/>
                  </a:lnTo>
                  <a:lnTo>
                    <a:pt x="189" y="377"/>
                  </a:lnTo>
                  <a:lnTo>
                    <a:pt x="189" y="471"/>
                  </a:lnTo>
                  <a:lnTo>
                    <a:pt x="283" y="471"/>
                  </a:lnTo>
                  <a:lnTo>
                    <a:pt x="283"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3" name="Google Shape;1353;p188"/>
            <p:cNvSpPr/>
            <p:nvPr/>
          </p:nvSpPr>
          <p:spPr>
            <a:xfrm>
              <a:off x="4539119" y="2702279"/>
              <a:ext cx="31589" cy="31589"/>
            </a:xfrm>
            <a:custGeom>
              <a:rect b="b" l="l" r="r" t="t"/>
              <a:pathLst>
                <a:path extrusionOk="0" h="473" w="473">
                  <a:moveTo>
                    <a:pt x="1" y="1"/>
                  </a:moveTo>
                  <a:lnTo>
                    <a:pt x="1" y="189"/>
                  </a:lnTo>
                  <a:lnTo>
                    <a:pt x="95" y="189"/>
                  </a:lnTo>
                  <a:lnTo>
                    <a:pt x="95" y="378"/>
                  </a:lnTo>
                  <a:lnTo>
                    <a:pt x="284" y="378"/>
                  </a:lnTo>
                  <a:lnTo>
                    <a:pt x="284" y="472"/>
                  </a:lnTo>
                  <a:lnTo>
                    <a:pt x="472" y="472"/>
                  </a:lnTo>
                  <a:lnTo>
                    <a:pt x="472" y="189"/>
                  </a:lnTo>
                  <a:lnTo>
                    <a:pt x="284" y="189"/>
                  </a:lnTo>
                  <a:lnTo>
                    <a:pt x="284"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4" name="Google Shape;1354;p188"/>
            <p:cNvSpPr/>
            <p:nvPr/>
          </p:nvSpPr>
          <p:spPr>
            <a:xfrm>
              <a:off x="4513942" y="2702279"/>
              <a:ext cx="25245" cy="31589"/>
            </a:xfrm>
            <a:custGeom>
              <a:rect b="b" l="l" r="r" t="t"/>
              <a:pathLst>
                <a:path extrusionOk="0" h="473" w="378">
                  <a:moveTo>
                    <a:pt x="1" y="1"/>
                  </a:moveTo>
                  <a:lnTo>
                    <a:pt x="1" y="472"/>
                  </a:lnTo>
                  <a:lnTo>
                    <a:pt x="378" y="472"/>
                  </a:lnTo>
                  <a:lnTo>
                    <a:pt x="378" y="378"/>
                  </a:lnTo>
                  <a:lnTo>
                    <a:pt x="189" y="378"/>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5" name="Google Shape;1355;p188"/>
            <p:cNvSpPr/>
            <p:nvPr/>
          </p:nvSpPr>
          <p:spPr>
            <a:xfrm>
              <a:off x="4658730" y="2563835"/>
              <a:ext cx="18967" cy="31523"/>
            </a:xfrm>
            <a:custGeom>
              <a:rect b="b" l="l" r="r" t="t"/>
              <a:pathLst>
                <a:path extrusionOk="0" h="472" w="284">
                  <a:moveTo>
                    <a:pt x="1" y="1"/>
                  </a:moveTo>
                  <a:lnTo>
                    <a:pt x="1" y="472"/>
                  </a:lnTo>
                  <a:lnTo>
                    <a:pt x="95" y="472"/>
                  </a:lnTo>
                  <a:lnTo>
                    <a:pt x="95" y="283"/>
                  </a:lnTo>
                  <a:lnTo>
                    <a:pt x="283" y="283"/>
                  </a:lnTo>
                  <a:lnTo>
                    <a:pt x="283" y="189"/>
                  </a:lnTo>
                  <a:lnTo>
                    <a:pt x="95" y="189"/>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6" name="Google Shape;1356;p188"/>
            <p:cNvSpPr/>
            <p:nvPr/>
          </p:nvSpPr>
          <p:spPr>
            <a:xfrm>
              <a:off x="4677630" y="2595290"/>
              <a:ext cx="18967" cy="31523"/>
            </a:xfrm>
            <a:custGeom>
              <a:rect b="b" l="l" r="r" t="t"/>
              <a:pathLst>
                <a:path extrusionOk="0" h="472" w="284">
                  <a:moveTo>
                    <a:pt x="189" y="1"/>
                  </a:moveTo>
                  <a:lnTo>
                    <a:pt x="189" y="189"/>
                  </a:lnTo>
                  <a:lnTo>
                    <a:pt x="0" y="189"/>
                  </a:lnTo>
                  <a:lnTo>
                    <a:pt x="0" y="378"/>
                  </a:lnTo>
                  <a:lnTo>
                    <a:pt x="189" y="378"/>
                  </a:lnTo>
                  <a:lnTo>
                    <a:pt x="189" y="472"/>
                  </a:lnTo>
                  <a:lnTo>
                    <a:pt x="283" y="472"/>
                  </a:lnTo>
                  <a:lnTo>
                    <a:pt x="283"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7" name="Google Shape;1357;p188"/>
            <p:cNvSpPr/>
            <p:nvPr/>
          </p:nvSpPr>
          <p:spPr>
            <a:xfrm>
              <a:off x="4658730" y="2620468"/>
              <a:ext cx="18967" cy="6345"/>
            </a:xfrm>
            <a:custGeom>
              <a:rect b="b" l="l" r="r" t="t"/>
              <a:pathLst>
                <a:path extrusionOk="0" h="95" w="284">
                  <a:moveTo>
                    <a:pt x="1" y="1"/>
                  </a:moveTo>
                  <a:lnTo>
                    <a:pt x="1" y="95"/>
                  </a:lnTo>
                  <a:lnTo>
                    <a:pt x="283" y="95"/>
                  </a:lnTo>
                  <a:lnTo>
                    <a:pt x="283"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8" name="Google Shape;1358;p188"/>
            <p:cNvSpPr/>
            <p:nvPr/>
          </p:nvSpPr>
          <p:spPr>
            <a:xfrm>
              <a:off x="4583197" y="2714901"/>
              <a:ext cx="6345" cy="18967"/>
            </a:xfrm>
            <a:custGeom>
              <a:rect b="b" l="l" r="r" t="t"/>
              <a:pathLst>
                <a:path extrusionOk="0" h="284" w="95">
                  <a:moveTo>
                    <a:pt x="1" y="0"/>
                  </a:moveTo>
                  <a:lnTo>
                    <a:pt x="1" y="283"/>
                  </a:lnTo>
                  <a:lnTo>
                    <a:pt x="95" y="283"/>
                  </a:lnTo>
                  <a:lnTo>
                    <a:pt x="95"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59" name="Google Shape;1359;p188"/>
            <p:cNvSpPr/>
            <p:nvPr/>
          </p:nvSpPr>
          <p:spPr>
            <a:xfrm>
              <a:off x="4482486" y="2551280"/>
              <a:ext cx="25245" cy="12622"/>
            </a:xfrm>
            <a:custGeom>
              <a:rect b="b" l="l" r="r" t="t"/>
              <a:pathLst>
                <a:path extrusionOk="0" h="189" w="378">
                  <a:moveTo>
                    <a:pt x="1" y="0"/>
                  </a:moveTo>
                  <a:lnTo>
                    <a:pt x="1" y="189"/>
                  </a:lnTo>
                  <a:lnTo>
                    <a:pt x="378" y="189"/>
                  </a:lnTo>
                  <a:lnTo>
                    <a:pt x="378"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0" name="Google Shape;1360;p188"/>
            <p:cNvSpPr/>
            <p:nvPr/>
          </p:nvSpPr>
          <p:spPr>
            <a:xfrm>
              <a:off x="4583197" y="2651923"/>
              <a:ext cx="6345" cy="18967"/>
            </a:xfrm>
            <a:custGeom>
              <a:rect b="b" l="l" r="r" t="t"/>
              <a:pathLst>
                <a:path extrusionOk="0" h="284" w="95">
                  <a:moveTo>
                    <a:pt x="1" y="1"/>
                  </a:moveTo>
                  <a:lnTo>
                    <a:pt x="1" y="284"/>
                  </a:lnTo>
                  <a:lnTo>
                    <a:pt x="95" y="284"/>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1" name="Google Shape;1361;p188"/>
            <p:cNvSpPr/>
            <p:nvPr/>
          </p:nvSpPr>
          <p:spPr>
            <a:xfrm>
              <a:off x="4602097" y="2714901"/>
              <a:ext cx="12622" cy="18967"/>
            </a:xfrm>
            <a:custGeom>
              <a:rect b="b" l="l" r="r" t="t"/>
              <a:pathLst>
                <a:path extrusionOk="0" h="284" w="189">
                  <a:moveTo>
                    <a:pt x="0" y="0"/>
                  </a:moveTo>
                  <a:lnTo>
                    <a:pt x="0" y="283"/>
                  </a:lnTo>
                  <a:lnTo>
                    <a:pt x="189" y="283"/>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2" name="Google Shape;1362;p188"/>
            <p:cNvSpPr/>
            <p:nvPr/>
          </p:nvSpPr>
          <p:spPr>
            <a:xfrm>
              <a:off x="4513942" y="2670823"/>
              <a:ext cx="25245" cy="12689"/>
            </a:xfrm>
            <a:custGeom>
              <a:rect b="b" l="l" r="r" t="t"/>
              <a:pathLst>
                <a:path extrusionOk="0" h="190" w="378">
                  <a:moveTo>
                    <a:pt x="1" y="1"/>
                  </a:moveTo>
                  <a:lnTo>
                    <a:pt x="1" y="189"/>
                  </a:lnTo>
                  <a:lnTo>
                    <a:pt x="378" y="189"/>
                  </a:lnTo>
                  <a:lnTo>
                    <a:pt x="378"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3" name="Google Shape;1363;p188"/>
            <p:cNvSpPr/>
            <p:nvPr/>
          </p:nvSpPr>
          <p:spPr>
            <a:xfrm>
              <a:off x="4690185" y="2651923"/>
              <a:ext cx="6411" cy="18967"/>
            </a:xfrm>
            <a:custGeom>
              <a:rect b="b" l="l" r="r" t="t"/>
              <a:pathLst>
                <a:path extrusionOk="0" h="284" w="96">
                  <a:moveTo>
                    <a:pt x="1" y="1"/>
                  </a:moveTo>
                  <a:lnTo>
                    <a:pt x="1" y="284"/>
                  </a:lnTo>
                  <a:lnTo>
                    <a:pt x="95" y="284"/>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4" name="Google Shape;1364;p188"/>
            <p:cNvSpPr/>
            <p:nvPr/>
          </p:nvSpPr>
          <p:spPr>
            <a:xfrm>
              <a:off x="4658730" y="2727456"/>
              <a:ext cx="6345" cy="6411"/>
            </a:xfrm>
            <a:custGeom>
              <a:rect b="b" l="l" r="r" t="t"/>
              <a:pathLst>
                <a:path extrusionOk="0" h="96" w="95">
                  <a:moveTo>
                    <a:pt x="1" y="1"/>
                  </a:moveTo>
                  <a:lnTo>
                    <a:pt x="1" y="95"/>
                  </a:lnTo>
                  <a:lnTo>
                    <a:pt x="95" y="95"/>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5" name="Google Shape;1365;p188"/>
            <p:cNvSpPr/>
            <p:nvPr/>
          </p:nvSpPr>
          <p:spPr>
            <a:xfrm>
              <a:off x="4690185" y="2727456"/>
              <a:ext cx="6411" cy="6411"/>
            </a:xfrm>
            <a:custGeom>
              <a:rect b="b" l="l" r="r" t="t"/>
              <a:pathLst>
                <a:path extrusionOk="0" h="96" w="96">
                  <a:moveTo>
                    <a:pt x="1" y="1"/>
                  </a:moveTo>
                  <a:lnTo>
                    <a:pt x="1" y="95"/>
                  </a:lnTo>
                  <a:lnTo>
                    <a:pt x="95" y="95"/>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6" name="Google Shape;1366;p188"/>
            <p:cNvSpPr/>
            <p:nvPr/>
          </p:nvSpPr>
          <p:spPr>
            <a:xfrm>
              <a:off x="4539119" y="2683445"/>
              <a:ext cx="6411" cy="12622"/>
            </a:xfrm>
            <a:custGeom>
              <a:rect b="b" l="l" r="r" t="t"/>
              <a:pathLst>
                <a:path extrusionOk="0" h="189" w="96">
                  <a:moveTo>
                    <a:pt x="1" y="0"/>
                  </a:moveTo>
                  <a:lnTo>
                    <a:pt x="1" y="189"/>
                  </a:lnTo>
                  <a:lnTo>
                    <a:pt x="95" y="189"/>
                  </a:lnTo>
                  <a:lnTo>
                    <a:pt x="95"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7" name="Google Shape;1367;p188"/>
            <p:cNvSpPr/>
            <p:nvPr/>
          </p:nvSpPr>
          <p:spPr>
            <a:xfrm>
              <a:off x="4665008" y="2651923"/>
              <a:ext cx="12689" cy="6411"/>
            </a:xfrm>
            <a:custGeom>
              <a:rect b="b" l="l" r="r" t="t"/>
              <a:pathLst>
                <a:path extrusionOk="0" h="96" w="190">
                  <a:moveTo>
                    <a:pt x="1" y="1"/>
                  </a:moveTo>
                  <a:lnTo>
                    <a:pt x="1" y="95"/>
                  </a:lnTo>
                  <a:lnTo>
                    <a:pt x="189" y="95"/>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8" name="Google Shape;1368;p188"/>
            <p:cNvSpPr/>
            <p:nvPr/>
          </p:nvSpPr>
          <p:spPr>
            <a:xfrm>
              <a:off x="4677630" y="2639368"/>
              <a:ext cx="12622" cy="12622"/>
            </a:xfrm>
            <a:custGeom>
              <a:rect b="b" l="l" r="r" t="t"/>
              <a:pathLst>
                <a:path extrusionOk="0" h="189" w="189">
                  <a:moveTo>
                    <a:pt x="0" y="0"/>
                  </a:moveTo>
                  <a:lnTo>
                    <a:pt x="0"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69" name="Google Shape;1369;p188"/>
            <p:cNvSpPr/>
            <p:nvPr/>
          </p:nvSpPr>
          <p:spPr>
            <a:xfrm>
              <a:off x="4583197" y="2626746"/>
              <a:ext cx="6345" cy="12689"/>
            </a:xfrm>
            <a:custGeom>
              <a:rect b="b" l="l" r="r" t="t"/>
              <a:pathLst>
                <a:path extrusionOk="0" h="190" w="95">
                  <a:moveTo>
                    <a:pt x="1" y="1"/>
                  </a:moveTo>
                  <a:lnTo>
                    <a:pt x="1" y="189"/>
                  </a:lnTo>
                  <a:lnTo>
                    <a:pt x="95" y="189"/>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0" name="Google Shape;1370;p188"/>
            <p:cNvSpPr/>
            <p:nvPr/>
          </p:nvSpPr>
          <p:spPr>
            <a:xfrm>
              <a:off x="4570642" y="2607913"/>
              <a:ext cx="12622" cy="12622"/>
            </a:xfrm>
            <a:custGeom>
              <a:rect b="b" l="l" r="r" t="t"/>
              <a:pathLst>
                <a:path extrusionOk="0" h="189" w="189">
                  <a:moveTo>
                    <a:pt x="0" y="0"/>
                  </a:moveTo>
                  <a:lnTo>
                    <a:pt x="0"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1" name="Google Shape;1371;p188"/>
            <p:cNvSpPr/>
            <p:nvPr/>
          </p:nvSpPr>
          <p:spPr>
            <a:xfrm>
              <a:off x="4633552" y="2576457"/>
              <a:ext cx="12689" cy="6345"/>
            </a:xfrm>
            <a:custGeom>
              <a:rect b="b" l="l" r="r" t="t"/>
              <a:pathLst>
                <a:path extrusionOk="0" h="95" w="190">
                  <a:moveTo>
                    <a:pt x="1" y="0"/>
                  </a:moveTo>
                  <a:lnTo>
                    <a:pt x="1" y="94"/>
                  </a:lnTo>
                  <a:lnTo>
                    <a:pt x="189" y="94"/>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2" name="Google Shape;1372;p188"/>
            <p:cNvSpPr/>
            <p:nvPr/>
          </p:nvSpPr>
          <p:spPr>
            <a:xfrm>
              <a:off x="4469931" y="2563835"/>
              <a:ext cx="12622" cy="12622"/>
            </a:xfrm>
            <a:custGeom>
              <a:rect b="b" l="l" r="r" t="t"/>
              <a:pathLst>
                <a:path extrusionOk="0" h="189" w="189">
                  <a:moveTo>
                    <a:pt x="0" y="1"/>
                  </a:moveTo>
                  <a:lnTo>
                    <a:pt x="0" y="189"/>
                  </a:lnTo>
                  <a:lnTo>
                    <a:pt x="189" y="189"/>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3" name="Google Shape;1373;p188"/>
            <p:cNvSpPr/>
            <p:nvPr/>
          </p:nvSpPr>
          <p:spPr>
            <a:xfrm>
              <a:off x="4589475" y="2488302"/>
              <a:ext cx="12689" cy="12689"/>
            </a:xfrm>
            <a:custGeom>
              <a:rect b="b" l="l" r="r" t="t"/>
              <a:pathLst>
                <a:path extrusionOk="0" h="190" w="190">
                  <a:moveTo>
                    <a:pt x="1" y="1"/>
                  </a:moveTo>
                  <a:lnTo>
                    <a:pt x="1" y="189"/>
                  </a:lnTo>
                  <a:lnTo>
                    <a:pt x="189" y="189"/>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4" name="Google Shape;1374;p188"/>
            <p:cNvSpPr/>
            <p:nvPr/>
          </p:nvSpPr>
          <p:spPr>
            <a:xfrm>
              <a:off x="4526564" y="2488302"/>
              <a:ext cx="12622" cy="12689"/>
            </a:xfrm>
            <a:custGeom>
              <a:rect b="b" l="l" r="r" t="t"/>
              <a:pathLst>
                <a:path extrusionOk="0" h="190" w="189">
                  <a:moveTo>
                    <a:pt x="0" y="1"/>
                  </a:moveTo>
                  <a:lnTo>
                    <a:pt x="0" y="189"/>
                  </a:lnTo>
                  <a:lnTo>
                    <a:pt x="189" y="189"/>
                  </a:lnTo>
                  <a:lnTo>
                    <a:pt x="18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5" name="Google Shape;1375;p188"/>
            <p:cNvSpPr/>
            <p:nvPr/>
          </p:nvSpPr>
          <p:spPr>
            <a:xfrm>
              <a:off x="4583197" y="2469402"/>
              <a:ext cx="6345" cy="6411"/>
            </a:xfrm>
            <a:custGeom>
              <a:rect b="b" l="l" r="r" t="t"/>
              <a:pathLst>
                <a:path extrusionOk="0" h="96" w="95">
                  <a:moveTo>
                    <a:pt x="1" y="1"/>
                  </a:moveTo>
                  <a:lnTo>
                    <a:pt x="1" y="95"/>
                  </a:lnTo>
                  <a:lnTo>
                    <a:pt x="95" y="95"/>
                  </a:lnTo>
                  <a:lnTo>
                    <a:pt x="95"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6" name="Google Shape;1376;p188"/>
            <p:cNvSpPr/>
            <p:nvPr/>
          </p:nvSpPr>
          <p:spPr>
            <a:xfrm>
              <a:off x="4620997" y="2658268"/>
              <a:ext cx="12622" cy="12622"/>
            </a:xfrm>
            <a:custGeom>
              <a:rect b="b" l="l" r="r" t="t"/>
              <a:pathLst>
                <a:path extrusionOk="0" h="189" w="189">
                  <a:moveTo>
                    <a:pt x="0" y="0"/>
                  </a:moveTo>
                  <a:lnTo>
                    <a:pt x="0" y="189"/>
                  </a:lnTo>
                  <a:lnTo>
                    <a:pt x="189" y="189"/>
                  </a:lnTo>
                  <a:lnTo>
                    <a:pt x="18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7" name="Google Shape;1377;p188"/>
            <p:cNvSpPr/>
            <p:nvPr/>
          </p:nvSpPr>
          <p:spPr>
            <a:xfrm>
              <a:off x="4451031" y="2683445"/>
              <a:ext cx="31523" cy="31523"/>
            </a:xfrm>
            <a:custGeom>
              <a:rect b="b" l="l" r="r" t="t"/>
              <a:pathLst>
                <a:path extrusionOk="0" h="472" w="472">
                  <a:moveTo>
                    <a:pt x="1" y="0"/>
                  </a:moveTo>
                  <a:lnTo>
                    <a:pt x="1" y="471"/>
                  </a:lnTo>
                  <a:lnTo>
                    <a:pt x="472" y="471"/>
                  </a:lnTo>
                  <a:lnTo>
                    <a:pt x="472"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8" name="Google Shape;1378;p188"/>
            <p:cNvSpPr/>
            <p:nvPr/>
          </p:nvSpPr>
          <p:spPr>
            <a:xfrm>
              <a:off x="4646174" y="2488302"/>
              <a:ext cx="31523" cy="31523"/>
            </a:xfrm>
            <a:custGeom>
              <a:rect b="b" l="l" r="r" t="t"/>
              <a:pathLst>
                <a:path extrusionOk="0" h="472" w="472">
                  <a:moveTo>
                    <a:pt x="0" y="1"/>
                  </a:moveTo>
                  <a:lnTo>
                    <a:pt x="0" y="472"/>
                  </a:lnTo>
                  <a:lnTo>
                    <a:pt x="471" y="472"/>
                  </a:lnTo>
                  <a:lnTo>
                    <a:pt x="471"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9" name="Google Shape;1379;p188"/>
            <p:cNvSpPr/>
            <p:nvPr/>
          </p:nvSpPr>
          <p:spPr>
            <a:xfrm>
              <a:off x="4451031" y="2488302"/>
              <a:ext cx="31523" cy="31523"/>
            </a:xfrm>
            <a:custGeom>
              <a:rect b="b" l="l" r="r" t="t"/>
              <a:pathLst>
                <a:path extrusionOk="0" h="472" w="472">
                  <a:moveTo>
                    <a:pt x="1" y="1"/>
                  </a:moveTo>
                  <a:lnTo>
                    <a:pt x="1" y="472"/>
                  </a:lnTo>
                  <a:lnTo>
                    <a:pt x="472" y="472"/>
                  </a:lnTo>
                  <a:lnTo>
                    <a:pt x="472"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80" name="Google Shape;1380;p188"/>
            <p:cNvSpPr/>
            <p:nvPr/>
          </p:nvSpPr>
          <p:spPr>
            <a:xfrm>
              <a:off x="4388120" y="2425391"/>
              <a:ext cx="56700" cy="56700"/>
            </a:xfrm>
            <a:custGeom>
              <a:rect b="b" l="l" r="r" t="t"/>
              <a:pathLst>
                <a:path extrusionOk="0" h="849" w="849">
                  <a:moveTo>
                    <a:pt x="0" y="0"/>
                  </a:moveTo>
                  <a:lnTo>
                    <a:pt x="0" y="848"/>
                  </a:lnTo>
                  <a:lnTo>
                    <a:pt x="377" y="848"/>
                  </a:lnTo>
                  <a:lnTo>
                    <a:pt x="377" y="377"/>
                  </a:lnTo>
                  <a:lnTo>
                    <a:pt x="848" y="377"/>
                  </a:lnTo>
                  <a:lnTo>
                    <a:pt x="848"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81" name="Google Shape;1381;p188"/>
            <p:cNvSpPr/>
            <p:nvPr/>
          </p:nvSpPr>
          <p:spPr>
            <a:xfrm>
              <a:off x="4683907" y="2425391"/>
              <a:ext cx="56700" cy="56700"/>
            </a:xfrm>
            <a:custGeom>
              <a:rect b="b" l="l" r="r" t="t"/>
              <a:pathLst>
                <a:path extrusionOk="0" h="849" w="849">
                  <a:moveTo>
                    <a:pt x="1" y="0"/>
                  </a:moveTo>
                  <a:lnTo>
                    <a:pt x="1" y="377"/>
                  </a:lnTo>
                  <a:lnTo>
                    <a:pt x="472" y="377"/>
                  </a:lnTo>
                  <a:lnTo>
                    <a:pt x="472" y="848"/>
                  </a:lnTo>
                  <a:lnTo>
                    <a:pt x="849" y="848"/>
                  </a:lnTo>
                  <a:lnTo>
                    <a:pt x="849"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82" name="Google Shape;1382;p188"/>
            <p:cNvSpPr/>
            <p:nvPr/>
          </p:nvSpPr>
          <p:spPr>
            <a:xfrm>
              <a:off x="4683907" y="2721179"/>
              <a:ext cx="56700" cy="56700"/>
            </a:xfrm>
            <a:custGeom>
              <a:rect b="b" l="l" r="r" t="t"/>
              <a:pathLst>
                <a:path extrusionOk="0" h="849" w="849">
                  <a:moveTo>
                    <a:pt x="472" y="1"/>
                  </a:moveTo>
                  <a:lnTo>
                    <a:pt x="472" y="472"/>
                  </a:lnTo>
                  <a:lnTo>
                    <a:pt x="1" y="472"/>
                  </a:lnTo>
                  <a:lnTo>
                    <a:pt x="1" y="849"/>
                  </a:lnTo>
                  <a:lnTo>
                    <a:pt x="849" y="849"/>
                  </a:lnTo>
                  <a:lnTo>
                    <a:pt x="849"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83" name="Google Shape;1383;p188"/>
            <p:cNvSpPr/>
            <p:nvPr/>
          </p:nvSpPr>
          <p:spPr>
            <a:xfrm>
              <a:off x="4388120" y="2721179"/>
              <a:ext cx="56700" cy="56700"/>
            </a:xfrm>
            <a:custGeom>
              <a:rect b="b" l="l" r="r" t="t"/>
              <a:pathLst>
                <a:path extrusionOk="0" h="849" w="849">
                  <a:moveTo>
                    <a:pt x="0" y="1"/>
                  </a:moveTo>
                  <a:lnTo>
                    <a:pt x="0" y="849"/>
                  </a:lnTo>
                  <a:lnTo>
                    <a:pt x="848" y="849"/>
                  </a:lnTo>
                  <a:lnTo>
                    <a:pt x="848" y="472"/>
                  </a:lnTo>
                  <a:lnTo>
                    <a:pt x="377" y="472"/>
                  </a:lnTo>
                  <a:lnTo>
                    <a:pt x="377"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1384" name="Google Shape;1384;p188"/>
          <p:cNvSpPr/>
          <p:nvPr/>
        </p:nvSpPr>
        <p:spPr>
          <a:xfrm>
            <a:off x="5185100" y="1553400"/>
            <a:ext cx="672600" cy="700800"/>
          </a:xfrm>
          <a:custGeom>
            <a:rect b="b" l="l" r="r" t="t"/>
            <a:pathLst>
              <a:path extrusionOk="0" h="120000" w="120000">
                <a:moveTo>
                  <a:pt x="120000" y="16875"/>
                </a:moveTo>
                <a:cubicBezTo>
                  <a:pt x="120000" y="26250"/>
                  <a:pt x="120000" y="26250"/>
                  <a:pt x="120000" y="26250"/>
                </a:cubicBezTo>
                <a:cubicBezTo>
                  <a:pt x="120000" y="35625"/>
                  <a:pt x="91636" y="43125"/>
                  <a:pt x="58909" y="43125"/>
                </a:cubicBezTo>
                <a:cubicBezTo>
                  <a:pt x="26181" y="43125"/>
                  <a:pt x="0" y="35625"/>
                  <a:pt x="0" y="26250"/>
                </a:cubicBezTo>
                <a:cubicBezTo>
                  <a:pt x="0" y="16875"/>
                  <a:pt x="0" y="16875"/>
                  <a:pt x="0" y="16875"/>
                </a:cubicBezTo>
                <a:cubicBezTo>
                  <a:pt x="0" y="7500"/>
                  <a:pt x="26181" y="0"/>
                  <a:pt x="58909" y="0"/>
                </a:cubicBezTo>
                <a:cubicBezTo>
                  <a:pt x="91636" y="0"/>
                  <a:pt x="120000" y="7500"/>
                  <a:pt x="120000" y="16875"/>
                </a:cubicBezTo>
                <a:close/>
                <a:moveTo>
                  <a:pt x="120000" y="39375"/>
                </a:moveTo>
                <a:cubicBezTo>
                  <a:pt x="120000" y="50625"/>
                  <a:pt x="120000" y="50625"/>
                  <a:pt x="120000" y="50625"/>
                </a:cubicBezTo>
                <a:cubicBezTo>
                  <a:pt x="120000" y="60000"/>
                  <a:pt x="91636" y="69375"/>
                  <a:pt x="58909" y="69375"/>
                </a:cubicBezTo>
                <a:cubicBezTo>
                  <a:pt x="26181" y="69375"/>
                  <a:pt x="0" y="60000"/>
                  <a:pt x="0" y="50625"/>
                </a:cubicBezTo>
                <a:cubicBezTo>
                  <a:pt x="0" y="39375"/>
                  <a:pt x="0" y="39375"/>
                  <a:pt x="0" y="39375"/>
                </a:cubicBezTo>
                <a:cubicBezTo>
                  <a:pt x="13090" y="46875"/>
                  <a:pt x="34909" y="50625"/>
                  <a:pt x="58909" y="50625"/>
                </a:cubicBezTo>
                <a:cubicBezTo>
                  <a:pt x="82909" y="50625"/>
                  <a:pt x="106909" y="46875"/>
                  <a:pt x="120000" y="39375"/>
                </a:cubicBezTo>
                <a:close/>
                <a:moveTo>
                  <a:pt x="120000" y="65625"/>
                </a:moveTo>
                <a:cubicBezTo>
                  <a:pt x="120000" y="76875"/>
                  <a:pt x="120000" y="76875"/>
                  <a:pt x="120000" y="76875"/>
                </a:cubicBezTo>
                <a:cubicBezTo>
                  <a:pt x="120000" y="86250"/>
                  <a:pt x="91636" y="93750"/>
                  <a:pt x="58909" y="93750"/>
                </a:cubicBezTo>
                <a:cubicBezTo>
                  <a:pt x="26181" y="93750"/>
                  <a:pt x="0" y="86250"/>
                  <a:pt x="0" y="76875"/>
                </a:cubicBezTo>
                <a:cubicBezTo>
                  <a:pt x="0" y="65625"/>
                  <a:pt x="0" y="65625"/>
                  <a:pt x="0" y="65625"/>
                </a:cubicBezTo>
                <a:cubicBezTo>
                  <a:pt x="13090" y="73125"/>
                  <a:pt x="34909" y="76875"/>
                  <a:pt x="58909" y="76875"/>
                </a:cubicBezTo>
                <a:cubicBezTo>
                  <a:pt x="82909" y="76875"/>
                  <a:pt x="106909" y="73125"/>
                  <a:pt x="120000" y="65625"/>
                </a:cubicBezTo>
                <a:close/>
                <a:moveTo>
                  <a:pt x="120000" y="91875"/>
                </a:moveTo>
                <a:cubicBezTo>
                  <a:pt x="120000" y="103125"/>
                  <a:pt x="120000" y="103125"/>
                  <a:pt x="120000" y="103125"/>
                </a:cubicBezTo>
                <a:cubicBezTo>
                  <a:pt x="120000" y="112500"/>
                  <a:pt x="91636" y="120000"/>
                  <a:pt x="58909" y="120000"/>
                </a:cubicBezTo>
                <a:cubicBezTo>
                  <a:pt x="26181" y="120000"/>
                  <a:pt x="0" y="112500"/>
                  <a:pt x="0" y="103125"/>
                </a:cubicBezTo>
                <a:cubicBezTo>
                  <a:pt x="0" y="91875"/>
                  <a:pt x="0" y="91875"/>
                  <a:pt x="0" y="91875"/>
                </a:cubicBezTo>
                <a:cubicBezTo>
                  <a:pt x="13090" y="99375"/>
                  <a:pt x="34909" y="103125"/>
                  <a:pt x="58909" y="103125"/>
                </a:cubicBezTo>
                <a:cubicBezTo>
                  <a:pt x="82909" y="103125"/>
                  <a:pt x="106909" y="99375"/>
                  <a:pt x="120000" y="9187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62626"/>
              </a:solidFill>
              <a:latin typeface="Calibri"/>
              <a:ea typeface="Calibri"/>
              <a:cs typeface="Calibri"/>
              <a:sym typeface="Calibri"/>
            </a:endParaRPr>
          </a:p>
        </p:txBody>
      </p:sp>
      <p:sp>
        <p:nvSpPr>
          <p:cNvPr id="1385" name="Google Shape;1385;p188"/>
          <p:cNvSpPr/>
          <p:nvPr/>
        </p:nvSpPr>
        <p:spPr>
          <a:xfrm>
            <a:off x="6036050" y="1513957"/>
            <a:ext cx="882000" cy="700800"/>
          </a:xfrm>
          <a:custGeom>
            <a:rect b="b" l="l" r="r" t="t"/>
            <a:pathLst>
              <a:path extrusionOk="0" h="120000" w="120000">
                <a:moveTo>
                  <a:pt x="91875" y="120000"/>
                </a:moveTo>
                <a:cubicBezTo>
                  <a:pt x="28125" y="120000"/>
                  <a:pt x="28125" y="120000"/>
                  <a:pt x="28125" y="120000"/>
                </a:cubicBezTo>
                <a:cubicBezTo>
                  <a:pt x="12656" y="120000"/>
                  <a:pt x="0" y="101590"/>
                  <a:pt x="0" y="79090"/>
                </a:cubicBezTo>
                <a:cubicBezTo>
                  <a:pt x="0" y="60681"/>
                  <a:pt x="8437" y="45000"/>
                  <a:pt x="19687" y="40227"/>
                </a:cubicBezTo>
                <a:cubicBezTo>
                  <a:pt x="26250" y="16363"/>
                  <a:pt x="41718" y="0"/>
                  <a:pt x="60000" y="0"/>
                </a:cubicBezTo>
                <a:cubicBezTo>
                  <a:pt x="78281" y="0"/>
                  <a:pt x="93750" y="16363"/>
                  <a:pt x="100312" y="40227"/>
                </a:cubicBezTo>
                <a:cubicBezTo>
                  <a:pt x="111562" y="45000"/>
                  <a:pt x="120000" y="60681"/>
                  <a:pt x="120000" y="79090"/>
                </a:cubicBezTo>
                <a:cubicBezTo>
                  <a:pt x="120000" y="101590"/>
                  <a:pt x="107343" y="120000"/>
                  <a:pt x="91875" y="120000"/>
                </a:cubicBezTo>
                <a:moveTo>
                  <a:pt x="103125" y="60681"/>
                </a:moveTo>
                <a:cubicBezTo>
                  <a:pt x="102656" y="60000"/>
                  <a:pt x="102187" y="60000"/>
                  <a:pt x="101718" y="59318"/>
                </a:cubicBezTo>
                <a:cubicBezTo>
                  <a:pt x="101718" y="59318"/>
                  <a:pt x="101718" y="59318"/>
                  <a:pt x="101718" y="59318"/>
                </a:cubicBezTo>
                <a:cubicBezTo>
                  <a:pt x="101718" y="58636"/>
                  <a:pt x="101250" y="58636"/>
                  <a:pt x="100781" y="57954"/>
                </a:cubicBezTo>
                <a:cubicBezTo>
                  <a:pt x="100781" y="57954"/>
                  <a:pt x="100781" y="57954"/>
                  <a:pt x="100781" y="57954"/>
                </a:cubicBezTo>
                <a:cubicBezTo>
                  <a:pt x="100312" y="57954"/>
                  <a:pt x="99843" y="57272"/>
                  <a:pt x="99375" y="57272"/>
                </a:cubicBezTo>
                <a:cubicBezTo>
                  <a:pt x="99375" y="57272"/>
                  <a:pt x="99375" y="57272"/>
                  <a:pt x="98906" y="57272"/>
                </a:cubicBezTo>
                <a:cubicBezTo>
                  <a:pt x="98906" y="56590"/>
                  <a:pt x="98437" y="56590"/>
                  <a:pt x="97968" y="56590"/>
                </a:cubicBezTo>
                <a:cubicBezTo>
                  <a:pt x="97968" y="55909"/>
                  <a:pt x="97968" y="55909"/>
                  <a:pt x="97500" y="55909"/>
                </a:cubicBezTo>
                <a:cubicBezTo>
                  <a:pt x="97500" y="55909"/>
                  <a:pt x="97031" y="55909"/>
                  <a:pt x="96562" y="55227"/>
                </a:cubicBezTo>
                <a:cubicBezTo>
                  <a:pt x="96562" y="55227"/>
                  <a:pt x="96093" y="55227"/>
                  <a:pt x="96093" y="55227"/>
                </a:cubicBezTo>
                <a:cubicBezTo>
                  <a:pt x="95625" y="55227"/>
                  <a:pt x="95625" y="55227"/>
                  <a:pt x="95156" y="55227"/>
                </a:cubicBezTo>
                <a:cubicBezTo>
                  <a:pt x="94687" y="55227"/>
                  <a:pt x="94687" y="54545"/>
                  <a:pt x="94218" y="54545"/>
                </a:cubicBezTo>
                <a:cubicBezTo>
                  <a:pt x="93750" y="54545"/>
                  <a:pt x="93750" y="54545"/>
                  <a:pt x="93750" y="54545"/>
                </a:cubicBezTo>
                <a:cubicBezTo>
                  <a:pt x="92812" y="54545"/>
                  <a:pt x="92343" y="54545"/>
                  <a:pt x="91875" y="54545"/>
                </a:cubicBezTo>
                <a:cubicBezTo>
                  <a:pt x="91875" y="54545"/>
                  <a:pt x="91406" y="54545"/>
                  <a:pt x="91406" y="54545"/>
                </a:cubicBezTo>
                <a:cubicBezTo>
                  <a:pt x="91406" y="53181"/>
                  <a:pt x="90937" y="51818"/>
                  <a:pt x="90937" y="50454"/>
                </a:cubicBezTo>
                <a:cubicBezTo>
                  <a:pt x="90468" y="50454"/>
                  <a:pt x="90468" y="49772"/>
                  <a:pt x="90468" y="49772"/>
                </a:cubicBezTo>
                <a:cubicBezTo>
                  <a:pt x="90468" y="48409"/>
                  <a:pt x="90000" y="47727"/>
                  <a:pt x="90000" y="46363"/>
                </a:cubicBezTo>
                <a:cubicBezTo>
                  <a:pt x="89531" y="46363"/>
                  <a:pt x="89531" y="45681"/>
                  <a:pt x="89531" y="45681"/>
                </a:cubicBezTo>
                <a:cubicBezTo>
                  <a:pt x="89062" y="44318"/>
                  <a:pt x="89062" y="43636"/>
                  <a:pt x="88593" y="42272"/>
                </a:cubicBezTo>
                <a:cubicBezTo>
                  <a:pt x="88593" y="42272"/>
                  <a:pt x="88593" y="42272"/>
                  <a:pt x="88593" y="41590"/>
                </a:cubicBezTo>
                <a:cubicBezTo>
                  <a:pt x="88125" y="40909"/>
                  <a:pt x="87656" y="39545"/>
                  <a:pt x="87187" y="38863"/>
                </a:cubicBezTo>
                <a:cubicBezTo>
                  <a:pt x="81562" y="25227"/>
                  <a:pt x="71718" y="16363"/>
                  <a:pt x="60000" y="16363"/>
                </a:cubicBezTo>
                <a:cubicBezTo>
                  <a:pt x="48281" y="16363"/>
                  <a:pt x="38437" y="25227"/>
                  <a:pt x="32812" y="38863"/>
                </a:cubicBezTo>
                <a:cubicBezTo>
                  <a:pt x="32343" y="39545"/>
                  <a:pt x="31875" y="40909"/>
                  <a:pt x="31406" y="41590"/>
                </a:cubicBezTo>
                <a:cubicBezTo>
                  <a:pt x="31406" y="42272"/>
                  <a:pt x="31406" y="42272"/>
                  <a:pt x="31406" y="42272"/>
                </a:cubicBezTo>
                <a:cubicBezTo>
                  <a:pt x="30937" y="43636"/>
                  <a:pt x="30937" y="44318"/>
                  <a:pt x="30468" y="45681"/>
                </a:cubicBezTo>
                <a:cubicBezTo>
                  <a:pt x="30468" y="45681"/>
                  <a:pt x="30468" y="46363"/>
                  <a:pt x="30000" y="46363"/>
                </a:cubicBezTo>
                <a:cubicBezTo>
                  <a:pt x="30000" y="47727"/>
                  <a:pt x="29531" y="48409"/>
                  <a:pt x="29531" y="49772"/>
                </a:cubicBezTo>
                <a:cubicBezTo>
                  <a:pt x="29531" y="49772"/>
                  <a:pt x="29531" y="50454"/>
                  <a:pt x="29062" y="50454"/>
                </a:cubicBezTo>
                <a:cubicBezTo>
                  <a:pt x="29062" y="51818"/>
                  <a:pt x="28593" y="53181"/>
                  <a:pt x="28593" y="54545"/>
                </a:cubicBezTo>
                <a:cubicBezTo>
                  <a:pt x="28593" y="54545"/>
                  <a:pt x="28125" y="54545"/>
                  <a:pt x="28125" y="54545"/>
                </a:cubicBezTo>
                <a:cubicBezTo>
                  <a:pt x="27656" y="54545"/>
                  <a:pt x="27187" y="54545"/>
                  <a:pt x="26250" y="54545"/>
                </a:cubicBezTo>
                <a:cubicBezTo>
                  <a:pt x="26250" y="54545"/>
                  <a:pt x="26250" y="54545"/>
                  <a:pt x="25781" y="54545"/>
                </a:cubicBezTo>
                <a:cubicBezTo>
                  <a:pt x="25312" y="54545"/>
                  <a:pt x="25312" y="55227"/>
                  <a:pt x="24843" y="55227"/>
                </a:cubicBezTo>
                <a:cubicBezTo>
                  <a:pt x="24375" y="55227"/>
                  <a:pt x="24375" y="55227"/>
                  <a:pt x="23906" y="55227"/>
                </a:cubicBezTo>
                <a:cubicBezTo>
                  <a:pt x="23906" y="55227"/>
                  <a:pt x="23437" y="55227"/>
                  <a:pt x="23437" y="55227"/>
                </a:cubicBezTo>
                <a:cubicBezTo>
                  <a:pt x="22968" y="55909"/>
                  <a:pt x="22500" y="55909"/>
                  <a:pt x="22500" y="55909"/>
                </a:cubicBezTo>
                <a:cubicBezTo>
                  <a:pt x="22031" y="55909"/>
                  <a:pt x="22031" y="55909"/>
                  <a:pt x="22031" y="56590"/>
                </a:cubicBezTo>
                <a:cubicBezTo>
                  <a:pt x="21562" y="56590"/>
                  <a:pt x="21093" y="56590"/>
                  <a:pt x="21093" y="57272"/>
                </a:cubicBezTo>
                <a:cubicBezTo>
                  <a:pt x="20625" y="57272"/>
                  <a:pt x="20625" y="57272"/>
                  <a:pt x="20625" y="57272"/>
                </a:cubicBezTo>
                <a:cubicBezTo>
                  <a:pt x="20156" y="57272"/>
                  <a:pt x="19687" y="57954"/>
                  <a:pt x="19218" y="57954"/>
                </a:cubicBezTo>
                <a:cubicBezTo>
                  <a:pt x="19218" y="57954"/>
                  <a:pt x="19218" y="57954"/>
                  <a:pt x="19218" y="57954"/>
                </a:cubicBezTo>
                <a:cubicBezTo>
                  <a:pt x="18750" y="58636"/>
                  <a:pt x="18281" y="58636"/>
                  <a:pt x="18281" y="59318"/>
                </a:cubicBezTo>
                <a:cubicBezTo>
                  <a:pt x="18281" y="59318"/>
                  <a:pt x="18281" y="59318"/>
                  <a:pt x="18281" y="59318"/>
                </a:cubicBezTo>
                <a:cubicBezTo>
                  <a:pt x="17812" y="60000"/>
                  <a:pt x="17343" y="60000"/>
                  <a:pt x="16875" y="60681"/>
                </a:cubicBezTo>
                <a:cubicBezTo>
                  <a:pt x="13593" y="65454"/>
                  <a:pt x="11250" y="71590"/>
                  <a:pt x="11250" y="79090"/>
                </a:cubicBezTo>
                <a:cubicBezTo>
                  <a:pt x="11250" y="92727"/>
                  <a:pt x="18750" y="103636"/>
                  <a:pt x="28125" y="103636"/>
                </a:cubicBezTo>
                <a:cubicBezTo>
                  <a:pt x="91875" y="103636"/>
                  <a:pt x="91875" y="103636"/>
                  <a:pt x="91875" y="103636"/>
                </a:cubicBezTo>
                <a:cubicBezTo>
                  <a:pt x="101250" y="103636"/>
                  <a:pt x="108750" y="92727"/>
                  <a:pt x="108750" y="79090"/>
                </a:cubicBezTo>
                <a:cubicBezTo>
                  <a:pt x="108750" y="71590"/>
                  <a:pt x="106406" y="65454"/>
                  <a:pt x="103125" y="60681"/>
                </a:cubicBezTo>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62626"/>
              </a:solidFill>
              <a:latin typeface="Calibri"/>
              <a:ea typeface="Calibri"/>
              <a:cs typeface="Calibri"/>
              <a:sym typeface="Calibri"/>
            </a:endParaRPr>
          </a:p>
        </p:txBody>
      </p:sp>
      <p:sp>
        <p:nvSpPr>
          <p:cNvPr id="1386" name="Google Shape;1386;p188"/>
          <p:cNvSpPr txBox="1"/>
          <p:nvPr/>
        </p:nvSpPr>
        <p:spPr>
          <a:xfrm>
            <a:off x="5384200" y="2308775"/>
            <a:ext cx="2150700" cy="2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0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3. Software, on premise </a:t>
            </a:r>
            <a:br>
              <a:rPr b="0" i="0" lang="en" sz="1200" u="none" cap="none" strike="noStrike">
                <a:solidFill>
                  <a:srgbClr val="000000"/>
                </a:solidFill>
                <a:latin typeface="Helvetica Neue Light"/>
                <a:ea typeface="Helvetica Neue Light"/>
                <a:cs typeface="Helvetica Neue Light"/>
                <a:sym typeface="Helvetica Neue Light"/>
              </a:rPr>
            </a:br>
            <a:r>
              <a:rPr b="0" i="0" lang="en" sz="1200" u="none" cap="none" strike="noStrike">
                <a:solidFill>
                  <a:srgbClr val="000000"/>
                </a:solidFill>
                <a:latin typeface="Helvetica Neue Light"/>
                <a:ea typeface="Helvetica Neue Light"/>
                <a:cs typeface="Helvetica Neue Light"/>
                <a:sym typeface="Helvetica Neue Light"/>
              </a:rPr>
              <a:t>    or cloud based</a:t>
            </a:r>
            <a:endParaRPr b="0" i="0" sz="1200" u="none" cap="none" strike="noStrike">
              <a:solidFill>
                <a:srgbClr val="000000"/>
              </a:solidFill>
              <a:latin typeface="Arial"/>
              <a:ea typeface="Arial"/>
              <a:cs typeface="Arial"/>
              <a:sym typeface="Arial"/>
            </a:endParaRPr>
          </a:p>
        </p:txBody>
      </p:sp>
      <p:sp>
        <p:nvSpPr>
          <p:cNvPr id="1387" name="Google Shape;1387;p188"/>
          <p:cNvSpPr txBox="1"/>
          <p:nvPr/>
        </p:nvSpPr>
        <p:spPr>
          <a:xfrm>
            <a:off x="473375" y="80725"/>
            <a:ext cx="32751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COMPOSANTS D’UN SYSTEME RFID COMPLET</a:t>
            </a:r>
            <a:endParaRPr b="1" i="0" sz="1800" u="none" cap="none" strike="noStrike">
              <a:solidFill>
                <a:srgbClr val="000000"/>
              </a:solidFill>
              <a:latin typeface="Helvetica Neue"/>
              <a:ea typeface="Helvetica Neue"/>
              <a:cs typeface="Helvetica Neue"/>
              <a:sym typeface="Helvetica Neue"/>
            </a:endParaRPr>
          </a:p>
        </p:txBody>
      </p:sp>
      <p:cxnSp>
        <p:nvCxnSpPr>
          <p:cNvPr id="1388" name="Google Shape;1388;p188"/>
          <p:cNvCxnSpPr/>
          <p:nvPr/>
        </p:nvCxnSpPr>
        <p:spPr>
          <a:xfrm flipH="1" rot="10800000">
            <a:off x="473375" y="1157300"/>
            <a:ext cx="3275100" cy="1080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2" name="Shape 1392"/>
        <p:cNvGrpSpPr/>
        <p:nvPr/>
      </p:nvGrpSpPr>
      <p:grpSpPr>
        <a:xfrm>
          <a:off x="0" y="0"/>
          <a:ext cx="0" cy="0"/>
          <a:chOff x="0" y="0"/>
          <a:chExt cx="0" cy="0"/>
        </a:xfrm>
      </p:grpSpPr>
      <p:sp>
        <p:nvSpPr>
          <p:cNvPr id="1393" name="Google Shape;1393;p189"/>
          <p:cNvSpPr txBox="1"/>
          <p:nvPr/>
        </p:nvSpPr>
        <p:spPr>
          <a:xfrm>
            <a:off x="1063344" y="2186386"/>
            <a:ext cx="41649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71717"/>
              </a:buClr>
              <a:buSzPts val="1000"/>
              <a:buFont typeface="Arial"/>
              <a:buNone/>
            </a:pPr>
            <a:r>
              <a:rPr b="0" i="0" lang="en" sz="1200" u="none" cap="none" strike="noStrike">
                <a:solidFill>
                  <a:srgbClr val="666666"/>
                </a:solidFill>
                <a:latin typeface="Arial"/>
                <a:ea typeface="Arial"/>
                <a:cs typeface="Arial"/>
                <a:sym typeface="Arial"/>
              </a:rPr>
              <a:t>EPC STRUCTURE</a:t>
            </a:r>
            <a:endParaRPr b="1" i="0" sz="1200" u="none" cap="none" strike="noStrike">
              <a:solidFill>
                <a:srgbClr val="666666"/>
              </a:solidFill>
              <a:latin typeface="Calibri"/>
              <a:ea typeface="Calibri"/>
              <a:cs typeface="Calibri"/>
              <a:sym typeface="Calibri"/>
            </a:endParaRPr>
          </a:p>
        </p:txBody>
      </p:sp>
      <p:sp>
        <p:nvSpPr>
          <p:cNvPr id="1394" name="Google Shape;1394;p189"/>
          <p:cNvSpPr txBox="1"/>
          <p:nvPr/>
        </p:nvSpPr>
        <p:spPr>
          <a:xfrm>
            <a:off x="1297125" y="3070250"/>
            <a:ext cx="16485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1000" u="none" cap="none" strike="noStrike">
                <a:solidFill>
                  <a:srgbClr val="000000"/>
                </a:solidFill>
                <a:latin typeface="Arial"/>
                <a:ea typeface="Arial"/>
                <a:cs typeface="Arial"/>
                <a:sym typeface="Arial"/>
              </a:rPr>
              <a:t>GS1</a:t>
            </a:r>
            <a:br>
              <a:rPr b="0" i="0" lang="en" sz="1000" u="none" cap="none" strike="noStrike">
                <a:solidFill>
                  <a:srgbClr val="000000"/>
                </a:solidFill>
                <a:latin typeface="Arial"/>
                <a:ea typeface="Arial"/>
                <a:cs typeface="Arial"/>
                <a:sym typeface="Arial"/>
              </a:rPr>
            </a:br>
            <a:r>
              <a:rPr b="0" i="0" lang="en" sz="1000" u="none" cap="none" strike="noStrike">
                <a:solidFill>
                  <a:srgbClr val="000000"/>
                </a:solidFill>
                <a:latin typeface="Arial"/>
                <a:ea typeface="Arial"/>
                <a:cs typeface="Arial"/>
                <a:sym typeface="Arial"/>
              </a:rPr>
              <a:t>Company Prefix</a:t>
            </a:r>
            <a:endParaRPr b="0" i="0" sz="1000" u="none" cap="none" strike="noStrike">
              <a:solidFill>
                <a:srgbClr val="000000"/>
              </a:solidFill>
              <a:latin typeface="Arial"/>
              <a:ea typeface="Arial"/>
              <a:cs typeface="Arial"/>
              <a:sym typeface="Arial"/>
            </a:endParaRPr>
          </a:p>
        </p:txBody>
      </p:sp>
      <p:sp>
        <p:nvSpPr>
          <p:cNvPr id="1395" name="Google Shape;1395;p189"/>
          <p:cNvSpPr/>
          <p:nvPr/>
        </p:nvSpPr>
        <p:spPr>
          <a:xfrm>
            <a:off x="1153431" y="2562603"/>
            <a:ext cx="242100" cy="2424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396" name="Google Shape;1396;p189"/>
          <p:cNvSpPr/>
          <p:nvPr/>
        </p:nvSpPr>
        <p:spPr>
          <a:xfrm>
            <a:off x="1426829"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6</a:t>
            </a:r>
            <a:endParaRPr b="0" i="0" sz="900" u="none" cap="none" strike="noStrike">
              <a:solidFill>
                <a:srgbClr val="FFFFFF"/>
              </a:solidFill>
              <a:latin typeface="Arial"/>
              <a:ea typeface="Arial"/>
              <a:cs typeface="Arial"/>
              <a:sym typeface="Arial"/>
            </a:endParaRPr>
          </a:p>
        </p:txBody>
      </p:sp>
      <p:sp>
        <p:nvSpPr>
          <p:cNvPr id="1397" name="Google Shape;1397;p189"/>
          <p:cNvSpPr/>
          <p:nvPr/>
        </p:nvSpPr>
        <p:spPr>
          <a:xfrm>
            <a:off x="1700228"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398" name="Google Shape;1398;p189"/>
          <p:cNvSpPr/>
          <p:nvPr/>
        </p:nvSpPr>
        <p:spPr>
          <a:xfrm>
            <a:off x="1973627"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399" name="Google Shape;1399;p189"/>
          <p:cNvSpPr/>
          <p:nvPr/>
        </p:nvSpPr>
        <p:spPr>
          <a:xfrm>
            <a:off x="2247025"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400" name="Google Shape;1400;p189"/>
          <p:cNvSpPr/>
          <p:nvPr/>
        </p:nvSpPr>
        <p:spPr>
          <a:xfrm>
            <a:off x="2520424"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401" name="Google Shape;1401;p189"/>
          <p:cNvSpPr/>
          <p:nvPr/>
        </p:nvSpPr>
        <p:spPr>
          <a:xfrm>
            <a:off x="2793822" y="25626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402" name="Google Shape;1402;p189"/>
          <p:cNvSpPr/>
          <p:nvPr/>
        </p:nvSpPr>
        <p:spPr>
          <a:xfrm>
            <a:off x="3067221" y="2562603"/>
            <a:ext cx="242100" cy="242400"/>
          </a:xfrm>
          <a:prstGeom prst="rect">
            <a:avLst/>
          </a:prstGeom>
          <a:solidFill>
            <a:srgbClr val="C27B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403" name="Google Shape;1403;p189"/>
          <p:cNvSpPr/>
          <p:nvPr/>
        </p:nvSpPr>
        <p:spPr>
          <a:xfrm>
            <a:off x="3340619"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404" name="Google Shape;1404;p189"/>
          <p:cNvSpPr/>
          <p:nvPr/>
        </p:nvSpPr>
        <p:spPr>
          <a:xfrm>
            <a:off x="3614018"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405" name="Google Shape;1405;p189"/>
          <p:cNvSpPr/>
          <p:nvPr/>
        </p:nvSpPr>
        <p:spPr>
          <a:xfrm>
            <a:off x="3887417"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7</a:t>
            </a:r>
            <a:endParaRPr b="0" i="0" sz="900" u="none" cap="none" strike="noStrike">
              <a:solidFill>
                <a:srgbClr val="FFFFFF"/>
              </a:solidFill>
              <a:latin typeface="Arial"/>
              <a:ea typeface="Arial"/>
              <a:cs typeface="Arial"/>
              <a:sym typeface="Arial"/>
            </a:endParaRPr>
          </a:p>
        </p:txBody>
      </p:sp>
      <p:sp>
        <p:nvSpPr>
          <p:cNvPr id="1406" name="Google Shape;1406;p189"/>
          <p:cNvSpPr/>
          <p:nvPr/>
        </p:nvSpPr>
        <p:spPr>
          <a:xfrm>
            <a:off x="4160815"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407" name="Google Shape;1407;p189"/>
          <p:cNvSpPr/>
          <p:nvPr/>
        </p:nvSpPr>
        <p:spPr>
          <a:xfrm>
            <a:off x="4434214" y="25626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408" name="Google Shape;1408;p189"/>
          <p:cNvSpPr/>
          <p:nvPr/>
        </p:nvSpPr>
        <p:spPr>
          <a:xfrm>
            <a:off x="4707612"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409" name="Google Shape;1409;p189"/>
          <p:cNvSpPr/>
          <p:nvPr/>
        </p:nvSpPr>
        <p:spPr>
          <a:xfrm>
            <a:off x="4981011"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410" name="Google Shape;1410;p189"/>
          <p:cNvSpPr/>
          <p:nvPr/>
        </p:nvSpPr>
        <p:spPr>
          <a:xfrm>
            <a:off x="5254409"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411" name="Google Shape;1411;p189"/>
          <p:cNvSpPr/>
          <p:nvPr/>
        </p:nvSpPr>
        <p:spPr>
          <a:xfrm>
            <a:off x="5527808"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412" name="Google Shape;1412;p189"/>
          <p:cNvSpPr/>
          <p:nvPr/>
        </p:nvSpPr>
        <p:spPr>
          <a:xfrm>
            <a:off x="5801207"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5</a:t>
            </a:r>
            <a:endParaRPr b="0" i="0" sz="900" u="none" cap="none" strike="noStrike">
              <a:solidFill>
                <a:srgbClr val="FFFFFF"/>
              </a:solidFill>
              <a:latin typeface="Arial"/>
              <a:ea typeface="Arial"/>
              <a:cs typeface="Arial"/>
              <a:sym typeface="Arial"/>
            </a:endParaRPr>
          </a:p>
        </p:txBody>
      </p:sp>
      <p:sp>
        <p:nvSpPr>
          <p:cNvPr id="1413" name="Google Shape;1413;p189"/>
          <p:cNvSpPr/>
          <p:nvPr/>
        </p:nvSpPr>
        <p:spPr>
          <a:xfrm>
            <a:off x="6066794" y="25626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9</a:t>
            </a:r>
            <a:endParaRPr b="0" i="0" sz="900" u="none" cap="none" strike="noStrike">
              <a:solidFill>
                <a:srgbClr val="FFFFFF"/>
              </a:solidFill>
              <a:latin typeface="Arial"/>
              <a:ea typeface="Arial"/>
              <a:cs typeface="Arial"/>
              <a:sym typeface="Arial"/>
            </a:endParaRPr>
          </a:p>
        </p:txBody>
      </p:sp>
      <p:sp>
        <p:nvSpPr>
          <p:cNvPr id="1414" name="Google Shape;1414;p189"/>
          <p:cNvSpPr txBox="1"/>
          <p:nvPr/>
        </p:nvSpPr>
        <p:spPr>
          <a:xfrm>
            <a:off x="3177250" y="3070250"/>
            <a:ext cx="13923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1000" u="none" cap="none" strike="noStrike">
                <a:solidFill>
                  <a:srgbClr val="000000"/>
                </a:solidFill>
                <a:latin typeface="Arial"/>
                <a:ea typeface="Arial"/>
                <a:cs typeface="Arial"/>
                <a:sym typeface="Arial"/>
              </a:rPr>
              <a:t>Indicator Digit + </a:t>
            </a:r>
            <a:br>
              <a:rPr b="0" i="0" lang="en" sz="1000" u="none" cap="none" strike="noStrike">
                <a:solidFill>
                  <a:srgbClr val="000000"/>
                </a:solidFill>
                <a:latin typeface="Arial"/>
                <a:ea typeface="Arial"/>
                <a:cs typeface="Arial"/>
                <a:sym typeface="Arial"/>
              </a:rPr>
            </a:br>
            <a:r>
              <a:rPr b="0" i="0" lang="en" sz="1000" u="none" cap="none" strike="noStrike">
                <a:solidFill>
                  <a:srgbClr val="000000"/>
                </a:solidFill>
                <a:latin typeface="Arial"/>
                <a:ea typeface="Arial"/>
                <a:cs typeface="Arial"/>
                <a:sym typeface="Arial"/>
              </a:rPr>
              <a:t>Item Reference</a:t>
            </a:r>
            <a:endParaRPr b="0" i="0" sz="1000" u="none" cap="none" strike="noStrike">
              <a:solidFill>
                <a:srgbClr val="000000"/>
              </a:solidFill>
              <a:latin typeface="Arial"/>
              <a:ea typeface="Arial"/>
              <a:cs typeface="Arial"/>
              <a:sym typeface="Arial"/>
            </a:endParaRPr>
          </a:p>
        </p:txBody>
      </p:sp>
      <p:sp>
        <p:nvSpPr>
          <p:cNvPr id="1415" name="Google Shape;1415;p189"/>
          <p:cNvSpPr txBox="1"/>
          <p:nvPr/>
        </p:nvSpPr>
        <p:spPr>
          <a:xfrm>
            <a:off x="4825400" y="3070250"/>
            <a:ext cx="13923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1000" u="none" cap="none" strike="noStrike">
                <a:solidFill>
                  <a:srgbClr val="000000"/>
                </a:solidFill>
                <a:latin typeface="Arial"/>
                <a:ea typeface="Arial"/>
                <a:cs typeface="Arial"/>
                <a:sym typeface="Arial"/>
              </a:rPr>
              <a:t>Serial Number</a:t>
            </a:r>
            <a:endParaRPr b="0" i="0" sz="1000" u="none" cap="none" strike="noStrike">
              <a:solidFill>
                <a:srgbClr val="000000"/>
              </a:solidFill>
              <a:latin typeface="Arial"/>
              <a:ea typeface="Arial"/>
              <a:cs typeface="Arial"/>
              <a:sym typeface="Arial"/>
            </a:endParaRPr>
          </a:p>
        </p:txBody>
      </p:sp>
      <p:sp>
        <p:nvSpPr>
          <p:cNvPr id="1416" name="Google Shape;1416;p18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89"/>
          <p:cNvSpPr/>
          <p:nvPr/>
        </p:nvSpPr>
        <p:spPr>
          <a:xfrm>
            <a:off x="7444750" y="4733600"/>
            <a:ext cx="1648500" cy="178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89"/>
          <p:cNvSpPr txBox="1"/>
          <p:nvPr/>
        </p:nvSpPr>
        <p:spPr>
          <a:xfrm>
            <a:off x="7644450" y="4583250"/>
            <a:ext cx="1496700" cy="328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26334"/>
              </a:buClr>
              <a:buSzPts val="600"/>
              <a:buFont typeface="Arial"/>
              <a:buNone/>
            </a:pPr>
            <a:r>
              <a:rPr b="0" i="0" lang="en" sz="600" u="none" cap="none" strike="noStrike">
                <a:solidFill>
                  <a:srgbClr val="000000"/>
                </a:solidFill>
                <a:latin typeface="Arial"/>
                <a:ea typeface="Arial"/>
                <a:cs typeface="Arial"/>
                <a:sym typeface="Arial"/>
              </a:rPr>
              <a:t>Source: GS1 US: UPC to EPC 2012</a:t>
            </a:r>
            <a:endParaRPr b="0" i="0" sz="600" u="none" cap="none" strike="noStrike">
              <a:solidFill>
                <a:srgbClr val="000000"/>
              </a:solidFill>
              <a:latin typeface="Arial"/>
              <a:ea typeface="Arial"/>
              <a:cs typeface="Arial"/>
              <a:sym typeface="Arial"/>
            </a:endParaRPr>
          </a:p>
        </p:txBody>
      </p:sp>
      <p:sp>
        <p:nvSpPr>
          <p:cNvPr id="1419" name="Google Shape;1419;p189"/>
          <p:cNvSpPr/>
          <p:nvPr/>
        </p:nvSpPr>
        <p:spPr>
          <a:xfrm>
            <a:off x="1297250" y="2848375"/>
            <a:ext cx="16485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89"/>
          <p:cNvSpPr/>
          <p:nvPr/>
        </p:nvSpPr>
        <p:spPr>
          <a:xfrm>
            <a:off x="3189225" y="284837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89"/>
          <p:cNvSpPr/>
          <p:nvPr/>
        </p:nvSpPr>
        <p:spPr>
          <a:xfrm>
            <a:off x="4822550" y="284837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89"/>
          <p:cNvSpPr/>
          <p:nvPr/>
        </p:nvSpPr>
        <p:spPr>
          <a:xfrm>
            <a:off x="666850" y="2789225"/>
            <a:ext cx="5770500" cy="128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23" name="Google Shape;1423;p189"/>
          <p:cNvCxnSpPr/>
          <p:nvPr/>
        </p:nvCxnSpPr>
        <p:spPr>
          <a:xfrm>
            <a:off x="1144850" y="1833925"/>
            <a:ext cx="3297300" cy="0"/>
          </a:xfrm>
          <a:prstGeom prst="straightConnector1">
            <a:avLst/>
          </a:prstGeom>
          <a:noFill/>
          <a:ln cap="flat" cmpd="sng" w="9525">
            <a:solidFill>
              <a:srgbClr val="000000"/>
            </a:solidFill>
            <a:prstDash val="solid"/>
            <a:round/>
            <a:headEnd len="sm" w="sm" type="none"/>
            <a:tailEnd len="sm" w="sm" type="none"/>
          </a:ln>
        </p:spPr>
      </p:cxnSp>
      <p:sp>
        <p:nvSpPr>
          <p:cNvPr id="1424" name="Google Shape;1424;p18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425" name="Google Shape;1425;p189"/>
          <p:cNvSpPr txBox="1"/>
          <p:nvPr/>
        </p:nvSpPr>
        <p:spPr>
          <a:xfrm>
            <a:off x="1151250" y="4967100"/>
            <a:ext cx="6257700" cy="176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000"/>
              <a:buFont typeface="Arial"/>
              <a:buNone/>
            </a:pPr>
            <a:r>
              <a:rPr b="0" i="0" lang="en" sz="600" u="none" cap="none" strike="noStrike">
                <a:solidFill>
                  <a:srgbClr val="FFFFFF"/>
                </a:solidFill>
                <a:latin typeface="Arial"/>
                <a:ea typeface="Arial"/>
                <a:cs typeface="Arial"/>
                <a:sym typeface="Arial"/>
              </a:rPr>
              <a:t>Avery Dennison Confidential - Not to be shared without Permission</a:t>
            </a:r>
            <a:endParaRPr b="0" i="0" sz="600" u="none" cap="none" strike="noStrike">
              <a:solidFill>
                <a:srgbClr val="000000"/>
              </a:solidFill>
              <a:latin typeface="Arial"/>
              <a:ea typeface="Arial"/>
              <a:cs typeface="Arial"/>
              <a:sym typeface="Arial"/>
            </a:endParaRPr>
          </a:p>
        </p:txBody>
      </p:sp>
      <p:sp>
        <p:nvSpPr>
          <p:cNvPr id="1426" name="Google Shape;1426;p189"/>
          <p:cNvSpPr txBox="1"/>
          <p:nvPr/>
        </p:nvSpPr>
        <p:spPr>
          <a:xfrm>
            <a:off x="390500"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RFID FOR BEAUTY </a:t>
            </a:r>
            <a:endParaRPr b="0" i="0" sz="600" u="none" cap="none" strike="noStrike">
              <a:solidFill>
                <a:srgbClr val="FFFFFF"/>
              </a:solidFill>
              <a:latin typeface="Arial"/>
              <a:ea typeface="Arial"/>
              <a:cs typeface="Arial"/>
              <a:sym typeface="Arial"/>
            </a:endParaRPr>
          </a:p>
        </p:txBody>
      </p:sp>
      <p:sp>
        <p:nvSpPr>
          <p:cNvPr id="1427" name="Google Shape;1427;p189"/>
          <p:cNvSpPr txBox="1"/>
          <p:nvPr/>
        </p:nvSpPr>
        <p:spPr>
          <a:xfrm>
            <a:off x="473375" y="80725"/>
            <a:ext cx="32751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ENCODAGE DU TAG</a:t>
            </a:r>
            <a:endParaRPr b="1" i="0" sz="1800" u="none" cap="none" strike="noStrike">
              <a:solidFill>
                <a:srgbClr val="000000"/>
              </a:solidFill>
              <a:latin typeface="Helvetica Neue"/>
              <a:ea typeface="Helvetica Neue"/>
              <a:cs typeface="Helvetica Neue"/>
              <a:sym typeface="Helvetica Neue"/>
            </a:endParaRPr>
          </a:p>
        </p:txBody>
      </p:sp>
      <p:cxnSp>
        <p:nvCxnSpPr>
          <p:cNvPr id="1428" name="Google Shape;1428;p189"/>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
        <p:nvSpPr>
          <p:cNvPr id="1429" name="Google Shape;1429;p189"/>
          <p:cNvSpPr txBox="1"/>
          <p:nvPr/>
        </p:nvSpPr>
        <p:spPr>
          <a:xfrm>
            <a:off x="910950" y="1457300"/>
            <a:ext cx="3889200" cy="83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SGTIN = GTIN + UNIQUE SERIAL NUMBER</a:t>
            </a:r>
            <a:endParaRPr b="1" i="0" sz="1400" u="none" cap="none" strike="noStrike">
              <a:solidFill>
                <a:srgbClr val="000000"/>
              </a:solidFill>
              <a:latin typeface="Arial"/>
              <a:ea typeface="Arial"/>
              <a:cs typeface="Arial"/>
              <a:sym typeface="Arial"/>
            </a:endParaRPr>
          </a:p>
        </p:txBody>
      </p:sp>
      <p:sp>
        <p:nvSpPr>
          <p:cNvPr id="1430" name="Google Shape;1430;p189"/>
          <p:cNvSpPr txBox="1"/>
          <p:nvPr/>
        </p:nvSpPr>
        <p:spPr>
          <a:xfrm>
            <a:off x="910950" y="3895700"/>
            <a:ext cx="3889200" cy="83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GTIN = Global Trade Item Number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SGTIN = Serialized Global Trade Item Number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4" name="Shape 1434"/>
        <p:cNvGrpSpPr/>
        <p:nvPr/>
      </p:nvGrpSpPr>
      <p:grpSpPr>
        <a:xfrm>
          <a:off x="0" y="0"/>
          <a:ext cx="0" cy="0"/>
          <a:chOff x="0" y="0"/>
          <a:chExt cx="0" cy="0"/>
        </a:xfrm>
      </p:grpSpPr>
      <p:sp>
        <p:nvSpPr>
          <p:cNvPr id="1435" name="Google Shape;1435;p190"/>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90"/>
          <p:cNvSpPr txBox="1"/>
          <p:nvPr/>
        </p:nvSpPr>
        <p:spPr>
          <a:xfrm>
            <a:off x="600300" y="4573575"/>
            <a:ext cx="4667100" cy="17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highlight>
                  <a:srgbClr val="FFFFFF"/>
                </a:highlight>
                <a:latin typeface="Helvetica Neue Light"/>
                <a:ea typeface="Helvetica Neue Light"/>
                <a:cs typeface="Helvetica Neue Light"/>
                <a:sym typeface="Helvetica Neue Light"/>
              </a:rPr>
              <a:t>Numbers based on Avery Dennison’s estimate of total global market size. Others should look to validate the numbers and informations independently</a:t>
            </a:r>
            <a:endParaRPr b="0" i="0" sz="700" u="none" cap="none" strike="noStrike">
              <a:solidFill>
                <a:srgbClr val="000000"/>
              </a:solidFill>
              <a:latin typeface="Arial"/>
              <a:ea typeface="Arial"/>
              <a:cs typeface="Arial"/>
              <a:sym typeface="Arial"/>
            </a:endParaRPr>
          </a:p>
        </p:txBody>
      </p:sp>
      <p:pic>
        <p:nvPicPr>
          <p:cNvPr id="1437" name="Google Shape;1437;p190"/>
          <p:cNvPicPr preferRelativeResize="0"/>
          <p:nvPr/>
        </p:nvPicPr>
        <p:blipFill rotWithShape="1">
          <a:blip r:embed="rId3">
            <a:alphaModFix/>
          </a:blip>
          <a:srcRect b="0" l="0" r="0" t="0"/>
          <a:stretch/>
        </p:blipFill>
        <p:spPr>
          <a:xfrm>
            <a:off x="3848200" y="1095975"/>
            <a:ext cx="5262450" cy="3362653"/>
          </a:xfrm>
          <a:prstGeom prst="rect">
            <a:avLst/>
          </a:prstGeom>
          <a:noFill/>
          <a:ln>
            <a:noFill/>
          </a:ln>
        </p:spPr>
      </p:pic>
      <p:sp>
        <p:nvSpPr>
          <p:cNvPr id="1438" name="Google Shape;1438;p190"/>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439" name="Google Shape;1439;p190"/>
          <p:cNvSpPr txBox="1"/>
          <p:nvPr/>
        </p:nvSpPr>
        <p:spPr>
          <a:xfrm>
            <a:off x="372400" y="273075"/>
            <a:ext cx="34758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TENDANCES GLOBALES DU MARCHÉ</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chemeClr val="dk1"/>
                </a:solidFill>
                <a:latin typeface="Helvetica Neue"/>
                <a:ea typeface="Helvetica Neue"/>
                <a:cs typeface="Helvetica Neue"/>
                <a:sym typeface="Helvetica Neue"/>
              </a:rPr>
              <a:t>PRÉVISION DE CROISSANCE DU MARCHÉ RFID</a:t>
            </a:r>
            <a:endParaRPr b="1" i="0" sz="900" u="none" cap="none" strike="noStrike">
              <a:solidFill>
                <a:srgbClr val="CC0000"/>
              </a:solidFill>
              <a:latin typeface="Helvetica Neue"/>
              <a:ea typeface="Helvetica Neue"/>
              <a:cs typeface="Helvetica Neue"/>
              <a:sym typeface="Helvetica Neue"/>
            </a:endParaRPr>
          </a:p>
        </p:txBody>
      </p:sp>
      <p:sp>
        <p:nvSpPr>
          <p:cNvPr id="1440" name="Google Shape;1440;p190"/>
          <p:cNvSpPr txBox="1"/>
          <p:nvPr>
            <p:ph idx="1" type="body"/>
          </p:nvPr>
        </p:nvSpPr>
        <p:spPr>
          <a:xfrm>
            <a:off x="144200" y="1878200"/>
            <a:ext cx="3368100" cy="2926200"/>
          </a:xfrm>
          <a:prstGeom prst="rect">
            <a:avLst/>
          </a:prstGeom>
          <a:noFill/>
          <a:ln>
            <a:noFill/>
          </a:ln>
        </p:spPr>
        <p:txBody>
          <a:bodyPr anchorCtr="0" anchor="t" bIns="91425" lIns="91425" spcFirstLastPara="1" rIns="91425" wrap="square" tIns="91425">
            <a:noAutofit/>
          </a:bodyPr>
          <a:lstStyle/>
          <a:p>
            <a:pPr indent="38100" lvl="0" marL="342900" marR="0" rtl="0" algn="l">
              <a:lnSpc>
                <a:spcPct val="100000"/>
              </a:lnSpc>
              <a:spcBef>
                <a:spcPts val="0"/>
              </a:spcBef>
              <a:spcAft>
                <a:spcPts val="0"/>
              </a:spcAft>
              <a:buSzPts val="1400"/>
              <a:buNone/>
            </a:pPr>
            <a:r>
              <a:t/>
            </a:r>
            <a:endParaRPr>
              <a:solidFill>
                <a:srgbClr val="595959"/>
              </a:solidFill>
            </a:endParaRPr>
          </a:p>
          <a:p>
            <a:pPr indent="0" lvl="0" marL="457200" marR="0" rtl="0" algn="just">
              <a:lnSpc>
                <a:spcPct val="100000"/>
              </a:lnSpc>
              <a:spcBef>
                <a:spcPts val="0"/>
              </a:spcBef>
              <a:spcAft>
                <a:spcPts val="0"/>
              </a:spcAft>
              <a:buSzPts val="1400"/>
              <a:buNone/>
            </a:pPr>
            <a:r>
              <a:t/>
            </a:r>
            <a:endParaRPr/>
          </a:p>
          <a:p>
            <a:pPr indent="-317500" lvl="0" marL="457200" marR="0" rtl="0" algn="just">
              <a:lnSpc>
                <a:spcPct val="100000"/>
              </a:lnSpc>
              <a:spcBef>
                <a:spcPts val="0"/>
              </a:spcBef>
              <a:spcAft>
                <a:spcPts val="0"/>
              </a:spcAft>
              <a:buClr>
                <a:srgbClr val="CC0000"/>
              </a:buClr>
              <a:buSzPts val="1400"/>
              <a:buFont typeface="Arial"/>
              <a:buChar char="○"/>
            </a:pPr>
            <a:r>
              <a:rPr lang="en">
                <a:solidFill>
                  <a:schemeClr val="dk1"/>
                </a:solidFill>
                <a:highlight>
                  <a:srgbClr val="FFFFFF"/>
                </a:highlight>
                <a:latin typeface="Helvetica Neue Light"/>
                <a:ea typeface="Helvetica Neue Light"/>
                <a:cs typeface="Helvetica Neue Light"/>
                <a:sym typeface="Helvetica Neue Light"/>
              </a:rPr>
              <a:t>Croissance attendue  du volume EU en 2019 vs 2018 : +28%</a:t>
            </a:r>
            <a:endParaRPr>
              <a:solidFill>
                <a:schemeClr val="dk1"/>
              </a:solidFill>
              <a:highlight>
                <a:srgbClr val="FFFFFF"/>
              </a:highlight>
              <a:latin typeface="Helvetica Neue Light"/>
              <a:ea typeface="Helvetica Neue Light"/>
              <a:cs typeface="Helvetica Neue Light"/>
              <a:sym typeface="Helvetica Neue Light"/>
            </a:endParaRPr>
          </a:p>
          <a:p>
            <a:pPr indent="0" lvl="0" marL="457200" marR="0" rtl="0" algn="just">
              <a:lnSpc>
                <a:spcPct val="100000"/>
              </a:lnSpc>
              <a:spcBef>
                <a:spcPts val="0"/>
              </a:spcBef>
              <a:spcAft>
                <a:spcPts val="0"/>
              </a:spcAft>
              <a:buSzPts val="1400"/>
              <a:buNone/>
            </a:pPr>
            <a:r>
              <a:t/>
            </a:r>
            <a:endParaRPr>
              <a:solidFill>
                <a:schemeClr val="dk1"/>
              </a:solidFill>
              <a:highlight>
                <a:srgbClr val="FFFFFF"/>
              </a:highlight>
              <a:latin typeface="Helvetica Neue Light"/>
              <a:ea typeface="Helvetica Neue Light"/>
              <a:cs typeface="Helvetica Neue Light"/>
              <a:sym typeface="Helvetica Neue Light"/>
            </a:endParaRPr>
          </a:p>
          <a:p>
            <a:pPr indent="-317500" lvl="0" marL="457200" marR="0" rtl="0" algn="just">
              <a:lnSpc>
                <a:spcPct val="100000"/>
              </a:lnSpc>
              <a:spcBef>
                <a:spcPts val="0"/>
              </a:spcBef>
              <a:spcAft>
                <a:spcPts val="0"/>
              </a:spcAft>
              <a:buClr>
                <a:srgbClr val="CC0000"/>
              </a:buClr>
              <a:buSzPts val="1400"/>
              <a:buFont typeface="Arial"/>
              <a:buChar char="○"/>
            </a:pPr>
            <a:r>
              <a:rPr lang="en">
                <a:solidFill>
                  <a:schemeClr val="dk1"/>
                </a:solidFill>
                <a:highlight>
                  <a:schemeClr val="lt1"/>
                </a:highlight>
                <a:latin typeface="Helvetica Neue Light"/>
                <a:ea typeface="Helvetica Neue Light"/>
                <a:cs typeface="Helvetica Neue Light"/>
                <a:sym typeface="Helvetica Neue Light"/>
              </a:rPr>
              <a:t>Croissance attendue  du volume EU en </a:t>
            </a:r>
            <a:r>
              <a:rPr lang="en">
                <a:solidFill>
                  <a:schemeClr val="dk1"/>
                </a:solidFill>
                <a:highlight>
                  <a:srgbClr val="FFFFFF"/>
                </a:highlight>
                <a:latin typeface="Helvetica Neue Light"/>
                <a:ea typeface="Helvetica Neue Light"/>
                <a:cs typeface="Helvetica Neue Light"/>
                <a:sym typeface="Helvetica Neue Light"/>
              </a:rPr>
              <a:t>2023 vs 2018 : +143%</a:t>
            </a:r>
            <a:endParaRPr/>
          </a:p>
        </p:txBody>
      </p:sp>
      <p:cxnSp>
        <p:nvCxnSpPr>
          <p:cNvPr id="1441" name="Google Shape;1441;p190"/>
          <p:cNvCxnSpPr/>
          <p:nvPr/>
        </p:nvCxnSpPr>
        <p:spPr>
          <a:xfrm>
            <a:off x="476250" y="13300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5" name="Shape 1445"/>
        <p:cNvGrpSpPr/>
        <p:nvPr/>
      </p:nvGrpSpPr>
      <p:grpSpPr>
        <a:xfrm>
          <a:off x="0" y="0"/>
          <a:ext cx="0" cy="0"/>
          <a:chOff x="0" y="0"/>
          <a:chExt cx="0" cy="0"/>
        </a:xfrm>
      </p:grpSpPr>
      <p:sp>
        <p:nvSpPr>
          <p:cNvPr id="1446" name="Google Shape;1446;p19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9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pic>
        <p:nvPicPr>
          <p:cNvPr id="1448" name="Google Shape;1448;p191"/>
          <p:cNvPicPr preferRelativeResize="0"/>
          <p:nvPr/>
        </p:nvPicPr>
        <p:blipFill rotWithShape="1">
          <a:blip r:embed="rId3">
            <a:alphaModFix/>
          </a:blip>
          <a:srcRect b="0" l="37192" r="30127" t="1429"/>
          <a:stretch/>
        </p:blipFill>
        <p:spPr>
          <a:xfrm>
            <a:off x="6487513" y="2019975"/>
            <a:ext cx="1734123" cy="2942775"/>
          </a:xfrm>
          <a:prstGeom prst="rect">
            <a:avLst/>
          </a:prstGeom>
          <a:noFill/>
          <a:ln>
            <a:noFill/>
          </a:ln>
        </p:spPr>
      </p:pic>
      <p:pic>
        <p:nvPicPr>
          <p:cNvPr id="1449" name="Google Shape;1449;p191"/>
          <p:cNvPicPr preferRelativeResize="0"/>
          <p:nvPr/>
        </p:nvPicPr>
        <p:blipFill rotWithShape="1">
          <a:blip r:embed="rId4">
            <a:alphaModFix/>
          </a:blip>
          <a:srcRect b="29067" l="35176" r="41843" t="25343"/>
          <a:stretch/>
        </p:blipFill>
        <p:spPr>
          <a:xfrm>
            <a:off x="4642713" y="2019975"/>
            <a:ext cx="1846051" cy="2942775"/>
          </a:xfrm>
          <a:prstGeom prst="rect">
            <a:avLst/>
          </a:prstGeom>
          <a:noFill/>
          <a:ln>
            <a:noFill/>
          </a:ln>
        </p:spPr>
      </p:pic>
      <p:pic>
        <p:nvPicPr>
          <p:cNvPr id="1450" name="Google Shape;1450;p191"/>
          <p:cNvPicPr preferRelativeResize="0"/>
          <p:nvPr/>
        </p:nvPicPr>
        <p:blipFill rotWithShape="1">
          <a:blip r:embed="rId5">
            <a:alphaModFix/>
          </a:blip>
          <a:srcRect b="12459" l="6215" r="14191" t="4255"/>
          <a:stretch/>
        </p:blipFill>
        <p:spPr>
          <a:xfrm>
            <a:off x="922363" y="2019975"/>
            <a:ext cx="1846051" cy="2942774"/>
          </a:xfrm>
          <a:prstGeom prst="rect">
            <a:avLst/>
          </a:prstGeom>
          <a:noFill/>
          <a:ln>
            <a:noFill/>
          </a:ln>
        </p:spPr>
      </p:pic>
      <p:pic>
        <p:nvPicPr>
          <p:cNvPr id="1451" name="Google Shape;1451;p191"/>
          <p:cNvPicPr preferRelativeResize="0"/>
          <p:nvPr/>
        </p:nvPicPr>
        <p:blipFill rotWithShape="1">
          <a:blip r:embed="rId6">
            <a:alphaModFix/>
          </a:blip>
          <a:srcRect b="0" l="35112" r="17102" t="0"/>
          <a:stretch/>
        </p:blipFill>
        <p:spPr>
          <a:xfrm>
            <a:off x="2768413" y="2019975"/>
            <a:ext cx="1874300" cy="2942776"/>
          </a:xfrm>
          <a:prstGeom prst="rect">
            <a:avLst/>
          </a:prstGeom>
          <a:noFill/>
          <a:ln>
            <a:noFill/>
          </a:ln>
        </p:spPr>
      </p:pic>
      <p:sp>
        <p:nvSpPr>
          <p:cNvPr id="1452" name="Google Shape;1452;p191"/>
          <p:cNvSpPr txBox="1"/>
          <p:nvPr/>
        </p:nvSpPr>
        <p:spPr>
          <a:xfrm>
            <a:off x="922375" y="888075"/>
            <a:ext cx="6467400" cy="9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Helvetica Neue Light"/>
                <a:ea typeface="Helvetica Neue Light"/>
                <a:cs typeface="Helvetica Neue Light"/>
                <a:sym typeface="Helvetica Neue Light"/>
              </a:rPr>
              <a:t>Avery Dennison RFID sert une large variété de marchés avec une équipe qui aide les clients depuis le développement de leur business case jusqu’à l'implémentation de leur solution.</a:t>
            </a:r>
            <a:endParaRPr b="0" i="0" sz="1400" u="none" cap="none" strike="noStrike">
              <a:solidFill>
                <a:srgbClr val="000000"/>
              </a:solidFill>
              <a:latin typeface="Helvetica Neue Light"/>
              <a:ea typeface="Helvetica Neue Light"/>
              <a:cs typeface="Helvetica Neue Light"/>
              <a:sym typeface="Helvetica Neue Light"/>
            </a:endParaRPr>
          </a:p>
        </p:txBody>
      </p:sp>
      <p:sp>
        <p:nvSpPr>
          <p:cNvPr id="1453" name="Google Shape;1453;p191"/>
          <p:cNvSpPr txBox="1"/>
          <p:nvPr/>
        </p:nvSpPr>
        <p:spPr>
          <a:xfrm>
            <a:off x="6805725" y="3036700"/>
            <a:ext cx="1201800" cy="6597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Helvetica Neue"/>
                <a:ea typeface="Helvetica Neue"/>
                <a:cs typeface="Helvetica Neue"/>
                <a:sym typeface="Helvetica Neue"/>
              </a:rPr>
              <a:t>CAPABILITES MONDIALES</a:t>
            </a:r>
            <a:endParaRPr b="0" i="0" sz="1200" u="none" cap="none" strike="noStrike">
              <a:solidFill>
                <a:srgbClr val="FFFFFF"/>
              </a:solidFill>
              <a:latin typeface="Helvetica Neue"/>
              <a:ea typeface="Helvetica Neue"/>
              <a:cs typeface="Helvetica Neue"/>
              <a:sym typeface="Helvetica Neue"/>
            </a:endParaRPr>
          </a:p>
        </p:txBody>
      </p:sp>
      <p:sp>
        <p:nvSpPr>
          <p:cNvPr id="1454" name="Google Shape;1454;p191"/>
          <p:cNvSpPr txBox="1"/>
          <p:nvPr/>
        </p:nvSpPr>
        <p:spPr>
          <a:xfrm>
            <a:off x="4968550" y="2897500"/>
            <a:ext cx="1286100" cy="8790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Helvetica Neue"/>
                <a:ea typeface="Helvetica Neue"/>
                <a:cs typeface="Helvetica Neue"/>
                <a:sym typeface="Helvetica Neue"/>
              </a:rPr>
              <a:t>1000+</a:t>
            </a:r>
            <a:endParaRPr b="0" i="0" sz="120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Helvetica Neue"/>
                <a:ea typeface="Helvetica Neue"/>
                <a:cs typeface="Helvetica Neue"/>
                <a:sym typeface="Helvetica Neue"/>
              </a:rPr>
              <a:t>BREVETS ET APPLICATIONS</a:t>
            </a:r>
            <a:endParaRPr b="0" i="0" sz="1200" u="none" cap="none" strike="noStrike">
              <a:solidFill>
                <a:srgbClr val="FFFFFF"/>
              </a:solidFill>
              <a:latin typeface="Helvetica Neue"/>
              <a:ea typeface="Helvetica Neue"/>
              <a:cs typeface="Helvetica Neue"/>
              <a:sym typeface="Helvetica Neue"/>
            </a:endParaRPr>
          </a:p>
        </p:txBody>
      </p:sp>
      <p:sp>
        <p:nvSpPr>
          <p:cNvPr id="1455" name="Google Shape;1455;p191"/>
          <p:cNvSpPr txBox="1"/>
          <p:nvPr/>
        </p:nvSpPr>
        <p:spPr>
          <a:xfrm>
            <a:off x="1150979" y="2988102"/>
            <a:ext cx="1386300" cy="7791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Helvetica Neue"/>
                <a:ea typeface="Helvetica Neue"/>
                <a:cs typeface="Helvetica Neue"/>
                <a:sym typeface="Helvetica Neue"/>
              </a:rPr>
              <a:t>PLUS GRAND PARTENAIRE MONDIAL DE RFID UHF</a:t>
            </a:r>
            <a:endParaRPr b="0" i="0" sz="1200" u="none" cap="none" strike="noStrike">
              <a:solidFill>
                <a:srgbClr val="FFFFFF"/>
              </a:solidFill>
              <a:latin typeface="Helvetica Neue"/>
              <a:ea typeface="Helvetica Neue"/>
              <a:cs typeface="Helvetica Neue"/>
              <a:sym typeface="Helvetica Neue"/>
            </a:endParaRPr>
          </a:p>
        </p:txBody>
      </p:sp>
      <p:sp>
        <p:nvSpPr>
          <p:cNvPr id="1456" name="Google Shape;1456;p191"/>
          <p:cNvSpPr txBox="1"/>
          <p:nvPr/>
        </p:nvSpPr>
        <p:spPr>
          <a:xfrm>
            <a:off x="3035350" y="2973700"/>
            <a:ext cx="1456800" cy="7227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Helvetica Neue"/>
                <a:ea typeface="Helvetica Neue"/>
                <a:cs typeface="Helvetica Neue"/>
                <a:sym typeface="Helvetica Neue"/>
              </a:rPr>
              <a:t>SERVICE CLIENT DE PREMIERE QUALITE</a:t>
            </a:r>
            <a:endParaRPr b="0" i="0" sz="1200" u="none" cap="none" strike="noStrike">
              <a:solidFill>
                <a:srgbClr val="FFFFFF"/>
              </a:solidFill>
              <a:latin typeface="Helvetica Neue"/>
              <a:ea typeface="Helvetica Neue"/>
              <a:cs typeface="Helvetica Neue"/>
              <a:sym typeface="Helvetica Neue"/>
            </a:endParaRPr>
          </a:p>
        </p:txBody>
      </p:sp>
      <p:cxnSp>
        <p:nvCxnSpPr>
          <p:cNvPr id="1457" name="Google Shape;1457;p191"/>
          <p:cNvCxnSpPr/>
          <p:nvPr/>
        </p:nvCxnSpPr>
        <p:spPr>
          <a:xfrm flipH="1" rot="10800000">
            <a:off x="1003500" y="823350"/>
            <a:ext cx="2753700" cy="16500"/>
          </a:xfrm>
          <a:prstGeom prst="straightConnector1">
            <a:avLst/>
          </a:prstGeom>
          <a:noFill/>
          <a:ln cap="flat" cmpd="sng" w="19050">
            <a:solidFill>
              <a:srgbClr val="CC0000"/>
            </a:solidFill>
            <a:prstDash val="solid"/>
            <a:round/>
            <a:headEnd len="sm" w="sm" type="none"/>
            <a:tailEnd len="sm" w="sm" type="none"/>
          </a:ln>
        </p:spPr>
      </p:cxnSp>
      <p:sp>
        <p:nvSpPr>
          <p:cNvPr id="1458" name="Google Shape;1458;p191"/>
          <p:cNvSpPr txBox="1"/>
          <p:nvPr/>
        </p:nvSpPr>
        <p:spPr>
          <a:xfrm>
            <a:off x="922375" y="120275"/>
            <a:ext cx="44472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APERÇU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chemeClr val="dk1"/>
                </a:solidFill>
                <a:latin typeface="Helvetica Neue"/>
                <a:ea typeface="Helvetica Neue"/>
                <a:cs typeface="Helvetica Neue"/>
                <a:sym typeface="Helvetica Neue"/>
              </a:rPr>
              <a:t>POURQUOI AVERY DENNISON ?</a:t>
            </a:r>
            <a:endParaRPr b="1" i="0" sz="18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3" name="Shape 1463"/>
        <p:cNvGrpSpPr/>
        <p:nvPr/>
      </p:nvGrpSpPr>
      <p:grpSpPr>
        <a:xfrm>
          <a:off x="0" y="0"/>
          <a:ext cx="0" cy="0"/>
          <a:chOff x="0" y="0"/>
          <a:chExt cx="0" cy="0"/>
        </a:xfrm>
      </p:grpSpPr>
      <p:sp>
        <p:nvSpPr>
          <p:cNvPr id="1464" name="Google Shape;1464;p19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92"/>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grpSp>
        <p:nvGrpSpPr>
          <p:cNvPr id="1466" name="Google Shape;1466;p192"/>
          <p:cNvGrpSpPr/>
          <p:nvPr/>
        </p:nvGrpSpPr>
        <p:grpSpPr>
          <a:xfrm>
            <a:off x="7237891" y="4139125"/>
            <a:ext cx="1933234" cy="573900"/>
            <a:chOff x="457621" y="4278500"/>
            <a:chExt cx="2030708" cy="573900"/>
          </a:xfrm>
        </p:grpSpPr>
        <p:sp>
          <p:nvSpPr>
            <p:cNvPr id="1467" name="Google Shape;1467;p192"/>
            <p:cNvSpPr txBox="1"/>
            <p:nvPr/>
          </p:nvSpPr>
          <p:spPr>
            <a:xfrm>
              <a:off x="550329" y="4278500"/>
              <a:ext cx="1938000" cy="573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1"/>
                </a:buClr>
                <a:buSzPts val="1100"/>
                <a:buFont typeface="Arial"/>
                <a:buNone/>
              </a:pPr>
              <a:r>
                <a:rPr b="0" i="0" lang="en" sz="600" u="none" cap="none" strike="noStrike">
                  <a:solidFill>
                    <a:srgbClr val="000000"/>
                  </a:solidFill>
                  <a:latin typeface="Helvetica Neue Light"/>
                  <a:ea typeface="Helvetica Neue Light"/>
                  <a:cs typeface="Helvetica Neue Light"/>
                  <a:sym typeface="Helvetica Neue Light"/>
                </a:rPr>
                <a:t>RFID SERVICE BUREAUS</a:t>
              </a:r>
              <a:endParaRPr b="0" i="0" sz="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rgbClr val="404040"/>
                </a:buClr>
                <a:buSzPts val="600"/>
                <a:buFont typeface="Arial"/>
                <a:buNone/>
              </a:pPr>
              <a:r>
                <a:rPr b="0" i="0" lang="en" sz="600" u="none" cap="none" strike="noStrike">
                  <a:solidFill>
                    <a:srgbClr val="000000"/>
                  </a:solidFill>
                  <a:latin typeface="Helvetica Neue Light"/>
                  <a:ea typeface="Helvetica Neue Light"/>
                  <a:cs typeface="Helvetica Neue Light"/>
                  <a:sym typeface="Helvetica Neue Light"/>
                </a:rPr>
                <a:t>CUSTOMER DESIGN + INNOVATION CENTERS</a:t>
              </a:r>
              <a:endParaRPr b="0" i="0" sz="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rgbClr val="D0282B"/>
                </a:buClr>
                <a:buSzPts val="600"/>
                <a:buFont typeface="Arial"/>
                <a:buNone/>
              </a:pPr>
              <a:r>
                <a:rPr b="0" i="0" lang="en" sz="600" u="none" cap="none" strike="noStrike">
                  <a:solidFill>
                    <a:srgbClr val="000000"/>
                  </a:solidFill>
                  <a:latin typeface="Helvetica Neue Light"/>
                  <a:ea typeface="Helvetica Neue Light"/>
                  <a:cs typeface="Helvetica Neue Light"/>
                  <a:sym typeface="Helvetica Neue Light"/>
                </a:rPr>
                <a:t>I.LAB</a:t>
              </a:r>
              <a:endParaRPr b="0" i="0" sz="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rgbClr val="D0282B"/>
                </a:buClr>
                <a:buSzPts val="600"/>
                <a:buFont typeface="Arial"/>
                <a:buNone/>
              </a:pPr>
              <a:r>
                <a:rPr b="0" i="0" lang="en" sz="600" u="none" cap="none" strike="noStrike">
                  <a:solidFill>
                    <a:srgbClr val="000000"/>
                  </a:solidFill>
                  <a:latin typeface="Helvetica Neue Light"/>
                  <a:ea typeface="Helvetica Neue Light"/>
                  <a:cs typeface="Helvetica Neue Light"/>
                  <a:sym typeface="Helvetica Neue Light"/>
                </a:rPr>
                <a:t>RFID INLAY MANUFACTURING</a:t>
              </a:r>
              <a:endParaRPr b="0" i="0" sz="600" u="none" cap="none" strike="noStrike">
                <a:solidFill>
                  <a:srgbClr val="000000"/>
                </a:solidFill>
                <a:latin typeface="Helvetica Neue Light"/>
                <a:ea typeface="Helvetica Neue Light"/>
                <a:cs typeface="Helvetica Neue Light"/>
                <a:sym typeface="Helvetica Neue Light"/>
              </a:endParaRPr>
            </a:p>
          </p:txBody>
        </p:sp>
        <p:sp>
          <p:nvSpPr>
            <p:cNvPr id="1468" name="Google Shape;1468;p192"/>
            <p:cNvSpPr/>
            <p:nvPr/>
          </p:nvSpPr>
          <p:spPr>
            <a:xfrm>
              <a:off x="469477" y="4347478"/>
              <a:ext cx="69000" cy="69000"/>
            </a:xfrm>
            <a:prstGeom prst="ellipse">
              <a:avLst/>
            </a:prstGeom>
            <a:solidFill>
              <a:srgbClr val="CC0000"/>
            </a:solid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92"/>
            <p:cNvSpPr/>
            <p:nvPr/>
          </p:nvSpPr>
          <p:spPr>
            <a:xfrm>
              <a:off x="469485" y="4478362"/>
              <a:ext cx="69000" cy="6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92"/>
            <p:cNvSpPr/>
            <p:nvPr/>
          </p:nvSpPr>
          <p:spPr>
            <a:xfrm>
              <a:off x="457621" y="4722705"/>
              <a:ext cx="92700" cy="80400"/>
            </a:xfrm>
            <a:prstGeom prst="triangle">
              <a:avLst>
                <a:gd fmla="val 50000" name="adj"/>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92"/>
            <p:cNvSpPr/>
            <p:nvPr/>
          </p:nvSpPr>
          <p:spPr>
            <a:xfrm>
              <a:off x="469485" y="4609237"/>
              <a:ext cx="69000" cy="690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72" name="Google Shape;1472;p192"/>
          <p:cNvPicPr preferRelativeResize="0"/>
          <p:nvPr/>
        </p:nvPicPr>
        <p:blipFill rotWithShape="1">
          <a:blip r:embed="rId3">
            <a:alphaModFix/>
          </a:blip>
          <a:srcRect b="0" l="0" r="35525" t="0"/>
          <a:stretch/>
        </p:blipFill>
        <p:spPr>
          <a:xfrm>
            <a:off x="696225" y="1348950"/>
            <a:ext cx="6380482" cy="3468900"/>
          </a:xfrm>
          <a:prstGeom prst="rect">
            <a:avLst/>
          </a:prstGeom>
          <a:noFill/>
          <a:ln>
            <a:noFill/>
          </a:ln>
        </p:spPr>
      </p:pic>
      <p:sp>
        <p:nvSpPr>
          <p:cNvPr id="1473" name="Google Shape;1473;p192"/>
          <p:cNvSpPr txBox="1"/>
          <p:nvPr/>
        </p:nvSpPr>
        <p:spPr>
          <a:xfrm>
            <a:off x="7140475" y="847175"/>
            <a:ext cx="2030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CC0000"/>
                </a:solidFill>
                <a:latin typeface="Helvetica Neue"/>
                <a:ea typeface="Helvetica Neue"/>
                <a:cs typeface="Helvetica Neue"/>
                <a:sym typeface="Helvetica Neue"/>
              </a:rPr>
              <a:t>I.LAB</a:t>
            </a:r>
            <a:endParaRPr b="0" i="0" sz="12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Oegstgeest, Netherlands</a:t>
            </a:r>
            <a:br>
              <a:rPr b="0" i="0" lang="en" sz="1200" u="none" cap="none" strike="noStrike">
                <a:solidFill>
                  <a:schemeClr val="dk1"/>
                </a:solidFill>
                <a:latin typeface="Helvetica Neue Light"/>
                <a:ea typeface="Helvetica Neue Light"/>
                <a:cs typeface="Helvetica Neue Light"/>
                <a:sym typeface="Helvetica Neue Light"/>
              </a:rPr>
            </a:br>
            <a:r>
              <a:rPr b="0" i="0" lang="en" sz="1200" u="none" cap="none" strike="noStrike">
                <a:solidFill>
                  <a:schemeClr val="dk1"/>
                </a:solidFill>
                <a:latin typeface="Helvetica Neue Light"/>
                <a:ea typeface="Helvetica Neue Light"/>
                <a:cs typeface="Helvetica Neue Light"/>
                <a:sym typeface="Helvetica Neue Light"/>
              </a:rPr>
              <a:t>• Mentor, USA</a:t>
            </a:r>
            <a:br>
              <a:rPr b="0" i="0" lang="en" sz="1200" u="none" cap="none" strike="noStrike">
                <a:solidFill>
                  <a:schemeClr val="dk1"/>
                </a:solidFill>
                <a:latin typeface="Helvetica Neue Light"/>
                <a:ea typeface="Helvetica Neue Light"/>
                <a:cs typeface="Helvetica Neue Light"/>
                <a:sym typeface="Helvetica Neue Light"/>
              </a:rPr>
            </a:br>
            <a:endParaRPr b="0" i="0" sz="1200" u="none" cap="none" strike="noStrike">
              <a:solidFill>
                <a:srgbClr val="CC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CC0000"/>
                </a:solidFill>
                <a:latin typeface="Helvetica Neue"/>
                <a:ea typeface="Helvetica Neue"/>
                <a:cs typeface="Helvetica Neue"/>
                <a:sym typeface="Helvetica Neue"/>
              </a:rPr>
              <a:t>USINES D’INLAY </a:t>
            </a:r>
            <a:br>
              <a:rPr b="0" i="0" lang="en" sz="1200" u="none" cap="none" strike="noStrike">
                <a:solidFill>
                  <a:srgbClr val="CC0000"/>
                </a:solidFill>
                <a:latin typeface="Helvetica Neue"/>
                <a:ea typeface="Helvetica Neue"/>
                <a:cs typeface="Helvetica Neue"/>
                <a:sym typeface="Helvetica Neue"/>
              </a:rPr>
            </a:br>
            <a:r>
              <a:rPr b="0" i="0" lang="en" sz="1200" u="none" cap="none" strike="noStrike">
                <a:solidFill>
                  <a:srgbClr val="CC0000"/>
                </a:solidFill>
                <a:latin typeface="Helvetica Neue"/>
                <a:ea typeface="Helvetica Neue"/>
                <a:cs typeface="Helvetica Neue"/>
                <a:sym typeface="Helvetica Neue"/>
              </a:rPr>
              <a:t>RFID</a:t>
            </a:r>
            <a:endParaRPr b="0" i="0" sz="12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Juarez, Mexico</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Nansha, China</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3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Panyu, China</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CC0000"/>
                </a:solidFill>
                <a:latin typeface="Helvetica Neue"/>
                <a:ea typeface="Helvetica Neue"/>
                <a:cs typeface="Helvetica Neue"/>
                <a:sym typeface="Helvetica Neue"/>
              </a:rPr>
              <a:t>CENTRES D’INNOVATION + CONCEPTION CLIENT</a:t>
            </a:r>
            <a:endParaRPr b="0" i="0" sz="12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Miamisburg, USA</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Los Angeles, USA</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New York City, USA </a:t>
            </a:r>
            <a:endParaRPr b="0" i="0" sz="1200" u="none" cap="none" strike="noStrike">
              <a:solidFill>
                <a:schemeClr val="dk1"/>
              </a:solidFill>
              <a:highlight>
                <a:srgbClr val="FFFF00"/>
              </a:highlight>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 Baddow, UK</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Helvetica Neue Light"/>
              <a:ea typeface="Helvetica Neue Light"/>
              <a:cs typeface="Helvetica Neue Light"/>
              <a:sym typeface="Helvetica Neue Light"/>
            </a:endParaRPr>
          </a:p>
        </p:txBody>
      </p:sp>
      <p:sp>
        <p:nvSpPr>
          <p:cNvPr id="1474" name="Google Shape;1474;p192"/>
          <p:cNvSpPr txBox="1"/>
          <p:nvPr/>
        </p:nvSpPr>
        <p:spPr>
          <a:xfrm>
            <a:off x="363825" y="145575"/>
            <a:ext cx="44472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APERÇU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chemeClr val="dk1"/>
                </a:solidFill>
                <a:latin typeface="Helvetica Neue"/>
                <a:ea typeface="Helvetica Neue"/>
                <a:cs typeface="Helvetica Neue"/>
                <a:sym typeface="Helvetica Neue"/>
              </a:rPr>
              <a:t>CAPABILITÉS INDUSTRIELLES MONDIALES</a:t>
            </a:r>
            <a:endParaRPr b="1" i="0" sz="1800" u="none" cap="none" strike="noStrike">
              <a:solidFill>
                <a:schemeClr val="dk1"/>
              </a:solidFill>
              <a:latin typeface="Helvetica Neue"/>
              <a:ea typeface="Helvetica Neue"/>
              <a:cs typeface="Helvetica Neue"/>
              <a:sym typeface="Helvetica Neue"/>
            </a:endParaRPr>
          </a:p>
        </p:txBody>
      </p:sp>
      <p:cxnSp>
        <p:nvCxnSpPr>
          <p:cNvPr id="1475" name="Google Shape;1475;p192"/>
          <p:cNvCxnSpPr/>
          <p:nvPr/>
        </p:nvCxnSpPr>
        <p:spPr>
          <a:xfrm>
            <a:off x="476250" y="1101425"/>
            <a:ext cx="27795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9" name="Shape 1479"/>
        <p:cNvGrpSpPr/>
        <p:nvPr/>
      </p:nvGrpSpPr>
      <p:grpSpPr>
        <a:xfrm>
          <a:off x="0" y="0"/>
          <a:ext cx="0" cy="0"/>
          <a:chOff x="0" y="0"/>
          <a:chExt cx="0" cy="0"/>
        </a:xfrm>
      </p:grpSpPr>
      <p:sp>
        <p:nvSpPr>
          <p:cNvPr id="1480" name="Google Shape;1480;p193"/>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1" name="Google Shape;1481;p193"/>
          <p:cNvGrpSpPr/>
          <p:nvPr/>
        </p:nvGrpSpPr>
        <p:grpSpPr>
          <a:xfrm>
            <a:off x="2202432" y="3160956"/>
            <a:ext cx="4818934" cy="1675900"/>
            <a:chOff x="580175" y="2313000"/>
            <a:chExt cx="4918283" cy="1866050"/>
          </a:xfrm>
        </p:grpSpPr>
        <p:sp>
          <p:nvSpPr>
            <p:cNvPr id="1482" name="Google Shape;1482;p193"/>
            <p:cNvSpPr/>
            <p:nvPr/>
          </p:nvSpPr>
          <p:spPr>
            <a:xfrm>
              <a:off x="580175"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93"/>
            <p:cNvSpPr/>
            <p:nvPr/>
          </p:nvSpPr>
          <p:spPr>
            <a:xfrm>
              <a:off x="580175"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93"/>
            <p:cNvSpPr/>
            <p:nvPr/>
          </p:nvSpPr>
          <p:spPr>
            <a:xfrm>
              <a:off x="1596746"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93"/>
            <p:cNvSpPr/>
            <p:nvPr/>
          </p:nvSpPr>
          <p:spPr>
            <a:xfrm>
              <a:off x="2613317"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93"/>
            <p:cNvSpPr/>
            <p:nvPr/>
          </p:nvSpPr>
          <p:spPr>
            <a:xfrm>
              <a:off x="3629888"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93"/>
            <p:cNvSpPr/>
            <p:nvPr/>
          </p:nvSpPr>
          <p:spPr>
            <a:xfrm>
              <a:off x="4646458" y="231300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93"/>
            <p:cNvSpPr/>
            <p:nvPr/>
          </p:nvSpPr>
          <p:spPr>
            <a:xfrm>
              <a:off x="1596746"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93"/>
            <p:cNvSpPr/>
            <p:nvPr/>
          </p:nvSpPr>
          <p:spPr>
            <a:xfrm>
              <a:off x="2613317"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93"/>
            <p:cNvSpPr/>
            <p:nvPr/>
          </p:nvSpPr>
          <p:spPr>
            <a:xfrm>
              <a:off x="3629888"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93"/>
            <p:cNvSpPr/>
            <p:nvPr/>
          </p:nvSpPr>
          <p:spPr>
            <a:xfrm>
              <a:off x="4646458" y="3327050"/>
              <a:ext cx="852000" cy="85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92" name="Google Shape;1492;p193"/>
          <p:cNvPicPr preferRelativeResize="0"/>
          <p:nvPr/>
        </p:nvPicPr>
        <p:blipFill rotWithShape="1">
          <a:blip r:embed="rId3">
            <a:alphaModFix/>
          </a:blip>
          <a:srcRect b="0" l="0" r="0" t="0"/>
          <a:stretch/>
        </p:blipFill>
        <p:spPr>
          <a:xfrm>
            <a:off x="2273488" y="4340212"/>
            <a:ext cx="703264" cy="212769"/>
          </a:xfrm>
          <a:prstGeom prst="rect">
            <a:avLst/>
          </a:prstGeom>
          <a:noFill/>
          <a:ln>
            <a:noFill/>
          </a:ln>
        </p:spPr>
      </p:pic>
      <p:pic>
        <p:nvPicPr>
          <p:cNvPr id="1493" name="Google Shape;1493;p193"/>
          <p:cNvPicPr preferRelativeResize="0"/>
          <p:nvPr/>
        </p:nvPicPr>
        <p:blipFill rotWithShape="1">
          <a:blip r:embed="rId4">
            <a:alphaModFix/>
          </a:blip>
          <a:srcRect b="0" l="0" r="0" t="0"/>
          <a:stretch/>
        </p:blipFill>
        <p:spPr>
          <a:xfrm>
            <a:off x="4212554" y="4360461"/>
            <a:ext cx="790209" cy="197374"/>
          </a:xfrm>
          <a:prstGeom prst="rect">
            <a:avLst/>
          </a:prstGeom>
          <a:noFill/>
          <a:ln>
            <a:noFill/>
          </a:ln>
        </p:spPr>
      </p:pic>
      <p:pic>
        <p:nvPicPr>
          <p:cNvPr id="1494" name="Google Shape;1494;p193"/>
          <p:cNvPicPr preferRelativeResize="0"/>
          <p:nvPr/>
        </p:nvPicPr>
        <p:blipFill rotWithShape="1">
          <a:blip r:embed="rId5">
            <a:alphaModFix/>
          </a:blip>
          <a:srcRect b="0" l="0" r="0" t="0"/>
          <a:stretch/>
        </p:blipFill>
        <p:spPr>
          <a:xfrm>
            <a:off x="5220719" y="4267895"/>
            <a:ext cx="766915" cy="351453"/>
          </a:xfrm>
          <a:prstGeom prst="rect">
            <a:avLst/>
          </a:prstGeom>
          <a:noFill/>
          <a:ln>
            <a:noFill/>
          </a:ln>
        </p:spPr>
      </p:pic>
      <p:sp>
        <p:nvSpPr>
          <p:cNvPr id="1495" name="Google Shape;1495;p193"/>
          <p:cNvSpPr/>
          <p:nvPr/>
        </p:nvSpPr>
        <p:spPr>
          <a:xfrm>
            <a:off x="575850" y="1270725"/>
            <a:ext cx="8071500" cy="123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CC0000"/>
                </a:solidFill>
                <a:latin typeface="Helvetica Neue"/>
                <a:ea typeface="Helvetica Neue"/>
                <a:cs typeface="Helvetica Neue"/>
                <a:sym typeface="Helvetica Neue"/>
              </a:rPr>
              <a:t>Avery Dennison est un acteur clé du marché dans les initiatives mondiales de RFID</a:t>
            </a:r>
            <a:endParaRPr b="0" i="0" sz="12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CC0000"/>
              </a:solidFill>
              <a:latin typeface="Arial"/>
              <a:ea typeface="Arial"/>
              <a:cs typeface="Arial"/>
              <a:sym typeface="Arial"/>
            </a:endParaRPr>
          </a:p>
          <a:p>
            <a:pPr indent="-304800" lvl="0" marL="457200" marR="0" rtl="0" algn="l">
              <a:lnSpc>
                <a:spcPct val="115000"/>
              </a:lnSpc>
              <a:spcBef>
                <a:spcPts val="0"/>
              </a:spcBef>
              <a:spcAft>
                <a:spcPts val="0"/>
              </a:spcAft>
              <a:buClr>
                <a:srgbClr val="222222"/>
              </a:buClr>
              <a:buSzPts val="1200"/>
              <a:buFont typeface="Helvetica Neue"/>
              <a:buChar char="+"/>
            </a:pPr>
            <a:r>
              <a:rPr b="0" i="0" lang="en" sz="1200" u="none" cap="none" strike="noStrike">
                <a:solidFill>
                  <a:srgbClr val="222222"/>
                </a:solidFill>
                <a:latin typeface="Helvetica Neue"/>
                <a:ea typeface="Helvetica Neue"/>
                <a:cs typeface="Helvetica Neue"/>
                <a:sym typeface="Helvetica Neue"/>
              </a:rPr>
              <a:t>Aide: à la construction de cas RFID, estimation du ROI et pilotage projet</a:t>
            </a:r>
            <a:endParaRPr b="0" i="0" sz="1200" u="none" cap="none" strike="noStrike">
              <a:solidFill>
                <a:srgbClr val="222222"/>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222222"/>
              </a:solidFill>
              <a:latin typeface="Helvetica Neue"/>
              <a:ea typeface="Helvetica Neue"/>
              <a:cs typeface="Helvetica Neue"/>
              <a:sym typeface="Helvetica Neue"/>
            </a:endParaRPr>
          </a:p>
          <a:p>
            <a:pPr indent="-304800" lvl="0" marL="457200" marR="0" rtl="0" algn="l">
              <a:lnSpc>
                <a:spcPct val="115000"/>
              </a:lnSpc>
              <a:spcBef>
                <a:spcPts val="0"/>
              </a:spcBef>
              <a:spcAft>
                <a:spcPts val="0"/>
              </a:spcAft>
              <a:buClr>
                <a:srgbClr val="222222"/>
              </a:buClr>
              <a:buSzPts val="1200"/>
              <a:buFont typeface="Helvetica Neue"/>
              <a:buChar char="+"/>
            </a:pPr>
            <a:r>
              <a:rPr b="0" i="0" lang="en" sz="1200" u="none" cap="none" strike="noStrike">
                <a:solidFill>
                  <a:srgbClr val="222222"/>
                </a:solidFill>
                <a:latin typeface="Helvetica Neue"/>
                <a:ea typeface="Helvetica Neue"/>
                <a:cs typeface="Helvetica Neue"/>
                <a:sym typeface="Helvetica Neue"/>
              </a:rPr>
              <a:t>Support technique</a:t>
            </a:r>
            <a:endParaRPr b="0" i="0" sz="1200" u="none" cap="none" strike="noStrike">
              <a:solidFill>
                <a:srgbClr val="222222"/>
              </a:solidFill>
              <a:latin typeface="Helvetica Neue"/>
              <a:ea typeface="Helvetica Neue"/>
              <a:cs typeface="Helvetica Neue"/>
              <a:sym typeface="Helvetica Neue"/>
            </a:endParaRPr>
          </a:p>
          <a:p>
            <a:pPr indent="-304800" lvl="1" marL="914400" marR="0" rtl="0" algn="l">
              <a:lnSpc>
                <a:spcPct val="115000"/>
              </a:lnSpc>
              <a:spcBef>
                <a:spcPts val="0"/>
              </a:spcBef>
              <a:spcAft>
                <a:spcPts val="0"/>
              </a:spcAft>
              <a:buClr>
                <a:srgbClr val="CC0000"/>
              </a:buClr>
              <a:buSzPts val="1200"/>
              <a:buFont typeface="Arial"/>
              <a:buChar char="○"/>
            </a:pPr>
            <a:r>
              <a:rPr b="0" i="0" lang="en" sz="1200" u="none" cap="none" strike="noStrike">
                <a:solidFill>
                  <a:srgbClr val="222222"/>
                </a:solidFill>
                <a:latin typeface="Helvetica Neue"/>
                <a:ea typeface="Helvetica Neue"/>
                <a:cs typeface="Helvetica Neue"/>
                <a:sym typeface="Helvetica Neue"/>
              </a:rPr>
              <a:t>Développement des capabilités RFID et processus de production pour les étiquettes intelligentes</a:t>
            </a:r>
            <a:endParaRPr b="0" i="0" sz="1200" u="none" cap="none" strike="noStrike">
              <a:solidFill>
                <a:srgbClr val="222222"/>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222222"/>
              </a:solidFill>
              <a:latin typeface="Helvetica Neue"/>
              <a:ea typeface="Helvetica Neue"/>
              <a:cs typeface="Helvetica Neue"/>
              <a:sym typeface="Helvetica Neue"/>
            </a:endParaRPr>
          </a:p>
          <a:p>
            <a:pPr indent="-304800" lvl="0" marL="457200" marR="0" rtl="0" algn="l">
              <a:lnSpc>
                <a:spcPct val="115000"/>
              </a:lnSpc>
              <a:spcBef>
                <a:spcPts val="0"/>
              </a:spcBef>
              <a:spcAft>
                <a:spcPts val="0"/>
              </a:spcAft>
              <a:buClr>
                <a:srgbClr val="222222"/>
              </a:buClr>
              <a:buSzPts val="1200"/>
              <a:buFont typeface="Helvetica Neue"/>
              <a:buChar char="+"/>
            </a:pPr>
            <a:r>
              <a:rPr b="0" i="0" lang="en" sz="1200" u="none" cap="none" strike="noStrike">
                <a:solidFill>
                  <a:srgbClr val="222222"/>
                </a:solidFill>
                <a:latin typeface="Helvetica Neue"/>
                <a:ea typeface="Helvetica Neue"/>
                <a:cs typeface="Helvetica Neue"/>
                <a:sym typeface="Helvetica Neue"/>
              </a:rPr>
              <a:t>Formations produits et processus</a:t>
            </a:r>
            <a:endParaRPr b="0" i="0" sz="1200" u="none" cap="none" strike="noStrike">
              <a:solidFill>
                <a:srgbClr val="222222"/>
              </a:solidFill>
              <a:latin typeface="Helvetica Neue"/>
              <a:ea typeface="Helvetica Neue"/>
              <a:cs typeface="Helvetica Neue"/>
              <a:sym typeface="Helvetica Neue"/>
            </a:endParaRPr>
          </a:p>
          <a:p>
            <a:pPr indent="-304800" lvl="1" marL="914400" marR="0" rtl="0" algn="l">
              <a:lnSpc>
                <a:spcPct val="115000"/>
              </a:lnSpc>
              <a:spcBef>
                <a:spcPts val="0"/>
              </a:spcBef>
              <a:spcAft>
                <a:spcPts val="0"/>
              </a:spcAft>
              <a:buClr>
                <a:srgbClr val="CC0000"/>
              </a:buClr>
              <a:buSzPts val="1200"/>
              <a:buFont typeface="Arial"/>
              <a:buChar char="○"/>
            </a:pPr>
            <a:r>
              <a:rPr b="0" i="0" lang="en" sz="1200" u="none" cap="none" strike="noStrike">
                <a:solidFill>
                  <a:srgbClr val="222222"/>
                </a:solidFill>
                <a:latin typeface="Helvetica Neue"/>
                <a:ea typeface="Helvetica Neue"/>
                <a:cs typeface="Helvetica Neue"/>
                <a:sym typeface="Helvetica Neue"/>
              </a:rPr>
              <a:t>Ateliers I.Lab et sur place</a:t>
            </a:r>
            <a:endParaRPr b="0" i="0" sz="1200" u="none" cap="none" strike="noStrike">
              <a:solidFill>
                <a:srgbClr val="000000"/>
              </a:solidFill>
              <a:latin typeface="Arial"/>
              <a:ea typeface="Arial"/>
              <a:cs typeface="Arial"/>
              <a:sym typeface="Arial"/>
            </a:endParaRPr>
          </a:p>
        </p:txBody>
      </p:sp>
      <p:pic>
        <p:nvPicPr>
          <p:cNvPr id="1496" name="Google Shape;1496;p193"/>
          <p:cNvPicPr preferRelativeResize="0"/>
          <p:nvPr/>
        </p:nvPicPr>
        <p:blipFill rotWithShape="1">
          <a:blip r:embed="rId6">
            <a:alphaModFix/>
          </a:blip>
          <a:srcRect b="0" l="0" r="0" t="0"/>
          <a:stretch/>
        </p:blipFill>
        <p:spPr>
          <a:xfrm>
            <a:off x="6210433" y="4201785"/>
            <a:ext cx="790208" cy="489605"/>
          </a:xfrm>
          <a:prstGeom prst="rect">
            <a:avLst/>
          </a:prstGeom>
          <a:noFill/>
          <a:ln>
            <a:noFill/>
          </a:ln>
        </p:spPr>
      </p:pic>
      <p:pic>
        <p:nvPicPr>
          <p:cNvPr id="1497" name="Google Shape;1497;p193"/>
          <p:cNvPicPr preferRelativeResize="0"/>
          <p:nvPr/>
        </p:nvPicPr>
        <p:blipFill rotWithShape="1">
          <a:blip r:embed="rId7">
            <a:alphaModFix/>
          </a:blip>
          <a:srcRect b="0" l="0" r="0" t="0"/>
          <a:stretch/>
        </p:blipFill>
        <p:spPr>
          <a:xfrm>
            <a:off x="2206687" y="3331050"/>
            <a:ext cx="790199" cy="423375"/>
          </a:xfrm>
          <a:prstGeom prst="rect">
            <a:avLst/>
          </a:prstGeom>
          <a:noFill/>
          <a:ln>
            <a:noFill/>
          </a:ln>
        </p:spPr>
      </p:pic>
      <p:pic>
        <p:nvPicPr>
          <p:cNvPr id="1498" name="Google Shape;1498;p193"/>
          <p:cNvPicPr preferRelativeResize="0"/>
          <p:nvPr/>
        </p:nvPicPr>
        <p:blipFill rotWithShape="1">
          <a:blip r:embed="rId8">
            <a:alphaModFix/>
          </a:blip>
          <a:srcRect b="0" l="0" r="0" t="0"/>
          <a:stretch/>
        </p:blipFill>
        <p:spPr>
          <a:xfrm>
            <a:off x="3245013" y="3247200"/>
            <a:ext cx="766925" cy="592650"/>
          </a:xfrm>
          <a:prstGeom prst="rect">
            <a:avLst/>
          </a:prstGeom>
          <a:noFill/>
          <a:ln>
            <a:noFill/>
          </a:ln>
        </p:spPr>
      </p:pic>
      <p:pic>
        <p:nvPicPr>
          <p:cNvPr id="1499" name="Google Shape;1499;p193"/>
          <p:cNvPicPr preferRelativeResize="0"/>
          <p:nvPr/>
        </p:nvPicPr>
        <p:blipFill rotWithShape="1">
          <a:blip r:embed="rId9">
            <a:alphaModFix/>
          </a:blip>
          <a:srcRect b="0" l="0" r="0" t="0"/>
          <a:stretch/>
        </p:blipFill>
        <p:spPr>
          <a:xfrm>
            <a:off x="3199550" y="4349300"/>
            <a:ext cx="790200" cy="219675"/>
          </a:xfrm>
          <a:prstGeom prst="rect">
            <a:avLst/>
          </a:prstGeom>
          <a:noFill/>
          <a:ln>
            <a:noFill/>
          </a:ln>
        </p:spPr>
      </p:pic>
      <p:pic>
        <p:nvPicPr>
          <p:cNvPr id="1500" name="Google Shape;1500;p193"/>
          <p:cNvPicPr preferRelativeResize="0"/>
          <p:nvPr/>
        </p:nvPicPr>
        <p:blipFill rotWithShape="1">
          <a:blip r:embed="rId10">
            <a:alphaModFix/>
          </a:blip>
          <a:srcRect b="0" l="0" r="0" t="0"/>
          <a:stretch/>
        </p:blipFill>
        <p:spPr>
          <a:xfrm>
            <a:off x="6213099" y="3213461"/>
            <a:ext cx="790225" cy="658524"/>
          </a:xfrm>
          <a:prstGeom prst="rect">
            <a:avLst/>
          </a:prstGeom>
          <a:noFill/>
          <a:ln>
            <a:noFill/>
          </a:ln>
        </p:spPr>
      </p:pic>
      <p:pic>
        <p:nvPicPr>
          <p:cNvPr id="1501" name="Google Shape;1501;p193"/>
          <p:cNvPicPr preferRelativeResize="0"/>
          <p:nvPr/>
        </p:nvPicPr>
        <p:blipFill rotWithShape="1">
          <a:blip r:embed="rId11">
            <a:alphaModFix/>
          </a:blip>
          <a:srcRect b="0" l="0" r="0" t="0"/>
          <a:stretch/>
        </p:blipFill>
        <p:spPr>
          <a:xfrm>
            <a:off x="4168450" y="3147600"/>
            <a:ext cx="884099" cy="790225"/>
          </a:xfrm>
          <a:prstGeom prst="rect">
            <a:avLst/>
          </a:prstGeom>
          <a:noFill/>
          <a:ln>
            <a:noFill/>
          </a:ln>
        </p:spPr>
      </p:pic>
      <p:pic>
        <p:nvPicPr>
          <p:cNvPr id="1502" name="Google Shape;1502;p193"/>
          <p:cNvPicPr preferRelativeResize="0"/>
          <p:nvPr/>
        </p:nvPicPr>
        <p:blipFill rotWithShape="1">
          <a:blip r:embed="rId12">
            <a:alphaModFix/>
          </a:blip>
          <a:srcRect b="-6" l="37624" r="37792" t="35689"/>
          <a:stretch/>
        </p:blipFill>
        <p:spPr>
          <a:xfrm>
            <a:off x="5209075" y="3247200"/>
            <a:ext cx="790200" cy="592650"/>
          </a:xfrm>
          <a:prstGeom prst="rect">
            <a:avLst/>
          </a:prstGeom>
          <a:noFill/>
          <a:ln>
            <a:noFill/>
          </a:ln>
        </p:spPr>
      </p:pic>
      <p:sp>
        <p:nvSpPr>
          <p:cNvPr id="1503" name="Google Shape;1503;p193"/>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504" name="Google Shape;1504;p193"/>
          <p:cNvSpPr txBox="1"/>
          <p:nvPr/>
        </p:nvSpPr>
        <p:spPr>
          <a:xfrm>
            <a:off x="372400" y="111000"/>
            <a:ext cx="3617400" cy="98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900" u="none" cap="none" strike="noStrike">
                <a:solidFill>
                  <a:srgbClr val="CC0000"/>
                </a:solidFill>
                <a:latin typeface="Helvetica Neue"/>
                <a:ea typeface="Helvetica Neue"/>
                <a:cs typeface="Helvetica Neue"/>
                <a:sym typeface="Helvetica Neue"/>
              </a:rPr>
              <a:t>APERÇU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chemeClr val="dk1"/>
                </a:solidFill>
                <a:latin typeface="Helvetica Neue"/>
                <a:ea typeface="Helvetica Neue"/>
                <a:cs typeface="Helvetica Neue"/>
                <a:sym typeface="Helvetica Neue"/>
              </a:rPr>
              <a:t>LE PLUS GRAND PARTENAIRE RFID UHF MONDIAL</a:t>
            </a:r>
            <a:endParaRPr b="1" i="0" sz="900" u="none" cap="none" strike="noStrike">
              <a:solidFill>
                <a:srgbClr val="CC0000"/>
              </a:solidFill>
              <a:latin typeface="Helvetica Neue"/>
              <a:ea typeface="Helvetica Neue"/>
              <a:cs typeface="Helvetica Neue"/>
              <a:sym typeface="Helvetica Neue"/>
            </a:endParaRPr>
          </a:p>
        </p:txBody>
      </p:sp>
      <p:cxnSp>
        <p:nvCxnSpPr>
          <p:cNvPr id="1505" name="Google Shape;1505;p193"/>
          <p:cNvCxnSpPr/>
          <p:nvPr/>
        </p:nvCxnSpPr>
        <p:spPr>
          <a:xfrm flipH="1" rot="10800000">
            <a:off x="450700" y="1069161"/>
            <a:ext cx="3084900" cy="1290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9" name="Shape 1509"/>
        <p:cNvGrpSpPr/>
        <p:nvPr/>
      </p:nvGrpSpPr>
      <p:grpSpPr>
        <a:xfrm>
          <a:off x="0" y="0"/>
          <a:ext cx="0" cy="0"/>
          <a:chOff x="0" y="0"/>
          <a:chExt cx="0" cy="0"/>
        </a:xfrm>
      </p:grpSpPr>
      <p:sp>
        <p:nvSpPr>
          <p:cNvPr id="1510" name="Google Shape;1510;p194"/>
          <p:cNvSpPr txBox="1"/>
          <p:nvPr/>
        </p:nvSpPr>
        <p:spPr>
          <a:xfrm>
            <a:off x="7491450" y="496511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pic>
        <p:nvPicPr>
          <p:cNvPr descr="shutterstock_445895437 (1).jpg" id="1511" name="Google Shape;1511;p194"/>
          <p:cNvPicPr preferRelativeResize="0"/>
          <p:nvPr/>
        </p:nvPicPr>
        <p:blipFill rotWithShape="1">
          <a:blip r:embed="rId3">
            <a:alphaModFix/>
          </a:blip>
          <a:srcRect b="49451" l="0" r="0" t="0"/>
          <a:stretch/>
        </p:blipFill>
        <p:spPr>
          <a:xfrm>
            <a:off x="6032689" y="2702365"/>
            <a:ext cx="3108599" cy="2354166"/>
          </a:xfrm>
          <a:prstGeom prst="rect">
            <a:avLst/>
          </a:prstGeom>
          <a:noFill/>
          <a:ln>
            <a:noFill/>
          </a:ln>
        </p:spPr>
      </p:pic>
      <p:pic>
        <p:nvPicPr>
          <p:cNvPr id="1512" name="Google Shape;1512;p194"/>
          <p:cNvPicPr preferRelativeResize="0"/>
          <p:nvPr/>
        </p:nvPicPr>
        <p:blipFill rotWithShape="1">
          <a:blip r:embed="rId4">
            <a:alphaModFix/>
          </a:blip>
          <a:srcRect b="22535" l="20499" r="26857" t="20784"/>
          <a:stretch/>
        </p:blipFill>
        <p:spPr>
          <a:xfrm>
            <a:off x="6032700" y="851749"/>
            <a:ext cx="3108602" cy="2241748"/>
          </a:xfrm>
          <a:prstGeom prst="rect">
            <a:avLst/>
          </a:prstGeom>
          <a:noFill/>
          <a:ln>
            <a:noFill/>
          </a:ln>
        </p:spPr>
      </p:pic>
      <p:pic>
        <p:nvPicPr>
          <p:cNvPr id="1513" name="Google Shape;1513;p194"/>
          <p:cNvPicPr preferRelativeResize="0"/>
          <p:nvPr/>
        </p:nvPicPr>
        <p:blipFill rotWithShape="1">
          <a:blip r:embed="rId5">
            <a:alphaModFix/>
          </a:blip>
          <a:srcRect b="17955" l="3408" r="0" t="8756"/>
          <a:stretch/>
        </p:blipFill>
        <p:spPr>
          <a:xfrm>
            <a:off x="2970000" y="0"/>
            <a:ext cx="3059999" cy="1623360"/>
          </a:xfrm>
          <a:prstGeom prst="rect">
            <a:avLst/>
          </a:prstGeom>
          <a:noFill/>
          <a:ln>
            <a:noFill/>
          </a:ln>
        </p:spPr>
      </p:pic>
      <p:pic>
        <p:nvPicPr>
          <p:cNvPr id="1514" name="Google Shape;1514;p194"/>
          <p:cNvPicPr preferRelativeResize="0"/>
          <p:nvPr/>
        </p:nvPicPr>
        <p:blipFill rotWithShape="1">
          <a:blip r:embed="rId6">
            <a:alphaModFix/>
          </a:blip>
          <a:srcRect b="27628" l="1934" r="11311" t="9075"/>
          <a:stretch/>
        </p:blipFill>
        <p:spPr>
          <a:xfrm>
            <a:off x="2970000" y="3305600"/>
            <a:ext cx="3060001" cy="1750924"/>
          </a:xfrm>
          <a:prstGeom prst="rect">
            <a:avLst/>
          </a:prstGeom>
          <a:noFill/>
          <a:ln>
            <a:noFill/>
          </a:ln>
        </p:spPr>
      </p:pic>
      <p:pic>
        <p:nvPicPr>
          <p:cNvPr id="1515" name="Google Shape;1515;p194"/>
          <p:cNvPicPr preferRelativeResize="0"/>
          <p:nvPr/>
        </p:nvPicPr>
        <p:blipFill rotWithShape="1">
          <a:blip r:embed="rId7">
            <a:alphaModFix/>
          </a:blip>
          <a:srcRect b="23137" l="14810" r="2952" t="20741"/>
          <a:stretch/>
        </p:blipFill>
        <p:spPr>
          <a:xfrm>
            <a:off x="2970000" y="1623352"/>
            <a:ext cx="3060001" cy="1682226"/>
          </a:xfrm>
          <a:prstGeom prst="rect">
            <a:avLst/>
          </a:prstGeom>
          <a:noFill/>
          <a:ln>
            <a:noFill/>
          </a:ln>
        </p:spPr>
      </p:pic>
      <p:pic>
        <p:nvPicPr>
          <p:cNvPr id="1516" name="Google Shape;1516;p194"/>
          <p:cNvPicPr preferRelativeResize="0"/>
          <p:nvPr/>
        </p:nvPicPr>
        <p:blipFill rotWithShape="1">
          <a:blip r:embed="rId8">
            <a:alphaModFix/>
          </a:blip>
          <a:srcRect b="33067" l="835" r="835" t="13415"/>
          <a:stretch/>
        </p:blipFill>
        <p:spPr>
          <a:xfrm>
            <a:off x="6030000" y="0"/>
            <a:ext cx="3113999" cy="1413524"/>
          </a:xfrm>
          <a:prstGeom prst="rect">
            <a:avLst/>
          </a:prstGeom>
          <a:noFill/>
          <a:ln>
            <a:noFill/>
          </a:ln>
        </p:spPr>
      </p:pic>
      <p:sp>
        <p:nvSpPr>
          <p:cNvPr id="1517" name="Google Shape;1517;p194"/>
          <p:cNvSpPr txBox="1"/>
          <p:nvPr/>
        </p:nvSpPr>
        <p:spPr>
          <a:xfrm>
            <a:off x="372400" y="273075"/>
            <a:ext cx="31086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900" u="none" cap="none" strike="noStrike">
                <a:solidFill>
                  <a:srgbClr val="CC0000"/>
                </a:solidFill>
                <a:latin typeface="Helvetica Neue"/>
                <a:ea typeface="Helvetica Neue"/>
                <a:cs typeface="Helvetica Neue"/>
                <a:sym typeface="Helvetica Neue"/>
              </a:rPr>
              <a:t>TENDANCES GLOBALES DU MARCHÉ</a:t>
            </a:r>
            <a:endParaRPr b="1" i="0" sz="900" u="none" cap="none" strike="noStrike">
              <a:solidFill>
                <a:srgbClr val="666666"/>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ADOPTION PAR L’INDUSTRIE</a:t>
            </a:r>
            <a:endParaRPr b="1" i="0" sz="1800" u="none" cap="none" strike="noStrike">
              <a:solidFill>
                <a:srgbClr val="000000"/>
              </a:solidFill>
              <a:latin typeface="Helvetica Neue"/>
              <a:ea typeface="Helvetica Neue"/>
              <a:cs typeface="Helvetica Neue"/>
              <a:sym typeface="Helvetica Neue"/>
            </a:endParaRPr>
          </a:p>
        </p:txBody>
      </p:sp>
      <p:sp>
        <p:nvSpPr>
          <p:cNvPr id="1518" name="Google Shape;1518;p194"/>
          <p:cNvSpPr txBox="1"/>
          <p:nvPr/>
        </p:nvSpPr>
        <p:spPr>
          <a:xfrm>
            <a:off x="355250" y="1711950"/>
            <a:ext cx="2478000" cy="11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Helvetica Neue Light"/>
                <a:ea typeface="Helvetica Neue Light"/>
                <a:cs typeface="Helvetica Neue Light"/>
                <a:sym typeface="Helvetica Neue Light"/>
              </a:rPr>
              <a:t>La RFID est en train d’être utilisée dans tous les marchés principaux du monde pour améliorer les rendements et augmenter la visibilité à travers la chaîne </a:t>
            </a:r>
            <a:r>
              <a:rPr b="0" i="0" lang="en" sz="1200" u="none" cap="none" strike="noStrike">
                <a:solidFill>
                  <a:schemeClr val="dk1"/>
                </a:solidFill>
                <a:latin typeface="Helvetica Neue Light"/>
                <a:ea typeface="Helvetica Neue Light"/>
                <a:cs typeface="Helvetica Neue Light"/>
                <a:sym typeface="Helvetica Neue Light"/>
              </a:rPr>
              <a:t>logistique</a:t>
            </a:r>
            <a:r>
              <a:rPr b="0" i="0" lang="en" sz="1200" u="none" cap="none" strike="noStrike">
                <a:solidFill>
                  <a:srgbClr val="000000"/>
                </a:solidFill>
                <a:latin typeface="Helvetica Neue Light"/>
                <a:ea typeface="Helvetica Neue Light"/>
                <a:cs typeface="Helvetica Neue Light"/>
                <a:sym typeface="Helvetica Neue Light"/>
              </a:rPr>
              <a:t>..</a:t>
            </a:r>
            <a:endParaRPr b="0" i="0" sz="1200" u="none" cap="none" strike="noStrike">
              <a:solidFill>
                <a:srgbClr val="000000"/>
              </a:solidFill>
              <a:latin typeface="Helvetica Neue Light"/>
              <a:ea typeface="Helvetica Neue Light"/>
              <a:cs typeface="Helvetica Neue Light"/>
              <a:sym typeface="Helvetica Neue Light"/>
            </a:endParaRPr>
          </a:p>
        </p:txBody>
      </p:sp>
      <p:sp>
        <p:nvSpPr>
          <p:cNvPr id="1519" name="Google Shape;1519;p19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9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521" name="Google Shape;1521;p194"/>
          <p:cNvCxnSpPr/>
          <p:nvPr/>
        </p:nvCxnSpPr>
        <p:spPr>
          <a:xfrm>
            <a:off x="476250" y="1291925"/>
            <a:ext cx="1350900" cy="0"/>
          </a:xfrm>
          <a:prstGeom prst="straightConnector1">
            <a:avLst/>
          </a:prstGeom>
          <a:noFill/>
          <a:ln cap="flat" cmpd="sng" w="19050">
            <a:solidFill>
              <a:srgbClr val="CC0000"/>
            </a:solidFill>
            <a:prstDash val="solid"/>
            <a:round/>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5" name="Shape 1525"/>
        <p:cNvGrpSpPr/>
        <p:nvPr/>
      </p:nvGrpSpPr>
      <p:grpSpPr>
        <a:xfrm>
          <a:off x="0" y="0"/>
          <a:ext cx="0" cy="0"/>
          <a:chOff x="0" y="0"/>
          <a:chExt cx="0" cy="0"/>
        </a:xfrm>
      </p:grpSpPr>
      <p:sp>
        <p:nvSpPr>
          <p:cNvPr id="1526" name="Google Shape;1526;p19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9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pic>
        <p:nvPicPr>
          <p:cNvPr id="1528" name="Google Shape;1528;p195"/>
          <p:cNvPicPr preferRelativeResize="0"/>
          <p:nvPr/>
        </p:nvPicPr>
        <p:blipFill rotWithShape="1">
          <a:blip r:embed="rId3">
            <a:alphaModFix/>
          </a:blip>
          <a:srcRect b="0" l="0" r="0" t="13299"/>
          <a:stretch/>
        </p:blipFill>
        <p:spPr>
          <a:xfrm>
            <a:off x="6402975" y="1371238"/>
            <a:ext cx="2741050" cy="3040653"/>
          </a:xfrm>
          <a:prstGeom prst="rect">
            <a:avLst/>
          </a:prstGeom>
          <a:noFill/>
          <a:ln>
            <a:noFill/>
          </a:ln>
        </p:spPr>
      </p:pic>
      <p:pic>
        <p:nvPicPr>
          <p:cNvPr id="1529" name="Google Shape;1529;p195"/>
          <p:cNvPicPr preferRelativeResize="0"/>
          <p:nvPr/>
        </p:nvPicPr>
        <p:blipFill rotWithShape="1">
          <a:blip r:embed="rId4">
            <a:alphaModFix/>
          </a:blip>
          <a:srcRect b="35565" l="5081" r="53895" t="32730"/>
          <a:stretch/>
        </p:blipFill>
        <p:spPr>
          <a:xfrm>
            <a:off x="3028425" y="3260885"/>
            <a:ext cx="3360751" cy="1714949"/>
          </a:xfrm>
          <a:prstGeom prst="rect">
            <a:avLst/>
          </a:prstGeom>
          <a:noFill/>
          <a:ln>
            <a:noFill/>
          </a:ln>
        </p:spPr>
      </p:pic>
      <p:pic>
        <p:nvPicPr>
          <p:cNvPr id="1530" name="Google Shape;1530;p195"/>
          <p:cNvPicPr preferRelativeResize="0"/>
          <p:nvPr/>
        </p:nvPicPr>
        <p:blipFill rotWithShape="1">
          <a:blip r:embed="rId5">
            <a:alphaModFix/>
          </a:blip>
          <a:srcRect b="33479" l="30911" r="11586" t="31695"/>
          <a:stretch/>
        </p:blipFill>
        <p:spPr>
          <a:xfrm>
            <a:off x="2850681" y="1371187"/>
            <a:ext cx="3552268" cy="1613849"/>
          </a:xfrm>
          <a:prstGeom prst="rect">
            <a:avLst/>
          </a:prstGeom>
          <a:noFill/>
          <a:ln>
            <a:noFill/>
          </a:ln>
        </p:spPr>
      </p:pic>
      <p:pic>
        <p:nvPicPr>
          <p:cNvPr id="1531" name="Google Shape;1531;p195"/>
          <p:cNvPicPr preferRelativeResize="0"/>
          <p:nvPr/>
        </p:nvPicPr>
        <p:blipFill rotWithShape="1">
          <a:blip r:embed="rId6">
            <a:alphaModFix/>
          </a:blip>
          <a:srcRect b="29926" l="36813" r="32390" t="43533"/>
          <a:stretch/>
        </p:blipFill>
        <p:spPr>
          <a:xfrm>
            <a:off x="0" y="1371238"/>
            <a:ext cx="3066626" cy="1693284"/>
          </a:xfrm>
          <a:prstGeom prst="rect">
            <a:avLst/>
          </a:prstGeom>
          <a:noFill/>
          <a:ln>
            <a:noFill/>
          </a:ln>
        </p:spPr>
      </p:pic>
      <p:sp>
        <p:nvSpPr>
          <p:cNvPr id="1532" name="Google Shape;1532;p195"/>
          <p:cNvSpPr txBox="1"/>
          <p:nvPr/>
        </p:nvSpPr>
        <p:spPr>
          <a:xfrm>
            <a:off x="-3675" y="2985063"/>
            <a:ext cx="3018300" cy="2778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FBFBF"/>
              </a:buClr>
              <a:buSzPts val="1200"/>
              <a:buFont typeface="Arial"/>
              <a:buNone/>
            </a:pPr>
            <a:r>
              <a:rPr b="0" i="0" lang="en" sz="1200" u="none" cap="none" strike="noStrike">
                <a:solidFill>
                  <a:srgbClr val="FFFFFF"/>
                </a:solidFill>
                <a:latin typeface="Helvetica Neue"/>
                <a:ea typeface="Helvetica Neue"/>
                <a:cs typeface="Helvetica Neue"/>
                <a:sym typeface="Helvetica Neue"/>
              </a:rPr>
              <a:t>UHF INLAYS</a:t>
            </a:r>
            <a:endParaRPr b="0" i="0" sz="1200" u="none" cap="none" strike="noStrike">
              <a:solidFill>
                <a:srgbClr val="FFFFFF"/>
              </a:solidFill>
              <a:latin typeface="Helvetica Neue"/>
              <a:ea typeface="Helvetica Neue"/>
              <a:cs typeface="Helvetica Neue"/>
              <a:sym typeface="Helvetica Neue"/>
            </a:endParaRPr>
          </a:p>
        </p:txBody>
      </p:sp>
      <p:sp>
        <p:nvSpPr>
          <p:cNvPr id="1533" name="Google Shape;1533;p195"/>
          <p:cNvSpPr txBox="1"/>
          <p:nvPr/>
        </p:nvSpPr>
        <p:spPr>
          <a:xfrm>
            <a:off x="2977450" y="2985088"/>
            <a:ext cx="3066600" cy="2778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FBFBF"/>
              </a:buClr>
              <a:buSzPts val="1200"/>
              <a:buFont typeface="Arial"/>
              <a:buNone/>
            </a:pPr>
            <a:r>
              <a:rPr b="0" i="0" lang="en" sz="1200" u="none" cap="none" strike="noStrike">
                <a:solidFill>
                  <a:srgbClr val="FFFFFF"/>
                </a:solidFill>
                <a:latin typeface="Helvetica Neue"/>
                <a:ea typeface="Helvetica Neue"/>
                <a:cs typeface="Helvetica Neue"/>
                <a:sym typeface="Helvetica Neue"/>
              </a:rPr>
              <a:t>HF/ NFC INLAYS</a:t>
            </a:r>
            <a:endParaRPr b="0" i="0" sz="1200" u="none" cap="none" strike="noStrike">
              <a:solidFill>
                <a:srgbClr val="FFFFFF"/>
              </a:solidFill>
              <a:latin typeface="Helvetica Neue"/>
              <a:ea typeface="Helvetica Neue"/>
              <a:cs typeface="Helvetica Neue"/>
              <a:sym typeface="Helvetica Neue"/>
            </a:endParaRPr>
          </a:p>
        </p:txBody>
      </p:sp>
      <p:sp>
        <p:nvSpPr>
          <p:cNvPr id="1534" name="Google Shape;1534;p195"/>
          <p:cNvSpPr txBox="1"/>
          <p:nvPr/>
        </p:nvSpPr>
        <p:spPr>
          <a:xfrm>
            <a:off x="6007925" y="2983688"/>
            <a:ext cx="3136200" cy="2772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FBFBF"/>
              </a:buClr>
              <a:buSzPts val="1200"/>
              <a:buFont typeface="Arial"/>
              <a:buNone/>
            </a:pPr>
            <a:r>
              <a:rPr b="0" i="0" lang="en" sz="1200" u="none" cap="none" strike="noStrike">
                <a:solidFill>
                  <a:srgbClr val="FFFFFF"/>
                </a:solidFill>
                <a:latin typeface="Helvetica Neue"/>
                <a:ea typeface="Helvetica Neue"/>
                <a:cs typeface="Helvetica Neue"/>
                <a:sym typeface="Helvetica Neue"/>
              </a:rPr>
              <a:t>CAPTEURS DE TEMPERATURE</a:t>
            </a:r>
            <a:endParaRPr b="0" i="0" sz="1200" u="none" cap="none" strike="noStrike">
              <a:solidFill>
                <a:srgbClr val="FFFFFF"/>
              </a:solidFill>
              <a:latin typeface="Helvetica Neue"/>
              <a:ea typeface="Helvetica Neue"/>
              <a:cs typeface="Helvetica Neue"/>
              <a:sym typeface="Helvetica Neue"/>
            </a:endParaRPr>
          </a:p>
        </p:txBody>
      </p:sp>
      <p:pic>
        <p:nvPicPr>
          <p:cNvPr descr="AVY-TTSP-Insulin-RetouchedFINAL copy.jpg" id="1535" name="Google Shape;1535;p195"/>
          <p:cNvPicPr preferRelativeResize="0"/>
          <p:nvPr/>
        </p:nvPicPr>
        <p:blipFill rotWithShape="1">
          <a:blip r:embed="rId7">
            <a:alphaModFix/>
          </a:blip>
          <a:srcRect b="0" l="0" r="0" t="2007"/>
          <a:stretch/>
        </p:blipFill>
        <p:spPr>
          <a:xfrm>
            <a:off x="6389175" y="3260875"/>
            <a:ext cx="2787727" cy="1732549"/>
          </a:xfrm>
          <a:prstGeom prst="rect">
            <a:avLst/>
          </a:prstGeom>
          <a:noFill/>
          <a:ln>
            <a:noFill/>
          </a:ln>
        </p:spPr>
      </p:pic>
      <p:sp>
        <p:nvSpPr>
          <p:cNvPr id="1536" name="Google Shape;1536;p195"/>
          <p:cNvSpPr txBox="1"/>
          <p:nvPr/>
        </p:nvSpPr>
        <p:spPr>
          <a:xfrm>
            <a:off x="276225" y="189700"/>
            <a:ext cx="87822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DES PRODUITS </a:t>
            </a:r>
            <a:r>
              <a:rPr b="1" i="0" lang="en" sz="1800" u="none" cap="none" strike="noStrike">
                <a:solidFill>
                  <a:schemeClr val="dk1"/>
                </a:solidFill>
                <a:latin typeface="Helvetica Neue"/>
                <a:ea typeface="Helvetica Neue"/>
                <a:cs typeface="Helvetica Neue"/>
                <a:sym typeface="Helvetica Neue"/>
              </a:rPr>
              <a:t>INNOVANTS</a:t>
            </a:r>
            <a:r>
              <a:rPr b="1" i="0" lang="en" sz="1800" u="none" cap="none" strike="noStrike">
                <a:solidFill>
                  <a:srgbClr val="000000"/>
                </a:solidFill>
                <a:latin typeface="Helvetica Neue"/>
                <a:ea typeface="Helvetica Neue"/>
                <a:cs typeface="Helvetica Neue"/>
                <a:sym typeface="Helvetica Neue"/>
              </a:rPr>
              <a:t> POUR SATISFAIRE LES BESOINS DU MARCHÉ</a:t>
            </a:r>
            <a:endParaRPr b="1" i="0" sz="1800" u="none" cap="none" strike="noStrike">
              <a:solidFill>
                <a:srgbClr val="000000"/>
              </a:solidFill>
              <a:latin typeface="Helvetica Neue"/>
              <a:ea typeface="Helvetica Neue"/>
              <a:cs typeface="Helvetica Neue"/>
              <a:sym typeface="Helvetica Neue"/>
            </a:endParaRPr>
          </a:p>
        </p:txBody>
      </p:sp>
      <p:pic>
        <p:nvPicPr>
          <p:cNvPr id="1537" name="Google Shape;1537;p195"/>
          <p:cNvPicPr preferRelativeResize="0"/>
          <p:nvPr/>
        </p:nvPicPr>
        <p:blipFill rotWithShape="1">
          <a:blip r:embed="rId8">
            <a:alphaModFix/>
          </a:blip>
          <a:srcRect b="16394" l="2529" r="6103" t="12722"/>
          <a:stretch/>
        </p:blipFill>
        <p:spPr>
          <a:xfrm>
            <a:off x="6075" y="3262888"/>
            <a:ext cx="3066622" cy="17149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1" name="Shape 1541"/>
        <p:cNvGrpSpPr/>
        <p:nvPr/>
      </p:nvGrpSpPr>
      <p:grpSpPr>
        <a:xfrm>
          <a:off x="0" y="0"/>
          <a:ext cx="0" cy="0"/>
          <a:chOff x="0" y="0"/>
          <a:chExt cx="0" cy="0"/>
        </a:xfrm>
      </p:grpSpPr>
      <p:sp>
        <p:nvSpPr>
          <p:cNvPr id="1542" name="Google Shape;1542;p196"/>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96"/>
          <p:cNvSpPr txBox="1"/>
          <p:nvPr/>
        </p:nvSpPr>
        <p:spPr>
          <a:xfrm>
            <a:off x="7495200" y="4965125"/>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544" name="Google Shape;1544;p196"/>
          <p:cNvSpPr/>
          <p:nvPr/>
        </p:nvSpPr>
        <p:spPr>
          <a:xfrm>
            <a:off x="601950" y="1726175"/>
            <a:ext cx="2427300" cy="2861100"/>
          </a:xfrm>
          <a:prstGeom prst="rect">
            <a:avLst/>
          </a:prstGeom>
          <a:solidFill>
            <a:srgbClr val="F4CCCC"/>
          </a:solidFill>
          <a:ln>
            <a:noFill/>
          </a:ln>
        </p:spPr>
        <p:txBody>
          <a:bodyPr anchorCtr="0" anchor="t" bIns="91425" lIns="365750" spcFirstLastPara="1" rIns="91425" wrap="square" tIns="548625">
            <a:noAutofit/>
          </a:bodyPr>
          <a:lstStyle/>
          <a:p>
            <a:pPr indent="0" lvl="0" marL="0" marR="0" rtl="0" algn="l">
              <a:lnSpc>
                <a:spcPct val="100000"/>
              </a:lnSpc>
              <a:spcBef>
                <a:spcPts val="6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Réunir les besoins du tag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Performances de la puce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taille Etiquette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Objet à marquer</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Performances requises</a:t>
            </a:r>
            <a:endParaRPr b="0" i="0" sz="1400" u="none" cap="none" strike="noStrike">
              <a:solidFill>
                <a:srgbClr val="000000"/>
              </a:solidFill>
              <a:latin typeface="Arial"/>
              <a:ea typeface="Arial"/>
              <a:cs typeface="Arial"/>
              <a:sym typeface="Arial"/>
            </a:endParaRPr>
          </a:p>
        </p:txBody>
      </p:sp>
      <p:sp>
        <p:nvSpPr>
          <p:cNvPr id="1545" name="Google Shape;1545;p196"/>
          <p:cNvSpPr/>
          <p:nvPr/>
        </p:nvSpPr>
        <p:spPr>
          <a:xfrm>
            <a:off x="6114750" y="1726175"/>
            <a:ext cx="2367300" cy="2861100"/>
          </a:xfrm>
          <a:prstGeom prst="rect">
            <a:avLst/>
          </a:prstGeom>
          <a:solidFill>
            <a:srgbClr val="C90912"/>
          </a:solidFill>
          <a:ln>
            <a:noFill/>
          </a:ln>
        </p:spPr>
        <p:txBody>
          <a:bodyPr anchorCtr="0" anchor="t" bIns="91425" lIns="182875" spcFirstLastPara="1" rIns="91425" wrap="square" tIns="548625">
            <a:noAutofit/>
          </a:bodyPr>
          <a:lstStyle/>
          <a:p>
            <a:pPr indent="0" lvl="0" marL="0" marR="0" rtl="0" algn="l">
              <a:lnSpc>
                <a:spcPct val="100000"/>
              </a:lnSpc>
              <a:spcBef>
                <a:spcPts val="600"/>
              </a:spcBef>
              <a:spcAft>
                <a:spcPts val="0"/>
              </a:spcAft>
              <a:buClr>
                <a:schemeClr val="dk1"/>
              </a:buClr>
              <a:buSzPts val="1100"/>
              <a:buFont typeface="Arial"/>
              <a:buNone/>
            </a:pPr>
            <a:r>
              <a:rPr b="0" i="0" lang="en" sz="1400" u="none" cap="none" strike="noStrike">
                <a:solidFill>
                  <a:srgbClr val="FFFFFF"/>
                </a:solidFill>
                <a:latin typeface="Arial"/>
                <a:ea typeface="Arial"/>
                <a:cs typeface="Arial"/>
                <a:sym typeface="Arial"/>
              </a:rPr>
              <a:t>Sélectionner et tester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1000"/>
              </a:spcBef>
              <a:spcAft>
                <a:spcPts val="100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p:txBody>
      </p:sp>
      <p:sp>
        <p:nvSpPr>
          <p:cNvPr id="1546" name="Google Shape;1546;p196"/>
          <p:cNvSpPr/>
          <p:nvPr/>
        </p:nvSpPr>
        <p:spPr>
          <a:xfrm>
            <a:off x="3431100" y="1726175"/>
            <a:ext cx="2367300" cy="2861100"/>
          </a:xfrm>
          <a:prstGeom prst="rect">
            <a:avLst/>
          </a:prstGeom>
          <a:solidFill>
            <a:srgbClr val="E06666"/>
          </a:solidFill>
          <a:ln>
            <a:noFill/>
          </a:ln>
        </p:spPr>
        <p:txBody>
          <a:bodyPr anchorCtr="0" anchor="t" bIns="91425" lIns="182875" spcFirstLastPara="1" rIns="91425" wrap="square" tIns="548625">
            <a:noAutofit/>
          </a:bodyPr>
          <a:lstStyle/>
          <a:p>
            <a:pPr indent="0" lvl="0" marL="0" marR="0" rtl="0" algn="l">
              <a:lnSpc>
                <a:spcPct val="115000"/>
              </a:lnSpc>
              <a:spcBef>
                <a:spcPts val="60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Vérifier les besoins par rapport aux fiches techniques RFID et les notes d’application</a:t>
            </a:r>
            <a:endParaRPr b="0" i="0" sz="1400" u="none" cap="none" strike="noStrike">
              <a:solidFill>
                <a:srgbClr val="FFFFFF"/>
              </a:solidFill>
              <a:latin typeface="Arial"/>
              <a:ea typeface="Arial"/>
              <a:cs typeface="Arial"/>
              <a:sym typeface="Arial"/>
            </a:endParaRPr>
          </a:p>
        </p:txBody>
      </p:sp>
      <p:sp>
        <p:nvSpPr>
          <p:cNvPr id="1547" name="Google Shape;1547;p196"/>
          <p:cNvSpPr txBox="1"/>
          <p:nvPr/>
        </p:nvSpPr>
        <p:spPr>
          <a:xfrm>
            <a:off x="7515400" y="4587275"/>
            <a:ext cx="3234000" cy="51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b="0" i="0" lang="en" sz="1000" u="sng" cap="none" strike="noStrike">
                <a:solidFill>
                  <a:schemeClr val="hlink"/>
                </a:solidFill>
                <a:latin typeface="Helvetica Neue"/>
                <a:ea typeface="Helvetica Neue"/>
                <a:cs typeface="Helvetica Neue"/>
                <a:sym typeface="Helvetica Neue"/>
                <a:hlinkClick r:id="rId3"/>
              </a:rPr>
              <a:t>rfid.averydennison.com</a:t>
            </a:r>
            <a:endParaRPr b="0" i="0" sz="1000" u="sng" cap="none" strike="noStrike">
              <a:solidFill>
                <a:srgbClr val="0000FF"/>
              </a:solidFill>
              <a:latin typeface="Helvetica Neue"/>
              <a:ea typeface="Helvetica Neue"/>
              <a:cs typeface="Helvetica Neue"/>
              <a:sym typeface="Helvetica Neue"/>
            </a:endParaRPr>
          </a:p>
        </p:txBody>
      </p:sp>
      <p:sp>
        <p:nvSpPr>
          <p:cNvPr id="1548" name="Google Shape;1548;p196"/>
          <p:cNvSpPr txBox="1"/>
          <p:nvPr/>
        </p:nvSpPr>
        <p:spPr>
          <a:xfrm>
            <a:off x="751700" y="1726175"/>
            <a:ext cx="2367300" cy="4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1000"/>
              </a:spcAft>
              <a:buClr>
                <a:srgbClr val="000000"/>
              </a:buClr>
              <a:buSzPts val="1800"/>
              <a:buFont typeface="Arial"/>
              <a:buNone/>
            </a:pPr>
            <a:r>
              <a:rPr b="0" i="0" lang="en" sz="1800" u="none" cap="none" strike="noStrike">
                <a:solidFill>
                  <a:srgbClr val="C90912"/>
                </a:solidFill>
                <a:latin typeface="Arial"/>
                <a:ea typeface="Arial"/>
                <a:cs typeface="Arial"/>
                <a:sym typeface="Arial"/>
              </a:rPr>
              <a:t>Etape 1 : </a:t>
            </a:r>
            <a:endParaRPr b="0" i="0" sz="1800" u="none" cap="none" strike="noStrike">
              <a:solidFill>
                <a:srgbClr val="C90912"/>
              </a:solidFill>
              <a:latin typeface="Arial"/>
              <a:ea typeface="Arial"/>
              <a:cs typeface="Arial"/>
              <a:sym typeface="Arial"/>
            </a:endParaRPr>
          </a:p>
        </p:txBody>
      </p:sp>
      <p:sp>
        <p:nvSpPr>
          <p:cNvPr id="1549" name="Google Shape;1549;p196"/>
          <p:cNvSpPr txBox="1"/>
          <p:nvPr/>
        </p:nvSpPr>
        <p:spPr>
          <a:xfrm>
            <a:off x="3520850" y="1726175"/>
            <a:ext cx="2367300" cy="4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1000"/>
              </a:spcAft>
              <a:buClr>
                <a:srgbClr val="000000"/>
              </a:buClr>
              <a:buSzPts val="1800"/>
              <a:buFont typeface="Arial"/>
              <a:buNone/>
            </a:pPr>
            <a:r>
              <a:rPr b="0" i="0" lang="en" sz="1800" u="none" cap="none" strike="noStrike">
                <a:solidFill>
                  <a:srgbClr val="FFFFFF"/>
                </a:solidFill>
                <a:latin typeface="Arial"/>
                <a:ea typeface="Arial"/>
                <a:cs typeface="Arial"/>
                <a:sym typeface="Arial"/>
              </a:rPr>
              <a:t>Etape 2 : </a:t>
            </a:r>
            <a:endParaRPr b="0" i="0" sz="1800" u="none" cap="none" strike="noStrike">
              <a:solidFill>
                <a:srgbClr val="FFFFFF"/>
              </a:solidFill>
              <a:latin typeface="Arial"/>
              <a:ea typeface="Arial"/>
              <a:cs typeface="Arial"/>
              <a:sym typeface="Arial"/>
            </a:endParaRPr>
          </a:p>
        </p:txBody>
      </p:sp>
      <p:sp>
        <p:nvSpPr>
          <p:cNvPr id="1550" name="Google Shape;1550;p196"/>
          <p:cNvSpPr txBox="1"/>
          <p:nvPr/>
        </p:nvSpPr>
        <p:spPr>
          <a:xfrm>
            <a:off x="6204500" y="1726175"/>
            <a:ext cx="2367300" cy="4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1000"/>
              </a:spcAft>
              <a:buClr>
                <a:srgbClr val="000000"/>
              </a:buClr>
              <a:buSzPts val="1800"/>
              <a:buFont typeface="Arial"/>
              <a:buNone/>
            </a:pPr>
            <a:r>
              <a:rPr b="0" i="0" lang="en" sz="1800" u="none" cap="none" strike="noStrike">
                <a:solidFill>
                  <a:srgbClr val="FFFFFF"/>
                </a:solidFill>
                <a:latin typeface="Arial"/>
                <a:ea typeface="Arial"/>
                <a:cs typeface="Arial"/>
                <a:sym typeface="Arial"/>
              </a:rPr>
              <a:t>Etape 3 : </a:t>
            </a:r>
            <a:endParaRPr b="0" i="0" sz="1800" u="none" cap="none" strike="noStrike">
              <a:solidFill>
                <a:srgbClr val="FFFFFF"/>
              </a:solidFill>
              <a:latin typeface="Arial"/>
              <a:ea typeface="Arial"/>
              <a:cs typeface="Arial"/>
              <a:sym typeface="Arial"/>
            </a:endParaRPr>
          </a:p>
        </p:txBody>
      </p:sp>
      <p:sp>
        <p:nvSpPr>
          <p:cNvPr id="1551" name="Google Shape;1551;p196"/>
          <p:cNvSpPr txBox="1"/>
          <p:nvPr/>
        </p:nvSpPr>
        <p:spPr>
          <a:xfrm>
            <a:off x="533650" y="91250"/>
            <a:ext cx="31617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CC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400"/>
              <a:buFont typeface="Arial"/>
              <a:buNone/>
            </a:pPr>
            <a:r>
              <a:rPr b="1" i="0" lang="en" sz="1800" u="none" cap="none" strike="noStrike">
                <a:solidFill>
                  <a:schemeClr val="dk1"/>
                </a:solidFill>
                <a:latin typeface="Arial"/>
                <a:ea typeface="Arial"/>
                <a:cs typeface="Arial"/>
                <a:sym typeface="Arial"/>
              </a:rPr>
              <a:t>CRITÈRES DE SÉLECTION D’UN TAG RFID</a:t>
            </a:r>
            <a:endParaRPr b="1" i="0" sz="1800" u="none" cap="none" strike="noStrike">
              <a:solidFill>
                <a:schemeClr val="dk1"/>
              </a:solidFill>
              <a:latin typeface="Arial"/>
              <a:ea typeface="Arial"/>
              <a:cs typeface="Arial"/>
              <a:sym typeface="Arial"/>
            </a:endParaRPr>
          </a:p>
        </p:txBody>
      </p:sp>
      <p:cxnSp>
        <p:nvCxnSpPr>
          <p:cNvPr id="1552" name="Google Shape;1552;p196"/>
          <p:cNvCxnSpPr/>
          <p:nvPr/>
        </p:nvCxnSpPr>
        <p:spPr>
          <a:xfrm flipH="1" rot="10800000">
            <a:off x="607350" y="1130925"/>
            <a:ext cx="2427300" cy="11400"/>
          </a:xfrm>
          <a:prstGeom prst="straightConnector1">
            <a:avLst/>
          </a:prstGeom>
          <a:noFill/>
          <a:ln cap="flat" cmpd="sng" w="19050">
            <a:solidFill>
              <a:srgbClr val="CC0000"/>
            </a:solidFill>
            <a:prstDash val="solid"/>
            <a:round/>
            <a:headEnd len="sm" w="sm" type="none"/>
            <a:tailEnd len="sm" w="sm" type="none"/>
          </a:ln>
        </p:spPr>
      </p:cxnSp>
      <p:sp>
        <p:nvSpPr>
          <p:cNvPr id="1553" name="Google Shape;1553;p196"/>
          <p:cNvSpPr txBox="1"/>
          <p:nvPr/>
        </p:nvSpPr>
        <p:spPr>
          <a:xfrm>
            <a:off x="2529200" y="1282375"/>
            <a:ext cx="4171200" cy="30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1400"/>
              <a:buFont typeface="Arial"/>
              <a:buNone/>
            </a:pPr>
            <a:r>
              <a:rPr b="0" i="0" lang="en" sz="1400" u="none" cap="none" strike="noStrike">
                <a:solidFill>
                  <a:schemeClr val="dk1"/>
                </a:solidFill>
                <a:latin typeface="Arial"/>
                <a:ea typeface="Arial"/>
                <a:cs typeface="Arial"/>
                <a:sym typeface="Arial"/>
              </a:rPr>
              <a:t>Sélectionner un </a:t>
            </a:r>
            <a:r>
              <a:rPr b="1" i="0" lang="en" sz="1400" u="none" cap="none" strike="noStrike">
                <a:solidFill>
                  <a:schemeClr val="dk1"/>
                </a:solidFill>
                <a:latin typeface="Arial"/>
                <a:ea typeface="Arial"/>
                <a:cs typeface="Arial"/>
                <a:sym typeface="Arial"/>
              </a:rPr>
              <a:t>inlay correspondant au besoin</a:t>
            </a:r>
            <a:r>
              <a:rPr b="0" i="0" lang="en"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7" name="Shape 1557"/>
        <p:cNvGrpSpPr/>
        <p:nvPr/>
      </p:nvGrpSpPr>
      <p:grpSpPr>
        <a:xfrm>
          <a:off x="0" y="0"/>
          <a:ext cx="0" cy="0"/>
          <a:chOff x="0" y="0"/>
          <a:chExt cx="0" cy="0"/>
        </a:xfrm>
      </p:grpSpPr>
      <p:sp>
        <p:nvSpPr>
          <p:cNvPr id="1558" name="Google Shape;1558;p197"/>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97"/>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560" name="Google Shape;1560;p197"/>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sp>
        <p:nvSpPr>
          <p:cNvPr id="1561" name="Google Shape;1561;p197"/>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SOLUTIONS 2</a:t>
            </a:r>
            <a:r>
              <a:rPr b="1" baseline="30000" i="0" lang="en" sz="1800" u="none" cap="none" strike="noStrike">
                <a:solidFill>
                  <a:srgbClr val="000000"/>
                </a:solidFill>
                <a:latin typeface="Helvetica Neue"/>
                <a:ea typeface="Helvetica Neue"/>
                <a:cs typeface="Helvetica Neue"/>
                <a:sym typeface="Helvetica Neue"/>
              </a:rPr>
              <a:t>nd</a:t>
            </a:r>
            <a:r>
              <a:rPr b="1" i="0" lang="en" sz="1800" u="none" cap="none" strike="noStrike">
                <a:solidFill>
                  <a:srgbClr val="000000"/>
                </a:solidFill>
                <a:latin typeface="Helvetica Neue"/>
                <a:ea typeface="Helvetica Neue"/>
                <a:cs typeface="Helvetica Neue"/>
                <a:sym typeface="Helvetica Neue"/>
              </a:rPr>
              <a:t> GÉN</a:t>
            </a:r>
            <a:r>
              <a:rPr b="1" i="0" lang="en" sz="1800" u="none" cap="none" strike="noStrike">
                <a:solidFill>
                  <a:schemeClr val="dk1"/>
                </a:solidFill>
                <a:latin typeface="Helvetica Neue"/>
                <a:ea typeface="Helvetica Neue"/>
                <a:cs typeface="Helvetica Neue"/>
                <a:sym typeface="Helvetica Neue"/>
              </a:rPr>
              <a:t>É</a:t>
            </a:r>
            <a:r>
              <a:rPr b="1" i="0" lang="en" sz="1800" u="none" cap="none" strike="noStrike">
                <a:solidFill>
                  <a:srgbClr val="000000"/>
                </a:solidFill>
                <a:latin typeface="Helvetica Neue"/>
                <a:ea typeface="Helvetica Neue"/>
                <a:cs typeface="Helvetica Neue"/>
                <a:sym typeface="Helvetica Neue"/>
              </a:rPr>
              <a:t>RATION D’INLAY RFID </a:t>
            </a:r>
            <a:r>
              <a:rPr b="1" i="0" lang="en" sz="1800" u="none" cap="none" strike="noStrike">
                <a:solidFill>
                  <a:schemeClr val="dk1"/>
                </a:solidFill>
                <a:latin typeface="Helvetica Neue"/>
                <a:ea typeface="Helvetica Neue"/>
                <a:cs typeface="Helvetica Neue"/>
                <a:sym typeface="Helvetica Neue"/>
              </a:rPr>
              <a:t>UHF</a:t>
            </a:r>
            <a:endParaRPr b="1" i="0" sz="1800" u="none" cap="none" strike="noStrike">
              <a:solidFill>
                <a:srgbClr val="000000"/>
              </a:solidFill>
              <a:latin typeface="Helvetica Neue"/>
              <a:ea typeface="Helvetica Neue"/>
              <a:cs typeface="Helvetica Neue"/>
              <a:sym typeface="Helvetica Neue"/>
            </a:endParaRPr>
          </a:p>
        </p:txBody>
      </p:sp>
      <p:pic>
        <p:nvPicPr>
          <p:cNvPr id="1562" name="Google Shape;1562;p197">
            <a:hlinkClick r:id="rId3"/>
          </p:cNvPr>
          <p:cNvPicPr preferRelativeResize="0"/>
          <p:nvPr/>
        </p:nvPicPr>
        <p:blipFill rotWithShape="1">
          <a:blip r:embed="rId4">
            <a:alphaModFix/>
          </a:blip>
          <a:srcRect b="0" l="0" r="0" t="0"/>
          <a:stretch/>
        </p:blipFill>
        <p:spPr>
          <a:xfrm>
            <a:off x="781238" y="1790400"/>
            <a:ext cx="7450864" cy="2937063"/>
          </a:xfrm>
          <a:prstGeom prst="rect">
            <a:avLst/>
          </a:prstGeom>
          <a:noFill/>
          <a:ln>
            <a:noFill/>
          </a:ln>
        </p:spPr>
      </p:pic>
      <p:sp>
        <p:nvSpPr>
          <p:cNvPr id="1563" name="Google Shape;1563;p197"/>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Helvetica Neue"/>
                <a:ea typeface="Helvetica Neue"/>
                <a:cs typeface="Helvetica Neue"/>
                <a:sym typeface="Helvetica Neue"/>
              </a:rPr>
              <a:t>DES PERFORMANCES EXCEPTIONNELLES À TRAVERS UNE LARGE GAMME DE DIÉLECTRIQUES</a:t>
            </a:r>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sp>
        <p:nvSpPr>
          <p:cNvPr id="910" name="Google Shape;910;p162"/>
          <p:cNvSpPr/>
          <p:nvPr/>
        </p:nvSpPr>
        <p:spPr>
          <a:xfrm>
            <a:off x="221313" y="814419"/>
            <a:ext cx="8752739" cy="389044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descr="SMAG Corporate.mp4" id="911" name="Google Shape;911;p162"/>
          <p:cNvPicPr preferRelativeResize="0"/>
          <p:nvPr/>
        </p:nvPicPr>
        <p:blipFill rotWithShape="1">
          <a:blip r:embed="rId3">
            <a:alphaModFix/>
          </a:blip>
          <a:srcRect b="0" l="0" r="0" t="0"/>
          <a:stretch/>
        </p:blipFill>
        <p:spPr>
          <a:xfrm>
            <a:off x="221313" y="815805"/>
            <a:ext cx="8752739" cy="3889063"/>
          </a:xfrm>
          <a:prstGeom prst="roundRect">
            <a:avLst>
              <a:gd fmla="val 5439" name="adj"/>
            </a:avLst>
          </a:prstGeom>
          <a:noFill/>
          <a:ln>
            <a:noFill/>
          </a:ln>
        </p:spPr>
      </p:pic>
      <p:sp>
        <p:nvSpPr>
          <p:cNvPr id="912" name="Google Shape;912;p162"/>
          <p:cNvSpPr txBox="1"/>
          <p:nvPr>
            <p:ph idx="12" type="sldNum"/>
          </p:nvPr>
        </p:nvSpPr>
        <p:spPr>
          <a:xfrm>
            <a:off x="6461251" y="4857547"/>
            <a:ext cx="2512802" cy="180631"/>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750"/>
              <a:buNone/>
            </a:pPr>
            <a:fld id="{00000000-1234-1234-1234-123412341234}" type="slidenum">
              <a:rPr lang="en" sz="750">
                <a:solidFill>
                  <a:srgbClr val="A7A8AA"/>
                </a:solidFill>
                <a:latin typeface="Arial"/>
                <a:ea typeface="Arial"/>
                <a:cs typeface="Arial"/>
                <a:sym typeface="Arial"/>
              </a:rPr>
              <a:t>‹#›</a:t>
            </a:fld>
            <a:endParaRPr sz="750">
              <a:solidFill>
                <a:srgbClr val="A7A8AA"/>
              </a:solidFill>
              <a:latin typeface="Arial"/>
              <a:ea typeface="Arial"/>
              <a:cs typeface="Arial"/>
              <a:sym typeface="Arial"/>
            </a:endParaRPr>
          </a:p>
        </p:txBody>
      </p:sp>
      <p:sp>
        <p:nvSpPr>
          <p:cNvPr id="913" name="Google Shape;913;p162"/>
          <p:cNvSpPr txBox="1"/>
          <p:nvPr/>
        </p:nvSpPr>
        <p:spPr>
          <a:xfrm>
            <a:off x="169948" y="4808768"/>
            <a:ext cx="4811880" cy="20774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A7A8AA"/>
                </a:solidFill>
                <a:latin typeface="Arial"/>
                <a:ea typeface="Arial"/>
                <a:cs typeface="Arial"/>
                <a:sym typeface="Arial"/>
              </a:rPr>
              <a:t>SMAG GRAPHIQUE | Paris, France | 2019</a:t>
            </a:r>
            <a:endParaRPr/>
          </a:p>
        </p:txBody>
      </p:sp>
      <p:pic>
        <p:nvPicPr>
          <p:cNvPr id="914" name="Google Shape;914;p162"/>
          <p:cNvPicPr preferRelativeResize="0"/>
          <p:nvPr/>
        </p:nvPicPr>
        <p:blipFill rotWithShape="1">
          <a:blip r:embed="rId4">
            <a:alphaModFix/>
          </a:blip>
          <a:srcRect b="0" l="0" r="0" t="0"/>
          <a:stretch/>
        </p:blipFill>
        <p:spPr>
          <a:xfrm>
            <a:off x="221313" y="130425"/>
            <a:ext cx="807300" cy="558396"/>
          </a:xfrm>
          <a:prstGeom prst="rect">
            <a:avLst/>
          </a:prstGeom>
          <a:noFill/>
          <a:ln>
            <a:noFill/>
          </a:ln>
        </p:spPr>
      </p:pic>
      <p:sp>
        <p:nvSpPr>
          <p:cNvPr id="915" name="Google Shape;915;p162"/>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rgbClr val="092C74"/>
                </a:solidFill>
                <a:latin typeface="Arial"/>
                <a:ea typeface="Arial"/>
                <a:cs typeface="Arial"/>
                <a:sym typeface="Arial"/>
              </a:rPr>
              <a:t>SMAG GRAPHIQUE</a:t>
            </a:r>
            <a:endParaRPr b="0" i="0" sz="1800" u="none" cap="none" strike="noStrike">
              <a:solidFill>
                <a:srgbClr val="092C74"/>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rgbClr val="092C74"/>
                </a:solidFill>
                <a:latin typeface="Arial"/>
                <a:ea typeface="Arial"/>
                <a:cs typeface="Arial"/>
                <a:sym typeface="Arial"/>
              </a:rPr>
              <a:t>PROFIL DE SOCIÉTÉ</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7" name="Shape 1567"/>
        <p:cNvGrpSpPr/>
        <p:nvPr/>
      </p:nvGrpSpPr>
      <p:grpSpPr>
        <a:xfrm>
          <a:off x="0" y="0"/>
          <a:ext cx="0" cy="0"/>
          <a:chOff x="0" y="0"/>
          <a:chExt cx="0" cy="0"/>
        </a:xfrm>
      </p:grpSpPr>
      <p:sp>
        <p:nvSpPr>
          <p:cNvPr id="1568" name="Google Shape;1568;p198"/>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98"/>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570" name="Google Shape;1570;p198"/>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Helvetica Neue"/>
                <a:ea typeface="Helvetica Neue"/>
                <a:cs typeface="Helvetica Neue"/>
                <a:sym typeface="Helvetica Neue"/>
              </a:rPr>
              <a:t>DES PERFORMANCES EXCEPTIONNELLES À TRAVERS UNE LARGE GAMME DE DIÉLECTRIQUES</a:t>
            </a:r>
            <a:endParaRPr b="0" i="0" sz="1200" u="none" cap="none" strike="noStrike">
              <a:solidFill>
                <a:srgbClr val="000000"/>
              </a:solidFill>
              <a:latin typeface="Helvetica Neue"/>
              <a:ea typeface="Helvetica Neue"/>
              <a:cs typeface="Helvetica Neue"/>
              <a:sym typeface="Helvetica Neue"/>
            </a:endParaRPr>
          </a:p>
        </p:txBody>
      </p:sp>
      <p:cxnSp>
        <p:nvCxnSpPr>
          <p:cNvPr id="1571" name="Google Shape;1571;p198"/>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sp>
        <p:nvSpPr>
          <p:cNvPr id="1572" name="Google Shape;1572;p198"/>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chemeClr val="dk1"/>
              </a:buClr>
              <a:buSzPts val="1100"/>
              <a:buFont typeface="Arial"/>
              <a:buNone/>
            </a:pPr>
            <a:r>
              <a:rPr b="1" i="0" lang="en" sz="1800" u="none" cap="none" strike="noStrike">
                <a:solidFill>
                  <a:schemeClr val="dk1"/>
                </a:solidFill>
                <a:latin typeface="Helvetica Neue"/>
                <a:ea typeface="Helvetica Neue"/>
                <a:cs typeface="Helvetica Neue"/>
                <a:sym typeface="Helvetica Neue"/>
              </a:rPr>
              <a:t>SOLUTIONS 2</a:t>
            </a:r>
            <a:r>
              <a:rPr b="1" baseline="30000" i="0" lang="en" sz="1800" u="none" cap="none" strike="noStrike">
                <a:solidFill>
                  <a:schemeClr val="dk1"/>
                </a:solidFill>
                <a:latin typeface="Helvetica Neue"/>
                <a:ea typeface="Helvetica Neue"/>
                <a:cs typeface="Helvetica Neue"/>
                <a:sym typeface="Helvetica Neue"/>
              </a:rPr>
              <a:t>nd</a:t>
            </a:r>
            <a:r>
              <a:rPr b="1" i="0" lang="en" sz="1800" u="none" cap="none" strike="noStrike">
                <a:solidFill>
                  <a:schemeClr val="dk1"/>
                </a:solidFill>
                <a:latin typeface="Helvetica Neue"/>
                <a:ea typeface="Helvetica Neue"/>
                <a:cs typeface="Helvetica Neue"/>
                <a:sym typeface="Helvetica Neue"/>
              </a:rPr>
              <a:t> GÉNÉRATION D’INLAY RFID UHF</a:t>
            </a:r>
            <a:endParaRPr b="1" i="0" sz="1800" u="none" cap="none" strike="noStrike">
              <a:solidFill>
                <a:srgbClr val="000000"/>
              </a:solidFill>
              <a:latin typeface="Helvetica Neue"/>
              <a:ea typeface="Helvetica Neue"/>
              <a:cs typeface="Helvetica Neue"/>
              <a:sym typeface="Helvetica Neue"/>
            </a:endParaRPr>
          </a:p>
        </p:txBody>
      </p:sp>
      <p:pic>
        <p:nvPicPr>
          <p:cNvPr id="1573" name="Google Shape;1573;p198">
            <a:hlinkClick r:id="rId3"/>
          </p:cNvPr>
          <p:cNvPicPr preferRelativeResize="0"/>
          <p:nvPr/>
        </p:nvPicPr>
        <p:blipFill rotWithShape="1">
          <a:blip r:embed="rId4">
            <a:alphaModFix/>
          </a:blip>
          <a:srcRect b="0" l="0" r="0" t="0"/>
          <a:stretch/>
        </p:blipFill>
        <p:spPr>
          <a:xfrm>
            <a:off x="770275" y="1790400"/>
            <a:ext cx="7472780" cy="29370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7" name="Shape 1577"/>
        <p:cNvGrpSpPr/>
        <p:nvPr/>
      </p:nvGrpSpPr>
      <p:grpSpPr>
        <a:xfrm>
          <a:off x="0" y="0"/>
          <a:ext cx="0" cy="0"/>
          <a:chOff x="0" y="0"/>
          <a:chExt cx="0" cy="0"/>
        </a:xfrm>
      </p:grpSpPr>
      <p:sp>
        <p:nvSpPr>
          <p:cNvPr id="1578" name="Google Shape;1578;p199"/>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9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580" name="Google Shape;1580;p199"/>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pic>
        <p:nvPicPr>
          <p:cNvPr id="1581" name="Google Shape;1581;p199">
            <a:hlinkClick r:id="rId3"/>
          </p:cNvPr>
          <p:cNvPicPr preferRelativeResize="0"/>
          <p:nvPr/>
        </p:nvPicPr>
        <p:blipFill rotWithShape="1">
          <a:blip r:embed="rId4">
            <a:alphaModFix/>
          </a:blip>
          <a:srcRect b="0" l="0" r="0" t="0"/>
          <a:stretch/>
        </p:blipFill>
        <p:spPr>
          <a:xfrm>
            <a:off x="787025" y="1790400"/>
            <a:ext cx="7503762" cy="2937063"/>
          </a:xfrm>
          <a:prstGeom prst="rect">
            <a:avLst/>
          </a:prstGeom>
          <a:noFill/>
          <a:ln>
            <a:noFill/>
          </a:ln>
        </p:spPr>
      </p:pic>
      <p:sp>
        <p:nvSpPr>
          <p:cNvPr id="1582" name="Google Shape;1582;p199"/>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 sz="1200" u="none" cap="none" strike="noStrike">
                <a:solidFill>
                  <a:schemeClr val="dk1"/>
                </a:solidFill>
                <a:latin typeface="Helvetica Neue"/>
                <a:ea typeface="Helvetica Neue"/>
                <a:cs typeface="Helvetica Neue"/>
                <a:sym typeface="Helvetica Neue"/>
              </a:rPr>
              <a:t>DES PERFORMANCES EXCEPTIONNELLES À TRAVERS UNE LARGE GAMME DE DIÉLECTRIQUES</a:t>
            </a:r>
            <a:endParaRPr b="0" i="0" sz="1200" u="none" cap="none" strike="noStrike">
              <a:solidFill>
                <a:srgbClr val="000000"/>
              </a:solidFill>
              <a:latin typeface="Helvetica Neue"/>
              <a:ea typeface="Helvetica Neue"/>
              <a:cs typeface="Helvetica Neue"/>
              <a:sym typeface="Helvetica Neue"/>
            </a:endParaRPr>
          </a:p>
        </p:txBody>
      </p:sp>
      <p:sp>
        <p:nvSpPr>
          <p:cNvPr id="1583" name="Google Shape;1583;p199"/>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chemeClr val="dk1"/>
                </a:solidFill>
                <a:latin typeface="Helvetica Neue"/>
                <a:ea typeface="Helvetica Neue"/>
                <a:cs typeface="Helvetica Neue"/>
                <a:sym typeface="Helvetica Neue"/>
              </a:rPr>
              <a:t>SOLUTIONS 2</a:t>
            </a:r>
            <a:r>
              <a:rPr b="1" baseline="30000" i="0" lang="en" sz="1800" u="none" cap="none" strike="noStrike">
                <a:solidFill>
                  <a:schemeClr val="dk1"/>
                </a:solidFill>
                <a:latin typeface="Helvetica Neue"/>
                <a:ea typeface="Helvetica Neue"/>
                <a:cs typeface="Helvetica Neue"/>
                <a:sym typeface="Helvetica Neue"/>
              </a:rPr>
              <a:t>nd</a:t>
            </a:r>
            <a:r>
              <a:rPr b="1" i="0" lang="en" sz="1800" u="none" cap="none" strike="noStrike">
                <a:solidFill>
                  <a:schemeClr val="dk1"/>
                </a:solidFill>
                <a:latin typeface="Helvetica Neue"/>
                <a:ea typeface="Helvetica Neue"/>
                <a:cs typeface="Helvetica Neue"/>
                <a:sym typeface="Helvetica Neue"/>
              </a:rPr>
              <a:t> GÉNÉRATION D’INLAY RFID UHF </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7" name="Shape 1587"/>
        <p:cNvGrpSpPr/>
        <p:nvPr/>
      </p:nvGrpSpPr>
      <p:grpSpPr>
        <a:xfrm>
          <a:off x="0" y="0"/>
          <a:ext cx="0" cy="0"/>
          <a:chOff x="0" y="0"/>
          <a:chExt cx="0" cy="0"/>
        </a:xfrm>
      </p:grpSpPr>
      <p:sp>
        <p:nvSpPr>
          <p:cNvPr id="1588" name="Google Shape;1588;p200"/>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200"/>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590" name="Google Shape;1590;p200"/>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pic>
        <p:nvPicPr>
          <p:cNvPr id="1591" name="Google Shape;1591;p200"/>
          <p:cNvPicPr preferRelativeResize="0"/>
          <p:nvPr/>
        </p:nvPicPr>
        <p:blipFill rotWithShape="1">
          <a:blip r:embed="rId3">
            <a:alphaModFix/>
          </a:blip>
          <a:srcRect b="0" l="0" r="0" t="0"/>
          <a:stretch/>
        </p:blipFill>
        <p:spPr>
          <a:xfrm>
            <a:off x="807700" y="1790400"/>
            <a:ext cx="7397957" cy="2937063"/>
          </a:xfrm>
          <a:prstGeom prst="rect">
            <a:avLst/>
          </a:prstGeom>
          <a:noFill/>
          <a:ln>
            <a:noFill/>
          </a:ln>
        </p:spPr>
      </p:pic>
      <p:sp>
        <p:nvSpPr>
          <p:cNvPr id="1592" name="Google Shape;1592;p200"/>
          <p:cNvSpPr/>
          <p:nvPr/>
        </p:nvSpPr>
        <p:spPr>
          <a:xfrm>
            <a:off x="1986500" y="1226700"/>
            <a:ext cx="5104800" cy="49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 sz="1200" u="none" cap="none" strike="noStrike">
                <a:solidFill>
                  <a:schemeClr val="dk1"/>
                </a:solidFill>
                <a:latin typeface="Helvetica Neue"/>
                <a:ea typeface="Helvetica Neue"/>
                <a:cs typeface="Helvetica Neue"/>
                <a:sym typeface="Helvetica Neue"/>
              </a:rPr>
              <a:t>DES PERFORMANCES EXCEPTIONNELLES À TRAVERS UNE LARGE GAMME DE DIÉLECTRIQUES</a:t>
            </a:r>
            <a:endParaRPr b="0" i="0" sz="1200" u="none" cap="none" strike="noStrike">
              <a:solidFill>
                <a:srgbClr val="000000"/>
              </a:solidFill>
              <a:latin typeface="Helvetica Neue"/>
              <a:ea typeface="Helvetica Neue"/>
              <a:cs typeface="Helvetica Neue"/>
              <a:sym typeface="Helvetica Neue"/>
            </a:endParaRPr>
          </a:p>
        </p:txBody>
      </p:sp>
      <p:sp>
        <p:nvSpPr>
          <p:cNvPr id="1593" name="Google Shape;1593;p200"/>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chemeClr val="dk1"/>
                </a:solidFill>
                <a:latin typeface="Helvetica Neue"/>
                <a:ea typeface="Helvetica Neue"/>
                <a:cs typeface="Helvetica Neue"/>
                <a:sym typeface="Helvetica Neue"/>
              </a:rPr>
              <a:t>SOLUTIONS 2</a:t>
            </a:r>
            <a:r>
              <a:rPr b="1" baseline="30000" i="0" lang="en" sz="1800" u="none" cap="none" strike="noStrike">
                <a:solidFill>
                  <a:schemeClr val="dk1"/>
                </a:solidFill>
                <a:latin typeface="Helvetica Neue"/>
                <a:ea typeface="Helvetica Neue"/>
                <a:cs typeface="Helvetica Neue"/>
                <a:sym typeface="Helvetica Neue"/>
              </a:rPr>
              <a:t>nd</a:t>
            </a:r>
            <a:r>
              <a:rPr b="1" i="0" lang="en" sz="1800" u="none" cap="none" strike="noStrike">
                <a:solidFill>
                  <a:schemeClr val="dk1"/>
                </a:solidFill>
                <a:latin typeface="Helvetica Neue"/>
                <a:ea typeface="Helvetica Neue"/>
                <a:cs typeface="Helvetica Neue"/>
                <a:sym typeface="Helvetica Neue"/>
              </a:rPr>
              <a:t> GÉNÉRATION D’INLAY RFID UHF</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7" name="Shape 1597"/>
        <p:cNvGrpSpPr/>
        <p:nvPr/>
      </p:nvGrpSpPr>
      <p:grpSpPr>
        <a:xfrm>
          <a:off x="0" y="0"/>
          <a:ext cx="0" cy="0"/>
          <a:chOff x="0" y="0"/>
          <a:chExt cx="0" cy="0"/>
        </a:xfrm>
      </p:grpSpPr>
      <p:sp>
        <p:nvSpPr>
          <p:cNvPr id="1598" name="Google Shape;1598;p20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20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600" name="Google Shape;1600;p201"/>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sp>
        <p:nvSpPr>
          <p:cNvPr id="1601" name="Google Shape;1601;p201"/>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	Nouveau produit : TAG POUR METAUX</a:t>
            </a:r>
            <a:endParaRPr b="1" i="0" sz="1800" u="none" cap="none" strike="noStrike">
              <a:solidFill>
                <a:srgbClr val="000000"/>
              </a:solidFill>
              <a:latin typeface="Helvetica Neue"/>
              <a:ea typeface="Helvetica Neue"/>
              <a:cs typeface="Helvetica Neue"/>
              <a:sym typeface="Helvetica Neue"/>
            </a:endParaRPr>
          </a:p>
        </p:txBody>
      </p:sp>
      <p:sp>
        <p:nvSpPr>
          <p:cNvPr id="1602" name="Google Shape;1602;p201"/>
          <p:cNvSpPr txBox="1"/>
          <p:nvPr/>
        </p:nvSpPr>
        <p:spPr>
          <a:xfrm>
            <a:off x="312425" y="1376213"/>
            <a:ext cx="1597200" cy="271200"/>
          </a:xfrm>
          <a:prstGeom prst="rect">
            <a:avLst/>
          </a:prstGeom>
          <a:noFill/>
          <a:ln>
            <a:noFill/>
          </a:ln>
        </p:spPr>
        <p:txBody>
          <a:bodyPr anchorCtr="0" anchor="t" bIns="45700" lIns="0"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rPr b="1" i="0" lang="en" sz="1400" u="none" cap="none" strike="noStrike">
                <a:solidFill>
                  <a:srgbClr val="CC0000"/>
                </a:solidFill>
                <a:latin typeface="Helvetica Neue"/>
                <a:ea typeface="Helvetica Neue"/>
                <a:cs typeface="Helvetica Neue"/>
                <a:sym typeface="Helvetica Neue"/>
              </a:rPr>
              <a:t>AD-456u8</a:t>
            </a:r>
            <a:endParaRPr b="1" i="0" sz="1400" u="none" cap="none" strike="noStrike">
              <a:solidFill>
                <a:srgbClr val="CC0000"/>
              </a:solidFill>
              <a:latin typeface="Helvetica Neue"/>
              <a:ea typeface="Helvetica Neue"/>
              <a:cs typeface="Helvetica Neue"/>
              <a:sym typeface="Helvetica Neue"/>
            </a:endParaRPr>
          </a:p>
          <a:p>
            <a:pPr indent="-273050" lvl="0" marL="273050" marR="0" rtl="0" algn="l">
              <a:lnSpc>
                <a:spcPct val="80000"/>
              </a:lnSpc>
              <a:spcBef>
                <a:spcPts val="1800"/>
              </a:spcBef>
              <a:spcAft>
                <a:spcPts val="0"/>
              </a:spcAft>
              <a:buClr>
                <a:srgbClr val="000000"/>
              </a:buClr>
              <a:buSzPts val="900"/>
              <a:buFont typeface="Arial"/>
              <a:buNone/>
            </a:pPr>
            <a:r>
              <a:t/>
            </a:r>
            <a:endParaRPr b="1" i="0" sz="900" u="none" cap="none" strike="noStrike">
              <a:solidFill>
                <a:srgbClr val="CC0000"/>
              </a:solidFill>
              <a:latin typeface="Helvetica Neue"/>
              <a:ea typeface="Helvetica Neue"/>
              <a:cs typeface="Helvetica Neue"/>
              <a:sym typeface="Helvetica Neue"/>
            </a:endParaRPr>
          </a:p>
          <a:p>
            <a:pPr indent="-273050" lvl="0" marL="273050" marR="0" rtl="0" algn="l">
              <a:lnSpc>
                <a:spcPct val="80000"/>
              </a:lnSpc>
              <a:spcBef>
                <a:spcPts val="1800"/>
              </a:spcBef>
              <a:spcAft>
                <a:spcPts val="0"/>
              </a:spcAft>
              <a:buClr>
                <a:srgbClr val="000000"/>
              </a:buClr>
              <a:buSzPts val="900"/>
              <a:buFont typeface="Arial"/>
              <a:buNone/>
            </a:pPr>
            <a:r>
              <a:t/>
            </a:r>
            <a:endParaRPr b="1" i="0" sz="900" u="none" cap="none" strike="noStrike">
              <a:solidFill>
                <a:srgbClr val="CC0000"/>
              </a:solidFill>
              <a:latin typeface="Helvetica Neue"/>
              <a:ea typeface="Helvetica Neue"/>
              <a:cs typeface="Helvetica Neue"/>
              <a:sym typeface="Helvetica Neue"/>
            </a:endParaRPr>
          </a:p>
          <a:p>
            <a:pPr indent="-273050" lvl="0" marL="273050" marR="0" rtl="0" algn="l">
              <a:lnSpc>
                <a:spcPct val="80000"/>
              </a:lnSpc>
              <a:spcBef>
                <a:spcPts val="1800"/>
              </a:spcBef>
              <a:spcAft>
                <a:spcPts val="0"/>
              </a:spcAft>
              <a:buClr>
                <a:srgbClr val="000000"/>
              </a:buClr>
              <a:buSzPts val="900"/>
              <a:buFont typeface="Arial"/>
              <a:buNone/>
            </a:pPr>
            <a:r>
              <a:t/>
            </a:r>
            <a:endParaRPr b="1" i="0" sz="900" u="none" cap="none" strike="noStrike">
              <a:solidFill>
                <a:srgbClr val="CC0000"/>
              </a:solidFill>
              <a:latin typeface="Helvetica Neue"/>
              <a:ea typeface="Helvetica Neue"/>
              <a:cs typeface="Helvetica Neue"/>
              <a:sym typeface="Helvetica Neue"/>
            </a:endParaRPr>
          </a:p>
        </p:txBody>
      </p:sp>
      <p:graphicFrame>
        <p:nvGraphicFramePr>
          <p:cNvPr id="1603" name="Google Shape;1603;p201"/>
          <p:cNvGraphicFramePr/>
          <p:nvPr/>
        </p:nvGraphicFramePr>
        <p:xfrm>
          <a:off x="312425" y="1799188"/>
          <a:ext cx="3000000" cy="3000000"/>
        </p:xfrm>
        <a:graphic>
          <a:graphicData uri="http://schemas.openxmlformats.org/drawingml/2006/table">
            <a:tbl>
              <a:tblPr>
                <a:noFill/>
                <a:tableStyleId>{B5F4A881-60DB-4262-802C-84902B53C915}</a:tableStyleId>
              </a:tblPr>
              <a:tblGrid>
                <a:gridCol w="761400"/>
                <a:gridCol w="1943025"/>
              </a:tblGrid>
              <a:tr h="23965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Marché ciblé</a:t>
                      </a:r>
                      <a:endParaRPr b="1" sz="900" u="none" cap="none" strike="noStrike">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On-Metal Applications, Food, Beauty, Liquids</a:t>
                      </a:r>
                      <a:endParaRPr b="1" sz="700" u="none" cap="none" strike="noStrike">
                        <a:latin typeface="Helvetica Neue"/>
                        <a:ea typeface="Helvetica Neue"/>
                        <a:cs typeface="Helvetica Neue"/>
                        <a:sym typeface="Helvetica Neue"/>
                      </a:endParaRPr>
                    </a:p>
                  </a:txBody>
                  <a:tcPr marT="0" marB="0" marR="0" marL="0" anchor="ctr"/>
                </a:tc>
              </a:tr>
              <a:tr h="47870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Format de découpe</a:t>
                      </a:r>
                      <a:endParaRPr b="1" sz="900" u="none" cap="none" strike="noStrike">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Standard: 2.52 x 0.236 in (64 x 6 mm)</a:t>
                      </a:r>
                      <a:endParaRPr b="1" sz="700" u="none" cap="none" strike="noStrike">
                        <a:latin typeface="Helvetica Neue"/>
                        <a:ea typeface="Helvetica Neue"/>
                        <a:cs typeface="Helvetica Neue"/>
                        <a:sym typeface="Helvetica Neue"/>
                      </a:endParaRPr>
                    </a:p>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Large: 2.52 x 0.709 in (64 x 18 mm)</a:t>
                      </a:r>
                      <a:endParaRPr b="1" sz="700" u="none" cap="none" strike="noStrike">
                        <a:latin typeface="Helvetica Neue"/>
                        <a:ea typeface="Helvetica Neue"/>
                        <a:cs typeface="Helvetica Neue"/>
                        <a:sym typeface="Helvetica Neue"/>
                      </a:endParaRPr>
                    </a:p>
                  </a:txBody>
                  <a:tcPr marT="0" marB="0" marR="0" marL="0" anchor="ctr">
                    <a:solidFill>
                      <a:srgbClr val="EFEFEF"/>
                    </a:solidFill>
                  </a:tcPr>
                </a:tc>
              </a:tr>
              <a:tr h="38455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Platforme</a:t>
                      </a:r>
                      <a:endParaRPr b="1" sz="900" u="none" cap="none" strike="noStrike">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ETCHED DCA</a:t>
                      </a:r>
                      <a:endParaRPr b="1" sz="700" u="none" cap="none" strike="noStrike">
                        <a:latin typeface="Helvetica Neue"/>
                        <a:ea typeface="Helvetica Neue"/>
                        <a:cs typeface="Helvetica Neue"/>
                        <a:sym typeface="Helvetica Neue"/>
                      </a:endParaRPr>
                    </a:p>
                  </a:txBody>
                  <a:tcPr marT="0" marB="0" marR="0" marL="0" anchor="ctr"/>
                </a:tc>
              </a:tr>
              <a:tr h="291025">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Type d’inlay</a:t>
                      </a:r>
                      <a:endParaRPr b="1" sz="900" u="none" cap="none" strike="noStrike">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Die-Cut Label Only</a:t>
                      </a:r>
                      <a:endParaRPr b="1" sz="700" u="none" cap="none" strike="noStrike">
                        <a:latin typeface="Helvetica Neue"/>
                        <a:ea typeface="Helvetica Neue"/>
                        <a:cs typeface="Helvetica Neue"/>
                        <a:sym typeface="Helvetica Neue"/>
                      </a:endParaRPr>
                    </a:p>
                  </a:txBody>
                  <a:tcPr marT="0" marB="0" marR="0" marL="0" anchor="ctr">
                    <a:solidFill>
                      <a:srgbClr val="EFEFEF"/>
                    </a:solidFill>
                  </a:tcPr>
                </a:tc>
              </a:tr>
              <a:tr h="23965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Mémoire</a:t>
                      </a:r>
                      <a:endParaRPr b="1" sz="900" u="none" cap="none" strike="noStrike">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UCODE 8; 128-bit EPC</a:t>
                      </a:r>
                      <a:endParaRPr b="1" sz="700" u="none" cap="none" strike="noStrike">
                        <a:latin typeface="Helvetica Neue"/>
                        <a:ea typeface="Helvetica Neue"/>
                        <a:cs typeface="Helvetica Neue"/>
                        <a:sym typeface="Helvetica Neue"/>
                      </a:endParaRPr>
                    </a:p>
                  </a:txBody>
                  <a:tcPr marT="0" marB="0" marR="0" marL="0" anchor="ctr"/>
                </a:tc>
              </a:tr>
              <a:tr h="23965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Distance de lecture</a:t>
                      </a:r>
                      <a:endParaRPr b="1" sz="900" u="none" cap="none" strike="noStrike">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up to 3 meters</a:t>
                      </a:r>
                      <a:endParaRPr b="1" sz="700" u="none" cap="none" strike="noStrike">
                        <a:latin typeface="Helvetica Neue"/>
                        <a:ea typeface="Helvetica Neue"/>
                        <a:cs typeface="Helvetica Neue"/>
                        <a:sym typeface="Helvetica Neue"/>
                      </a:endParaRPr>
                    </a:p>
                  </a:txBody>
                  <a:tcPr marT="0" marB="0" marR="0" marL="0" anchor="ctr">
                    <a:solidFill>
                      <a:srgbClr val="EFEFEF"/>
                    </a:solidFill>
                  </a:tcPr>
                </a:tc>
              </a:tr>
              <a:tr h="23965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Pré-lancement</a:t>
                      </a:r>
                      <a:endParaRPr b="1" sz="900" u="none" cap="none" strike="noStrike">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Target March 22nd</a:t>
                      </a:r>
                      <a:endParaRPr b="1" sz="700" u="none" cap="none" strike="noStrike">
                        <a:latin typeface="Helvetica Neue"/>
                        <a:ea typeface="Helvetica Neue"/>
                        <a:cs typeface="Helvetica Neue"/>
                        <a:sym typeface="Helvetica Neue"/>
                      </a:endParaRPr>
                    </a:p>
                  </a:txBody>
                  <a:tcPr marT="0" marB="0" marR="0" marL="0" anchor="ctr"/>
                </a:tc>
              </a:tr>
              <a:tr h="239650">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Date de lancement</a:t>
                      </a:r>
                      <a:endParaRPr b="1" sz="900" u="none" cap="none" strike="noStrike">
                        <a:solidFill>
                          <a:srgbClr val="CC0000"/>
                        </a:solidFill>
                        <a:latin typeface="Helvetica Neue"/>
                        <a:ea typeface="Helvetica Neue"/>
                        <a:cs typeface="Helvetica Neue"/>
                        <a:sym typeface="Helvetica Neue"/>
                      </a:endParaRPr>
                    </a:p>
                  </a:txBody>
                  <a:tcPr marT="0" marB="0" marR="0" marL="0" anchor="ctr">
                    <a:solidFill>
                      <a:srgbClr val="EFEFEF"/>
                    </a:solidFill>
                  </a:tcP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Target - Journal Live</a:t>
                      </a:r>
                      <a:endParaRPr b="1" sz="700" u="none" cap="none" strike="noStrike">
                        <a:latin typeface="Helvetica Neue"/>
                        <a:ea typeface="Helvetica Neue"/>
                        <a:cs typeface="Helvetica Neue"/>
                        <a:sym typeface="Helvetica Neue"/>
                      </a:endParaRPr>
                    </a:p>
                  </a:txBody>
                  <a:tcPr marT="0" marB="0" marR="0" marL="0" anchor="ctr">
                    <a:solidFill>
                      <a:srgbClr val="EFEFEF"/>
                    </a:solidFill>
                  </a:tcPr>
                </a:tc>
              </a:tr>
              <a:tr h="480175">
                <a:tc>
                  <a:txBody>
                    <a:bodyPr/>
                    <a:lstStyle/>
                    <a:p>
                      <a:pPr indent="0" lvl="0" marL="91440" marR="0" rtl="0" algn="l">
                        <a:lnSpc>
                          <a:spcPct val="100000"/>
                        </a:lnSpc>
                        <a:spcBef>
                          <a:spcPts val="0"/>
                        </a:spcBef>
                        <a:spcAft>
                          <a:spcPts val="0"/>
                        </a:spcAft>
                        <a:buClr>
                          <a:srgbClr val="000000"/>
                        </a:buClr>
                        <a:buSzPts val="900"/>
                        <a:buFont typeface="Arial"/>
                        <a:buNone/>
                      </a:pPr>
                      <a:r>
                        <a:rPr b="1" lang="en" sz="900" u="none" cap="none" strike="noStrike">
                          <a:solidFill>
                            <a:srgbClr val="CC0000"/>
                          </a:solidFill>
                          <a:latin typeface="Helvetica Neue"/>
                          <a:ea typeface="Helvetica Neue"/>
                          <a:cs typeface="Helvetica Neue"/>
                          <a:sym typeface="Helvetica Neue"/>
                        </a:rPr>
                        <a:t>Part Numbers</a:t>
                      </a:r>
                      <a:endParaRPr b="1" sz="900" u="none" cap="none" strike="noStrike">
                        <a:solidFill>
                          <a:srgbClr val="CC0000"/>
                        </a:solidFill>
                        <a:latin typeface="Helvetica Neue"/>
                        <a:ea typeface="Helvetica Neue"/>
                        <a:cs typeface="Helvetica Neue"/>
                        <a:sym typeface="Helvetica Neue"/>
                      </a:endParaRPr>
                    </a:p>
                  </a:txBody>
                  <a:tcPr marT="0" marB="0" marR="0" marL="0" anchor="ctr"/>
                </a:tc>
                <a:tc>
                  <a:txBody>
                    <a:bodyPr/>
                    <a:lstStyle/>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Standard ETSI: RF100574</a:t>
                      </a:r>
                      <a:endParaRPr b="1" sz="700" u="none" cap="none" strike="noStrike">
                        <a:latin typeface="Helvetica Neue"/>
                        <a:ea typeface="Helvetica Neue"/>
                        <a:cs typeface="Helvetica Neue"/>
                        <a:sym typeface="Helvetica Neue"/>
                      </a:endParaRPr>
                    </a:p>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Larger ETSI: RF100577</a:t>
                      </a:r>
                      <a:endParaRPr b="1" sz="700" u="none" cap="none" strike="noStrike">
                        <a:latin typeface="Helvetica Neue"/>
                        <a:ea typeface="Helvetica Neue"/>
                        <a:cs typeface="Helvetica Neue"/>
                        <a:sym typeface="Helvetica Neue"/>
                      </a:endParaRPr>
                    </a:p>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Standard FCC: RF100575</a:t>
                      </a:r>
                      <a:endParaRPr b="1" sz="700" u="none" cap="none" strike="noStrike">
                        <a:latin typeface="Helvetica Neue"/>
                        <a:ea typeface="Helvetica Neue"/>
                        <a:cs typeface="Helvetica Neue"/>
                        <a:sym typeface="Helvetica Neue"/>
                      </a:endParaRPr>
                    </a:p>
                    <a:p>
                      <a:pPr indent="0" lvl="0" marL="91440" marR="0" rtl="0" algn="l">
                        <a:lnSpc>
                          <a:spcPct val="100000"/>
                        </a:lnSpc>
                        <a:spcBef>
                          <a:spcPts val="0"/>
                        </a:spcBef>
                        <a:spcAft>
                          <a:spcPts val="0"/>
                        </a:spcAft>
                        <a:buClr>
                          <a:srgbClr val="000000"/>
                        </a:buClr>
                        <a:buSzPts val="700"/>
                        <a:buFont typeface="Arial"/>
                        <a:buNone/>
                      </a:pPr>
                      <a:r>
                        <a:rPr b="1" lang="en" sz="700" u="none" cap="none" strike="noStrike">
                          <a:latin typeface="Helvetica Neue"/>
                          <a:ea typeface="Helvetica Neue"/>
                          <a:cs typeface="Helvetica Neue"/>
                          <a:sym typeface="Helvetica Neue"/>
                        </a:rPr>
                        <a:t>Larger FCC: RF100599</a:t>
                      </a:r>
                      <a:endParaRPr b="1" sz="700" u="none" cap="none" strike="noStrike">
                        <a:latin typeface="Helvetica Neue"/>
                        <a:ea typeface="Helvetica Neue"/>
                        <a:cs typeface="Helvetica Neue"/>
                        <a:sym typeface="Helvetica Neue"/>
                      </a:endParaRPr>
                    </a:p>
                  </a:txBody>
                  <a:tcPr marT="0" marB="0" marR="0" marL="0" anchor="ctr"/>
                </a:tc>
              </a:tr>
            </a:tbl>
          </a:graphicData>
        </a:graphic>
      </p:graphicFrame>
      <p:pic>
        <p:nvPicPr>
          <p:cNvPr id="1604" name="Google Shape;1604;p201"/>
          <p:cNvPicPr preferRelativeResize="0"/>
          <p:nvPr/>
        </p:nvPicPr>
        <p:blipFill rotWithShape="1">
          <a:blip r:embed="rId3">
            <a:alphaModFix/>
          </a:blip>
          <a:srcRect b="0" l="0" r="0" t="0"/>
          <a:stretch/>
        </p:blipFill>
        <p:spPr>
          <a:xfrm>
            <a:off x="6105825" y="3023275"/>
            <a:ext cx="3034125" cy="1929775"/>
          </a:xfrm>
          <a:prstGeom prst="rect">
            <a:avLst/>
          </a:prstGeom>
          <a:noFill/>
          <a:ln>
            <a:noFill/>
          </a:ln>
        </p:spPr>
      </p:pic>
      <p:pic>
        <p:nvPicPr>
          <p:cNvPr id="1605" name="Google Shape;1605;p201"/>
          <p:cNvPicPr preferRelativeResize="0"/>
          <p:nvPr/>
        </p:nvPicPr>
        <p:blipFill rotWithShape="1">
          <a:blip r:embed="rId4">
            <a:alphaModFix/>
          </a:blip>
          <a:srcRect b="0" l="0" r="0" t="0"/>
          <a:stretch/>
        </p:blipFill>
        <p:spPr>
          <a:xfrm>
            <a:off x="3122075" y="3023276"/>
            <a:ext cx="2878525" cy="1929775"/>
          </a:xfrm>
          <a:prstGeom prst="rect">
            <a:avLst/>
          </a:prstGeom>
          <a:noFill/>
          <a:ln>
            <a:noFill/>
          </a:ln>
        </p:spPr>
      </p:pic>
      <p:pic>
        <p:nvPicPr>
          <p:cNvPr id="1606" name="Google Shape;1606;p201"/>
          <p:cNvPicPr preferRelativeResize="0"/>
          <p:nvPr/>
        </p:nvPicPr>
        <p:blipFill rotWithShape="1">
          <a:blip r:embed="rId5">
            <a:alphaModFix/>
          </a:blip>
          <a:srcRect b="0" l="0" r="0" t="0"/>
          <a:stretch/>
        </p:blipFill>
        <p:spPr>
          <a:xfrm>
            <a:off x="6543181" y="1605912"/>
            <a:ext cx="2159406" cy="12265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0" name="Shape 1610"/>
        <p:cNvGrpSpPr/>
        <p:nvPr/>
      </p:nvGrpSpPr>
      <p:grpSpPr>
        <a:xfrm>
          <a:off x="0" y="0"/>
          <a:ext cx="0" cy="0"/>
          <a:chOff x="0" y="0"/>
          <a:chExt cx="0" cy="0"/>
        </a:xfrm>
      </p:grpSpPr>
      <p:sp>
        <p:nvSpPr>
          <p:cNvPr id="1611" name="Google Shape;1611;p20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202"/>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613" name="Google Shape;1613;p202"/>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sp>
        <p:nvSpPr>
          <p:cNvPr id="1614" name="Google Shape;1614;p202"/>
          <p:cNvSpPr txBox="1"/>
          <p:nvPr/>
        </p:nvSpPr>
        <p:spPr>
          <a:xfrm>
            <a:off x="-111150" y="2730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SOLUTIONS D’INLAYS RFID HF / NFC</a:t>
            </a:r>
            <a:endParaRPr b="1" i="0" sz="1800" u="none" cap="none" strike="noStrike">
              <a:solidFill>
                <a:srgbClr val="000000"/>
              </a:solidFill>
              <a:latin typeface="Helvetica Neue"/>
              <a:ea typeface="Helvetica Neue"/>
              <a:cs typeface="Helvetica Neue"/>
              <a:sym typeface="Helvetica Neue"/>
            </a:endParaRPr>
          </a:p>
        </p:txBody>
      </p:sp>
      <p:pic>
        <p:nvPicPr>
          <p:cNvPr id="1615" name="Google Shape;1615;p202"/>
          <p:cNvPicPr preferRelativeResize="0"/>
          <p:nvPr/>
        </p:nvPicPr>
        <p:blipFill rotWithShape="1">
          <a:blip r:embed="rId3">
            <a:alphaModFix/>
          </a:blip>
          <a:srcRect b="0" l="0" r="0" t="0"/>
          <a:stretch/>
        </p:blipFill>
        <p:spPr>
          <a:xfrm>
            <a:off x="896088" y="1875600"/>
            <a:ext cx="7351817" cy="293706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9" name="Shape 1619"/>
        <p:cNvGrpSpPr/>
        <p:nvPr/>
      </p:nvGrpSpPr>
      <p:grpSpPr>
        <a:xfrm>
          <a:off x="0" y="0"/>
          <a:ext cx="0" cy="0"/>
          <a:chOff x="0" y="0"/>
          <a:chExt cx="0" cy="0"/>
        </a:xfrm>
      </p:grpSpPr>
      <p:sp>
        <p:nvSpPr>
          <p:cNvPr id="1620" name="Google Shape;1620;p203"/>
          <p:cNvSpPr txBox="1"/>
          <p:nvPr>
            <p:ph type="title"/>
          </p:nvPr>
        </p:nvSpPr>
        <p:spPr>
          <a:xfrm>
            <a:off x="576750" y="897000"/>
            <a:ext cx="8129400" cy="369000"/>
          </a:xfrm>
          <a:prstGeom prst="rect">
            <a:avLst/>
          </a:prstGeom>
          <a:noFill/>
          <a:ln>
            <a:noFill/>
          </a:ln>
        </p:spPr>
        <p:txBody>
          <a:bodyPr anchorCtr="0" anchor="b" bIns="0" lIns="0" spcFirstLastPara="1" rIns="0" wrap="square" tIns="0">
            <a:noAutofit/>
          </a:bodyPr>
          <a:lstStyle/>
          <a:p>
            <a:pPr indent="0" lvl="0" marL="0" marR="0" rtl="0" algn="l">
              <a:lnSpc>
                <a:spcPct val="110000"/>
              </a:lnSpc>
              <a:spcBef>
                <a:spcPts val="0"/>
              </a:spcBef>
              <a:spcAft>
                <a:spcPts val="0"/>
              </a:spcAft>
              <a:buClr>
                <a:schemeClr val="dk1"/>
              </a:buClr>
              <a:buSzPts val="2300"/>
              <a:buFont typeface="Verdana"/>
              <a:buNone/>
            </a:pPr>
            <a:r>
              <a:rPr lang="en" sz="1800">
                <a:solidFill>
                  <a:srgbClr val="000000"/>
                </a:solidFill>
                <a:latin typeface="Arial"/>
                <a:ea typeface="Arial"/>
                <a:cs typeface="Arial"/>
                <a:sym typeface="Arial"/>
              </a:rPr>
              <a:t>Le NFC permet le passage d’une identité physique à une identité digitale</a:t>
            </a:r>
            <a:endParaRPr i="0" sz="1800" u="none" cap="none" strike="noStrike">
              <a:solidFill>
                <a:srgbClr val="000000"/>
              </a:solidFill>
              <a:latin typeface="Arial"/>
              <a:ea typeface="Arial"/>
              <a:cs typeface="Arial"/>
              <a:sym typeface="Arial"/>
            </a:endParaRPr>
          </a:p>
        </p:txBody>
      </p:sp>
      <p:sp>
        <p:nvSpPr>
          <p:cNvPr id="1621" name="Google Shape;1621;p203"/>
          <p:cNvSpPr txBox="1"/>
          <p:nvPr/>
        </p:nvSpPr>
        <p:spPr>
          <a:xfrm>
            <a:off x="349673" y="1801864"/>
            <a:ext cx="2188800" cy="1614300"/>
          </a:xfrm>
          <a:prstGeom prst="rect">
            <a:avLst/>
          </a:prstGeom>
          <a:solidFill>
            <a:schemeClr val="lt1"/>
          </a:solidFill>
          <a:ln cap="flat" cmpd="sng" w="9525">
            <a:solidFill>
              <a:schemeClr val="dk1"/>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Verdana"/>
              <a:buNone/>
            </a:pPr>
            <a:r>
              <a:rPr b="0" i="0" lang="en" sz="1300" u="none" cap="none" strike="noStrike">
                <a:solidFill>
                  <a:schemeClr val="dk1"/>
                </a:solidFill>
                <a:latin typeface="Arial"/>
                <a:ea typeface="Arial"/>
                <a:cs typeface="Arial"/>
                <a:sym typeface="Arial"/>
              </a:rPr>
              <a:t>Le NFC permet la connection de votre marque au consommateur</a:t>
            </a:r>
            <a:endParaRPr b="0" i="0" sz="1300" u="none" cap="none" strike="noStrike">
              <a:solidFill>
                <a:srgbClr val="000000"/>
              </a:solidFill>
              <a:latin typeface="Arial"/>
              <a:ea typeface="Arial"/>
              <a:cs typeface="Arial"/>
              <a:sym typeface="Arial"/>
            </a:endParaRPr>
          </a:p>
        </p:txBody>
      </p:sp>
      <p:pic>
        <p:nvPicPr>
          <p:cNvPr descr="platform-black.png" id="1622" name="Google Shape;1622;p203"/>
          <p:cNvPicPr preferRelativeResize="0"/>
          <p:nvPr/>
        </p:nvPicPr>
        <p:blipFill rotWithShape="1">
          <a:blip r:embed="rId3">
            <a:alphaModFix/>
          </a:blip>
          <a:srcRect b="0" l="0" r="0" t="0"/>
          <a:stretch/>
        </p:blipFill>
        <p:spPr>
          <a:xfrm>
            <a:off x="7063077" y="1403855"/>
            <a:ext cx="828000" cy="796007"/>
          </a:xfrm>
          <a:prstGeom prst="rect">
            <a:avLst/>
          </a:prstGeom>
          <a:noFill/>
          <a:ln>
            <a:noFill/>
          </a:ln>
        </p:spPr>
      </p:pic>
      <p:pic>
        <p:nvPicPr>
          <p:cNvPr descr="raphael_t-shirt_simple-black_512x512.png" id="1623" name="Google Shape;1623;p203"/>
          <p:cNvPicPr preferRelativeResize="0"/>
          <p:nvPr/>
        </p:nvPicPr>
        <p:blipFill rotWithShape="1">
          <a:blip r:embed="rId4">
            <a:alphaModFix/>
          </a:blip>
          <a:srcRect b="0" l="0" r="0" t="0"/>
          <a:stretch/>
        </p:blipFill>
        <p:spPr>
          <a:xfrm>
            <a:off x="3154490" y="1417765"/>
            <a:ext cx="976022" cy="768213"/>
          </a:xfrm>
          <a:prstGeom prst="rect">
            <a:avLst/>
          </a:prstGeom>
          <a:noFill/>
          <a:ln>
            <a:noFill/>
          </a:ln>
        </p:spPr>
      </p:pic>
      <p:pic>
        <p:nvPicPr>
          <p:cNvPr id="1624" name="Google Shape;1624;p203"/>
          <p:cNvPicPr preferRelativeResize="0"/>
          <p:nvPr/>
        </p:nvPicPr>
        <p:blipFill rotWithShape="1">
          <a:blip r:embed="rId5">
            <a:alphaModFix/>
          </a:blip>
          <a:srcRect b="0" l="0" r="0" t="0"/>
          <a:stretch/>
        </p:blipFill>
        <p:spPr>
          <a:xfrm>
            <a:off x="3458000" y="1633367"/>
            <a:ext cx="369000" cy="369000"/>
          </a:xfrm>
          <a:prstGeom prst="rect">
            <a:avLst/>
          </a:prstGeom>
          <a:noFill/>
          <a:ln>
            <a:noFill/>
          </a:ln>
        </p:spPr>
      </p:pic>
      <p:pic>
        <p:nvPicPr>
          <p:cNvPr id="1625" name="Google Shape;1625;p203"/>
          <p:cNvPicPr preferRelativeResize="0"/>
          <p:nvPr/>
        </p:nvPicPr>
        <p:blipFill rotWithShape="1">
          <a:blip r:embed="rId6">
            <a:alphaModFix/>
          </a:blip>
          <a:srcRect b="0" l="0" r="0" t="0"/>
          <a:stretch/>
        </p:blipFill>
        <p:spPr>
          <a:xfrm>
            <a:off x="5217843" y="1387872"/>
            <a:ext cx="827999" cy="827999"/>
          </a:xfrm>
          <a:prstGeom prst="rect">
            <a:avLst/>
          </a:prstGeom>
          <a:noFill/>
          <a:ln>
            <a:noFill/>
          </a:ln>
        </p:spPr>
      </p:pic>
      <p:cxnSp>
        <p:nvCxnSpPr>
          <p:cNvPr id="1626" name="Google Shape;1626;p203"/>
          <p:cNvCxnSpPr/>
          <p:nvPr/>
        </p:nvCxnSpPr>
        <p:spPr>
          <a:xfrm>
            <a:off x="4144493" y="1801871"/>
            <a:ext cx="1010400" cy="0"/>
          </a:xfrm>
          <a:prstGeom prst="straightConnector1">
            <a:avLst/>
          </a:prstGeom>
          <a:noFill/>
          <a:ln cap="flat" cmpd="sng" w="28575">
            <a:solidFill>
              <a:schemeClr val="dk2"/>
            </a:solidFill>
            <a:prstDash val="solid"/>
            <a:round/>
            <a:headEnd len="sm" w="sm" type="none"/>
            <a:tailEnd len="lg" w="lg" type="triangle"/>
          </a:ln>
        </p:spPr>
      </p:cxnSp>
      <p:cxnSp>
        <p:nvCxnSpPr>
          <p:cNvPr id="1627" name="Google Shape;1627;p203"/>
          <p:cNvCxnSpPr/>
          <p:nvPr/>
        </p:nvCxnSpPr>
        <p:spPr>
          <a:xfrm>
            <a:off x="6114001" y="1801871"/>
            <a:ext cx="795900" cy="0"/>
          </a:xfrm>
          <a:prstGeom prst="straightConnector1">
            <a:avLst/>
          </a:prstGeom>
          <a:noFill/>
          <a:ln cap="flat" cmpd="sng" w="28575">
            <a:solidFill>
              <a:schemeClr val="dk2"/>
            </a:solidFill>
            <a:prstDash val="solid"/>
            <a:round/>
            <a:headEnd len="lg" w="lg" type="triangle"/>
            <a:tailEnd len="lg" w="lg" type="triangle"/>
          </a:ln>
        </p:spPr>
      </p:cxnSp>
      <p:sp>
        <p:nvSpPr>
          <p:cNvPr id="1628" name="Google Shape;1628;p203"/>
          <p:cNvSpPr txBox="1"/>
          <p:nvPr/>
        </p:nvSpPr>
        <p:spPr>
          <a:xfrm>
            <a:off x="2913494" y="2305974"/>
            <a:ext cx="1458000" cy="432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FBFBF"/>
              </a:buClr>
              <a:buSzPts val="300"/>
              <a:buFont typeface="Arial"/>
              <a:buNone/>
            </a:pPr>
            <a:r>
              <a:rPr b="0" i="0" lang="en" sz="1200" u="none" cap="none" strike="noStrike">
                <a:solidFill>
                  <a:schemeClr val="lt1"/>
                </a:solidFill>
                <a:latin typeface="Arial"/>
                <a:ea typeface="Arial"/>
                <a:cs typeface="Arial"/>
                <a:sym typeface="Arial"/>
              </a:rPr>
              <a:t>Article avec un tag</a:t>
            </a:r>
            <a:br>
              <a:rPr b="0" i="0" lang="en" sz="1200" u="none" cap="none" strike="noStrike">
                <a:solidFill>
                  <a:schemeClr val="lt1"/>
                </a:solidFill>
                <a:latin typeface="Arial"/>
                <a:ea typeface="Arial"/>
                <a:cs typeface="Arial"/>
                <a:sym typeface="Arial"/>
              </a:rPr>
            </a:br>
            <a:r>
              <a:rPr b="0" i="0" lang="en" sz="1200" u="none" cap="none" strike="noStrike">
                <a:solidFill>
                  <a:schemeClr val="lt1"/>
                </a:solidFill>
                <a:latin typeface="Arial"/>
                <a:ea typeface="Arial"/>
                <a:cs typeface="Arial"/>
                <a:sym typeface="Arial"/>
              </a:rPr>
              <a:t>NFC </a:t>
            </a:r>
            <a:endParaRPr b="0" i="0" sz="1200" u="none" cap="none" strike="noStrike">
              <a:solidFill>
                <a:srgbClr val="FFFFFF"/>
              </a:solidFill>
              <a:latin typeface="Arial"/>
              <a:ea typeface="Arial"/>
              <a:cs typeface="Arial"/>
              <a:sym typeface="Arial"/>
            </a:endParaRPr>
          </a:p>
        </p:txBody>
      </p:sp>
      <p:sp>
        <p:nvSpPr>
          <p:cNvPr id="1629" name="Google Shape;1629;p203"/>
          <p:cNvSpPr txBox="1"/>
          <p:nvPr/>
        </p:nvSpPr>
        <p:spPr>
          <a:xfrm>
            <a:off x="4746525" y="2305975"/>
            <a:ext cx="1542300" cy="432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FBFBF"/>
              </a:buClr>
              <a:buSzPts val="300"/>
              <a:buFont typeface="Arial"/>
              <a:buNone/>
            </a:pPr>
            <a:r>
              <a:rPr b="0" i="0" lang="en" sz="1200" u="none" cap="none" strike="noStrike">
                <a:solidFill>
                  <a:schemeClr val="lt1"/>
                </a:solidFill>
                <a:latin typeface="Arial"/>
                <a:ea typeface="Arial"/>
                <a:cs typeface="Arial"/>
                <a:sym typeface="Arial"/>
              </a:rPr>
              <a:t>Consommateur avec un smartphone</a:t>
            </a:r>
            <a:endParaRPr b="0" i="0" sz="1200" u="none" cap="none" strike="noStrike">
              <a:solidFill>
                <a:srgbClr val="FFFFFF"/>
              </a:solidFill>
              <a:latin typeface="Arial"/>
              <a:ea typeface="Arial"/>
              <a:cs typeface="Arial"/>
              <a:sym typeface="Arial"/>
            </a:endParaRPr>
          </a:p>
        </p:txBody>
      </p:sp>
      <p:sp>
        <p:nvSpPr>
          <p:cNvPr id="1630" name="Google Shape;1630;p203"/>
          <p:cNvSpPr txBox="1"/>
          <p:nvPr/>
        </p:nvSpPr>
        <p:spPr>
          <a:xfrm>
            <a:off x="6748250" y="2306900"/>
            <a:ext cx="2035800" cy="432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rPr b="0" i="0" lang="en" sz="1200" u="none" cap="none" strike="noStrike">
                <a:solidFill>
                  <a:schemeClr val="lt1"/>
                </a:solidFill>
                <a:latin typeface="Arial"/>
                <a:ea typeface="Arial"/>
                <a:cs typeface="Arial"/>
                <a:sym typeface="Arial"/>
              </a:rPr>
              <a:t>Information en temps réel et engagement de la marque</a:t>
            </a:r>
            <a:endParaRPr b="0" i="0" sz="1200" u="none" cap="none" strike="noStrike">
              <a:solidFill>
                <a:srgbClr val="FFFFFF"/>
              </a:solidFill>
              <a:latin typeface="Arial"/>
              <a:ea typeface="Arial"/>
              <a:cs typeface="Arial"/>
              <a:sym typeface="Arial"/>
            </a:endParaRPr>
          </a:p>
        </p:txBody>
      </p:sp>
      <p:pic>
        <p:nvPicPr>
          <p:cNvPr id="1631" name="Google Shape;1631;p203"/>
          <p:cNvPicPr preferRelativeResize="0"/>
          <p:nvPr/>
        </p:nvPicPr>
        <p:blipFill rotWithShape="1">
          <a:blip r:embed="rId7">
            <a:alphaModFix amt="92000"/>
          </a:blip>
          <a:srcRect b="0" l="0" r="0" t="0"/>
          <a:stretch/>
        </p:blipFill>
        <p:spPr>
          <a:xfrm>
            <a:off x="6994499" y="3109431"/>
            <a:ext cx="1157577" cy="1060738"/>
          </a:xfrm>
          <a:prstGeom prst="rect">
            <a:avLst/>
          </a:prstGeom>
          <a:noFill/>
          <a:ln>
            <a:noFill/>
          </a:ln>
        </p:spPr>
      </p:pic>
      <p:pic>
        <p:nvPicPr>
          <p:cNvPr id="1632" name="Google Shape;1632;p203"/>
          <p:cNvPicPr preferRelativeResize="0"/>
          <p:nvPr/>
        </p:nvPicPr>
        <p:blipFill rotWithShape="1">
          <a:blip r:embed="rId8">
            <a:alphaModFix/>
          </a:blip>
          <a:srcRect b="0" l="0" r="0" t="0"/>
          <a:stretch/>
        </p:blipFill>
        <p:spPr>
          <a:xfrm>
            <a:off x="5498937" y="3109431"/>
            <a:ext cx="1157577" cy="1060716"/>
          </a:xfrm>
          <a:prstGeom prst="rect">
            <a:avLst/>
          </a:prstGeom>
          <a:noFill/>
          <a:ln>
            <a:noFill/>
          </a:ln>
        </p:spPr>
      </p:pic>
      <p:pic>
        <p:nvPicPr>
          <p:cNvPr id="1633" name="Google Shape;1633;p203"/>
          <p:cNvPicPr preferRelativeResize="0"/>
          <p:nvPr/>
        </p:nvPicPr>
        <p:blipFill rotWithShape="1">
          <a:blip r:embed="rId9">
            <a:alphaModFix/>
          </a:blip>
          <a:srcRect b="0" l="-32083" r="-41527" t="-1999"/>
          <a:stretch/>
        </p:blipFill>
        <p:spPr>
          <a:xfrm>
            <a:off x="2751476" y="3096268"/>
            <a:ext cx="1194421" cy="1111192"/>
          </a:xfrm>
          <a:prstGeom prst="rect">
            <a:avLst/>
          </a:prstGeom>
          <a:noFill/>
          <a:ln>
            <a:noFill/>
          </a:ln>
        </p:spPr>
      </p:pic>
      <p:pic>
        <p:nvPicPr>
          <p:cNvPr id="1634" name="Google Shape;1634;p203"/>
          <p:cNvPicPr preferRelativeResize="0"/>
          <p:nvPr/>
        </p:nvPicPr>
        <p:blipFill rotWithShape="1">
          <a:blip r:embed="rId10">
            <a:alphaModFix/>
          </a:blip>
          <a:srcRect b="0" l="0" r="0" t="0"/>
          <a:stretch/>
        </p:blipFill>
        <p:spPr>
          <a:xfrm>
            <a:off x="3986768" y="3109431"/>
            <a:ext cx="1157579" cy="1060737"/>
          </a:xfrm>
          <a:prstGeom prst="rect">
            <a:avLst/>
          </a:prstGeom>
          <a:noFill/>
          <a:ln>
            <a:noFill/>
          </a:ln>
        </p:spPr>
      </p:pic>
      <p:cxnSp>
        <p:nvCxnSpPr>
          <p:cNvPr id="1635" name="Google Shape;1635;p203"/>
          <p:cNvCxnSpPr/>
          <p:nvPr/>
        </p:nvCxnSpPr>
        <p:spPr>
          <a:xfrm>
            <a:off x="2481267" y="2845986"/>
            <a:ext cx="5670000" cy="0"/>
          </a:xfrm>
          <a:prstGeom prst="straightConnector1">
            <a:avLst/>
          </a:prstGeom>
          <a:noFill/>
          <a:ln cap="flat" cmpd="sng" w="9525">
            <a:solidFill>
              <a:schemeClr val="dk1"/>
            </a:solidFill>
            <a:prstDash val="dash"/>
            <a:miter lim="800000"/>
            <a:headEnd len="sm" w="sm" type="none"/>
            <a:tailEnd len="sm" w="sm" type="none"/>
          </a:ln>
        </p:spPr>
      </p:cxnSp>
      <p:cxnSp>
        <p:nvCxnSpPr>
          <p:cNvPr id="1636" name="Google Shape;1636;p203"/>
          <p:cNvCxnSpPr/>
          <p:nvPr/>
        </p:nvCxnSpPr>
        <p:spPr>
          <a:xfrm>
            <a:off x="3824750" y="2954148"/>
            <a:ext cx="0" cy="1350000"/>
          </a:xfrm>
          <a:prstGeom prst="straightConnector1">
            <a:avLst/>
          </a:prstGeom>
          <a:noFill/>
          <a:ln cap="flat" cmpd="sng" w="9525">
            <a:solidFill>
              <a:schemeClr val="dk1"/>
            </a:solidFill>
            <a:prstDash val="dash"/>
            <a:miter lim="800000"/>
            <a:headEnd len="sm" w="sm" type="none"/>
            <a:tailEnd len="sm" w="sm" type="none"/>
          </a:ln>
        </p:spPr>
      </p:cxnSp>
      <p:cxnSp>
        <p:nvCxnSpPr>
          <p:cNvPr id="1637" name="Google Shape;1637;p203"/>
          <p:cNvCxnSpPr/>
          <p:nvPr/>
        </p:nvCxnSpPr>
        <p:spPr>
          <a:xfrm>
            <a:off x="5309915" y="2954148"/>
            <a:ext cx="0" cy="1350000"/>
          </a:xfrm>
          <a:prstGeom prst="straightConnector1">
            <a:avLst/>
          </a:prstGeom>
          <a:noFill/>
          <a:ln cap="flat" cmpd="sng" w="9525">
            <a:solidFill>
              <a:schemeClr val="dk1"/>
            </a:solidFill>
            <a:prstDash val="dash"/>
            <a:miter lim="800000"/>
            <a:headEnd len="sm" w="sm" type="none"/>
            <a:tailEnd len="sm" w="sm" type="none"/>
          </a:ln>
        </p:spPr>
      </p:cxnSp>
      <p:cxnSp>
        <p:nvCxnSpPr>
          <p:cNvPr id="1638" name="Google Shape;1638;p203"/>
          <p:cNvCxnSpPr/>
          <p:nvPr/>
        </p:nvCxnSpPr>
        <p:spPr>
          <a:xfrm>
            <a:off x="6828930" y="2954148"/>
            <a:ext cx="0" cy="1350000"/>
          </a:xfrm>
          <a:prstGeom prst="straightConnector1">
            <a:avLst/>
          </a:prstGeom>
          <a:noFill/>
          <a:ln cap="flat" cmpd="sng" w="9525">
            <a:solidFill>
              <a:schemeClr val="dk1"/>
            </a:solidFill>
            <a:prstDash val="dash"/>
            <a:miter lim="800000"/>
            <a:headEnd len="sm" w="sm" type="none"/>
            <a:tailEnd len="sm" w="sm" type="none"/>
          </a:ln>
        </p:spPr>
      </p:cxnSp>
      <p:sp>
        <p:nvSpPr>
          <p:cNvPr id="1639" name="Google Shape;1639;p203"/>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203"/>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641" name="Google Shape;1641;p203"/>
          <p:cNvSpPr txBox="1"/>
          <p:nvPr/>
        </p:nvSpPr>
        <p:spPr>
          <a:xfrm>
            <a:off x="132200"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Phone Me  2019</a:t>
            </a:r>
            <a:endParaRPr b="0" i="0" sz="600" u="none" cap="none" strike="noStrike">
              <a:solidFill>
                <a:srgbClr val="FFFFFF"/>
              </a:solidFill>
              <a:latin typeface="Arial"/>
              <a:ea typeface="Arial"/>
              <a:cs typeface="Arial"/>
              <a:sym typeface="Arial"/>
            </a:endParaRPr>
          </a:p>
        </p:txBody>
      </p:sp>
      <p:sp>
        <p:nvSpPr>
          <p:cNvPr id="1642" name="Google Shape;1642;p203"/>
          <p:cNvSpPr txBox="1"/>
          <p:nvPr/>
        </p:nvSpPr>
        <p:spPr>
          <a:xfrm>
            <a:off x="-111150" y="44475"/>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SOLUTIONS NFC</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6" name="Shape 1646"/>
        <p:cNvGrpSpPr/>
        <p:nvPr/>
      </p:nvGrpSpPr>
      <p:grpSpPr>
        <a:xfrm>
          <a:off x="0" y="0"/>
          <a:ext cx="0" cy="0"/>
          <a:chOff x="0" y="0"/>
          <a:chExt cx="0" cy="0"/>
        </a:xfrm>
      </p:grpSpPr>
      <p:sp>
        <p:nvSpPr>
          <p:cNvPr id="1647" name="Google Shape;1647;p204"/>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204"/>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649" name="Google Shape;1649;p204"/>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sp>
        <p:nvSpPr>
          <p:cNvPr id="1650" name="Google Shape;1650;p204"/>
          <p:cNvSpPr txBox="1"/>
          <p:nvPr/>
        </p:nvSpPr>
        <p:spPr>
          <a:xfrm>
            <a:off x="-84625" y="279700"/>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chemeClr val="dk1"/>
              </a:buClr>
              <a:buSzPts val="1100"/>
              <a:buFont typeface="Arial"/>
              <a:buNone/>
            </a:pPr>
            <a:r>
              <a:rPr b="1" i="0" lang="en" sz="1800" u="none" cap="none" strike="noStrike">
                <a:solidFill>
                  <a:schemeClr val="dk1"/>
                </a:solidFill>
                <a:latin typeface="Helvetica Neue"/>
                <a:ea typeface="Helvetica Neue"/>
                <a:cs typeface="Helvetica Neue"/>
                <a:sym typeface="Helvetica Neue"/>
              </a:rPr>
              <a:t>Nouveau produit : APPORTER LA NFC A CHAQUE OBJET </a:t>
            </a:r>
            <a:endParaRPr b="1" i="0" sz="1800" u="none" cap="none" strike="noStrike">
              <a:solidFill>
                <a:srgbClr val="000000"/>
              </a:solidFill>
              <a:latin typeface="Helvetica Neue"/>
              <a:ea typeface="Helvetica Neue"/>
              <a:cs typeface="Helvetica Neue"/>
              <a:sym typeface="Helvetica Neue"/>
            </a:endParaRPr>
          </a:p>
        </p:txBody>
      </p:sp>
      <p:sp>
        <p:nvSpPr>
          <p:cNvPr id="1651" name="Google Shape;1651;p204"/>
          <p:cNvSpPr/>
          <p:nvPr/>
        </p:nvSpPr>
        <p:spPr>
          <a:xfrm>
            <a:off x="320550" y="2824829"/>
            <a:ext cx="4105200" cy="2068500"/>
          </a:xfrm>
          <a:prstGeom prst="rect">
            <a:avLst/>
          </a:prstGeom>
          <a:noFill/>
          <a:ln cap="flat" cmpd="sng" w="12700">
            <a:solidFill>
              <a:srgbClr val="003E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652" name="Google Shape;1652;p204"/>
          <p:cNvSpPr txBox="1"/>
          <p:nvPr>
            <p:ph idx="4294967295" type="body"/>
          </p:nvPr>
        </p:nvSpPr>
        <p:spPr>
          <a:xfrm>
            <a:off x="321925" y="2309394"/>
            <a:ext cx="4112100" cy="524700"/>
          </a:xfrm>
          <a:prstGeom prst="rect">
            <a:avLst/>
          </a:prstGeom>
          <a:solidFill>
            <a:srgbClr val="1C4587"/>
          </a:solidFill>
          <a:ln>
            <a:noFill/>
          </a:ln>
        </p:spPr>
        <p:txBody>
          <a:bodyPr anchorCtr="0" anchor="ctr" bIns="0" lIns="0" spcFirstLastPara="1" rIns="0" wrap="square" tIns="0">
            <a:noAutofit/>
          </a:bodyPr>
          <a:lstStyle/>
          <a:p>
            <a:pPr indent="0" lvl="0" marL="0" rtl="0" algn="l">
              <a:lnSpc>
                <a:spcPct val="90000"/>
              </a:lnSpc>
              <a:spcBef>
                <a:spcPts val="0"/>
              </a:spcBef>
              <a:spcAft>
                <a:spcPts val="1600"/>
              </a:spcAft>
              <a:buSzPts val="1600"/>
              <a:buNone/>
            </a:pPr>
            <a:r>
              <a:rPr lang="en">
                <a:solidFill>
                  <a:srgbClr val="FFFFFF"/>
                </a:solidFill>
              </a:rPr>
              <a:t> Vêtements au détail</a:t>
            </a:r>
            <a:endParaRPr>
              <a:solidFill>
                <a:srgbClr val="FFFFFF"/>
              </a:solidFill>
            </a:endParaRPr>
          </a:p>
        </p:txBody>
      </p:sp>
      <p:sp>
        <p:nvSpPr>
          <p:cNvPr id="1653" name="Google Shape;1653;p204"/>
          <p:cNvSpPr txBox="1"/>
          <p:nvPr>
            <p:ph idx="4294967295" type="body"/>
          </p:nvPr>
        </p:nvSpPr>
        <p:spPr>
          <a:xfrm>
            <a:off x="4703240" y="2327807"/>
            <a:ext cx="4112100" cy="525000"/>
          </a:xfrm>
          <a:prstGeom prst="rect">
            <a:avLst/>
          </a:prstGeom>
          <a:solidFill>
            <a:srgbClr val="C4050C"/>
          </a:solidFill>
          <a:ln cap="flat" cmpd="sng" w="9525">
            <a:solidFill>
              <a:srgbClr val="C4050C"/>
            </a:solidFill>
            <a:prstDash val="solid"/>
            <a:round/>
            <a:headEnd len="sm" w="sm" type="none"/>
            <a:tailEnd len="sm" w="sm" type="none"/>
          </a:ln>
        </p:spPr>
        <p:txBody>
          <a:bodyPr anchorCtr="0" anchor="ctr" bIns="0" lIns="0" spcFirstLastPara="1" rIns="0" wrap="square" tIns="0">
            <a:noAutofit/>
          </a:bodyPr>
          <a:lstStyle/>
          <a:p>
            <a:pPr indent="0" lvl="0" marL="25400" rtl="0" algn="l">
              <a:lnSpc>
                <a:spcPct val="90000"/>
              </a:lnSpc>
              <a:spcBef>
                <a:spcPts val="0"/>
              </a:spcBef>
              <a:spcAft>
                <a:spcPts val="1600"/>
              </a:spcAft>
              <a:buSzPts val="1600"/>
              <a:buNone/>
            </a:pPr>
            <a:r>
              <a:rPr lang="en">
                <a:solidFill>
                  <a:schemeClr val="lt1"/>
                </a:solidFill>
              </a:rPr>
              <a:t>Biens consommables</a:t>
            </a:r>
            <a:endParaRPr/>
          </a:p>
        </p:txBody>
      </p:sp>
      <p:sp>
        <p:nvSpPr>
          <p:cNvPr id="1654" name="Google Shape;1654;p204"/>
          <p:cNvSpPr/>
          <p:nvPr/>
        </p:nvSpPr>
        <p:spPr>
          <a:xfrm>
            <a:off x="4703241" y="2824829"/>
            <a:ext cx="4105200" cy="2068500"/>
          </a:xfrm>
          <a:prstGeom prst="rect">
            <a:avLst/>
          </a:prstGeom>
          <a:noFill/>
          <a:ln cap="flat" cmpd="sng" w="12700">
            <a:solidFill>
              <a:srgbClr val="C4050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pic>
        <p:nvPicPr>
          <p:cNvPr descr="A silhouette of a tall building&#10;&#10;Description automatically generated" id="1655" name="Google Shape;1655;p204"/>
          <p:cNvPicPr preferRelativeResize="0"/>
          <p:nvPr/>
        </p:nvPicPr>
        <p:blipFill rotWithShape="1">
          <a:blip r:embed="rId3">
            <a:alphaModFix/>
          </a:blip>
          <a:srcRect b="0" l="0" r="0" t="0"/>
          <a:stretch/>
        </p:blipFill>
        <p:spPr>
          <a:xfrm>
            <a:off x="8314801" y="2410288"/>
            <a:ext cx="351000" cy="351000"/>
          </a:xfrm>
          <a:prstGeom prst="rect">
            <a:avLst/>
          </a:prstGeom>
          <a:noFill/>
          <a:ln>
            <a:noFill/>
          </a:ln>
        </p:spPr>
      </p:pic>
      <p:pic>
        <p:nvPicPr>
          <p:cNvPr descr="A close up of a logo&#10;&#10;Description automatically generated" id="1656" name="Google Shape;1656;p204"/>
          <p:cNvPicPr preferRelativeResize="0"/>
          <p:nvPr/>
        </p:nvPicPr>
        <p:blipFill rotWithShape="1">
          <a:blip r:embed="rId4">
            <a:alphaModFix/>
          </a:blip>
          <a:srcRect b="0" l="0" r="0" t="0"/>
          <a:stretch/>
        </p:blipFill>
        <p:spPr>
          <a:xfrm>
            <a:off x="7989762" y="2410288"/>
            <a:ext cx="351000" cy="351000"/>
          </a:xfrm>
          <a:prstGeom prst="rect">
            <a:avLst/>
          </a:prstGeom>
          <a:noFill/>
          <a:ln>
            <a:noFill/>
          </a:ln>
        </p:spPr>
      </p:pic>
      <p:pic>
        <p:nvPicPr>
          <p:cNvPr id="1657" name="Google Shape;1657;p204"/>
          <p:cNvPicPr preferRelativeResize="0"/>
          <p:nvPr/>
        </p:nvPicPr>
        <p:blipFill rotWithShape="1">
          <a:blip r:embed="rId5">
            <a:alphaModFix/>
          </a:blip>
          <a:srcRect b="0" l="0" r="0" t="0"/>
          <a:stretch/>
        </p:blipFill>
        <p:spPr>
          <a:xfrm>
            <a:off x="7625782" y="2410288"/>
            <a:ext cx="351000" cy="351000"/>
          </a:xfrm>
          <a:prstGeom prst="rect">
            <a:avLst/>
          </a:prstGeom>
          <a:noFill/>
          <a:ln>
            <a:noFill/>
          </a:ln>
        </p:spPr>
      </p:pic>
      <p:pic>
        <p:nvPicPr>
          <p:cNvPr id="1658" name="Google Shape;1658;p204"/>
          <p:cNvPicPr preferRelativeResize="0"/>
          <p:nvPr/>
        </p:nvPicPr>
        <p:blipFill rotWithShape="1">
          <a:blip r:embed="rId6">
            <a:alphaModFix/>
          </a:blip>
          <a:srcRect b="0" l="0" r="0" t="0"/>
          <a:stretch/>
        </p:blipFill>
        <p:spPr>
          <a:xfrm>
            <a:off x="3906300" y="2410288"/>
            <a:ext cx="351000" cy="351000"/>
          </a:xfrm>
          <a:prstGeom prst="rect">
            <a:avLst/>
          </a:prstGeom>
          <a:noFill/>
          <a:ln>
            <a:noFill/>
          </a:ln>
        </p:spPr>
      </p:pic>
      <p:pic>
        <p:nvPicPr>
          <p:cNvPr descr="A close up of a logo&#10;&#10;Description automatically generated" id="1659" name="Google Shape;1659;p204"/>
          <p:cNvPicPr preferRelativeResize="0"/>
          <p:nvPr/>
        </p:nvPicPr>
        <p:blipFill rotWithShape="1">
          <a:blip r:embed="rId7">
            <a:alphaModFix/>
          </a:blip>
          <a:srcRect b="0" l="0" r="0" t="0"/>
          <a:stretch/>
        </p:blipFill>
        <p:spPr>
          <a:xfrm>
            <a:off x="3488619" y="2410288"/>
            <a:ext cx="351000" cy="351000"/>
          </a:xfrm>
          <a:prstGeom prst="rect">
            <a:avLst/>
          </a:prstGeom>
          <a:noFill/>
          <a:ln>
            <a:noFill/>
          </a:ln>
        </p:spPr>
      </p:pic>
      <p:pic>
        <p:nvPicPr>
          <p:cNvPr descr="A close up of a logo&#10;&#10;Description automatically generated" id="1660" name="Google Shape;1660;p204"/>
          <p:cNvPicPr preferRelativeResize="0"/>
          <p:nvPr/>
        </p:nvPicPr>
        <p:blipFill rotWithShape="1">
          <a:blip r:embed="rId8">
            <a:alphaModFix/>
          </a:blip>
          <a:srcRect b="0" l="0" r="0" t="0"/>
          <a:stretch/>
        </p:blipFill>
        <p:spPr>
          <a:xfrm>
            <a:off x="3056571" y="2410288"/>
            <a:ext cx="351000" cy="351000"/>
          </a:xfrm>
          <a:prstGeom prst="rect">
            <a:avLst/>
          </a:prstGeom>
          <a:noFill/>
          <a:ln>
            <a:noFill/>
          </a:ln>
        </p:spPr>
      </p:pic>
      <p:pic>
        <p:nvPicPr>
          <p:cNvPr descr="A close up of a logo&#10;&#10;Description automatically generated" id="1661" name="Google Shape;1661;p204"/>
          <p:cNvPicPr preferRelativeResize="0"/>
          <p:nvPr/>
        </p:nvPicPr>
        <p:blipFill rotWithShape="1">
          <a:blip r:embed="rId9">
            <a:alphaModFix/>
          </a:blip>
          <a:srcRect b="0" l="0" r="0" t="0"/>
          <a:stretch/>
        </p:blipFill>
        <p:spPr>
          <a:xfrm>
            <a:off x="7252931" y="2410288"/>
            <a:ext cx="351000" cy="351000"/>
          </a:xfrm>
          <a:prstGeom prst="rect">
            <a:avLst/>
          </a:prstGeom>
          <a:noFill/>
          <a:ln>
            <a:noFill/>
          </a:ln>
        </p:spPr>
      </p:pic>
      <p:sp>
        <p:nvSpPr>
          <p:cNvPr id="1662" name="Google Shape;1662;p204"/>
          <p:cNvSpPr txBox="1"/>
          <p:nvPr/>
        </p:nvSpPr>
        <p:spPr>
          <a:xfrm>
            <a:off x="1015678" y="3426094"/>
            <a:ext cx="2724600" cy="110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C4587"/>
                </a:solidFill>
                <a:latin typeface="Verdana"/>
                <a:ea typeface="Verdana"/>
                <a:cs typeface="Verdana"/>
                <a:sym typeface="Verdana"/>
              </a:rPr>
              <a:t>Prix typique</a:t>
            </a:r>
            <a:endParaRPr b="0" i="0" sz="11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rgbClr val="1C4587"/>
                </a:solidFill>
                <a:latin typeface="Verdana"/>
                <a:ea typeface="Verdana"/>
                <a:cs typeface="Verdana"/>
                <a:sym typeface="Verdana"/>
              </a:rPr>
              <a:t>plus de €50</a:t>
            </a:r>
            <a:endParaRPr b="0" i="0" sz="11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C4587"/>
                </a:solidFill>
                <a:latin typeface="Verdana"/>
                <a:ea typeface="Verdana"/>
                <a:cs typeface="Verdana"/>
                <a:sym typeface="Verdana"/>
              </a:rPr>
              <a:t>par produit</a:t>
            </a:r>
            <a:endParaRPr b="0" i="0" sz="11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Verdana"/>
              <a:ea typeface="Verdana"/>
              <a:cs typeface="Verdana"/>
              <a:sym typeface="Verdana"/>
            </a:endParaRPr>
          </a:p>
        </p:txBody>
      </p:sp>
      <p:sp>
        <p:nvSpPr>
          <p:cNvPr id="1663" name="Google Shape;1663;p204"/>
          <p:cNvSpPr txBox="1"/>
          <p:nvPr/>
        </p:nvSpPr>
        <p:spPr>
          <a:xfrm>
            <a:off x="5623236" y="3426094"/>
            <a:ext cx="2265300" cy="110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4050C"/>
                </a:solidFill>
                <a:latin typeface="Verdana"/>
                <a:ea typeface="Verdana"/>
                <a:cs typeface="Verdana"/>
                <a:sym typeface="Verdana"/>
              </a:rPr>
              <a:t>Prix typique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rgbClr val="C4050C"/>
                </a:solidFill>
                <a:latin typeface="Verdana"/>
                <a:ea typeface="Verdana"/>
                <a:cs typeface="Verdana"/>
                <a:sym typeface="Verdana"/>
              </a:rPr>
              <a:t>Moins de €5</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4050C"/>
                </a:solidFill>
                <a:latin typeface="Verdana"/>
                <a:ea typeface="Verdana"/>
                <a:cs typeface="Verdana"/>
                <a:sym typeface="Verdana"/>
              </a:rPr>
              <a:t>par produit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C4050C"/>
              </a:solidFill>
              <a:latin typeface="Verdana"/>
              <a:ea typeface="Verdana"/>
              <a:cs typeface="Verdana"/>
              <a:sym typeface="Verdana"/>
            </a:endParaRPr>
          </a:p>
        </p:txBody>
      </p:sp>
      <p:pic>
        <p:nvPicPr>
          <p:cNvPr id="1664" name="Google Shape;1664;p204"/>
          <p:cNvPicPr preferRelativeResize="0"/>
          <p:nvPr/>
        </p:nvPicPr>
        <p:blipFill rotWithShape="1">
          <a:blip r:embed="rId10">
            <a:alphaModFix/>
          </a:blip>
          <a:srcRect b="0" l="0" r="0" t="0"/>
          <a:stretch/>
        </p:blipFill>
        <p:spPr>
          <a:xfrm>
            <a:off x="6857950" y="1091800"/>
            <a:ext cx="1950493" cy="108360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205"/>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205"/>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cxnSp>
        <p:nvCxnSpPr>
          <p:cNvPr id="1671" name="Google Shape;1671;p205"/>
          <p:cNvCxnSpPr/>
          <p:nvPr/>
        </p:nvCxnSpPr>
        <p:spPr>
          <a:xfrm>
            <a:off x="4090275" y="1159500"/>
            <a:ext cx="832800" cy="0"/>
          </a:xfrm>
          <a:prstGeom prst="straightConnector1">
            <a:avLst/>
          </a:prstGeom>
          <a:noFill/>
          <a:ln cap="flat" cmpd="sng" w="19050">
            <a:solidFill>
              <a:srgbClr val="CC0000"/>
            </a:solidFill>
            <a:prstDash val="solid"/>
            <a:round/>
            <a:headEnd len="sm" w="sm" type="none"/>
            <a:tailEnd len="sm" w="sm" type="none"/>
          </a:ln>
        </p:spPr>
      </p:cxnSp>
      <p:sp>
        <p:nvSpPr>
          <p:cNvPr id="1672" name="Google Shape;1672;p205"/>
          <p:cNvSpPr txBox="1"/>
          <p:nvPr/>
        </p:nvSpPr>
        <p:spPr>
          <a:xfrm>
            <a:off x="-84625" y="279700"/>
            <a:ext cx="9366300" cy="65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PORTEFEUILLE PRODUITS</a:t>
            </a:r>
            <a:endParaRPr b="1" i="0" sz="900" u="none" cap="none" strike="noStrike">
              <a:solidFill>
                <a:srgbClr val="CC0000"/>
              </a:solidFill>
              <a:latin typeface="Helvetica Neue"/>
              <a:ea typeface="Helvetica Neue"/>
              <a:cs typeface="Helvetica Neue"/>
              <a:sym typeface="Helvetica Neue"/>
            </a:endParaRPr>
          </a:p>
          <a:p>
            <a:pPr indent="0" lvl="0" marL="0" marR="0" rtl="0" algn="ctr">
              <a:lnSpc>
                <a:spcPct val="100000"/>
              </a:lnSpc>
              <a:spcBef>
                <a:spcPts val="1000"/>
              </a:spcBef>
              <a:spcAft>
                <a:spcPts val="0"/>
              </a:spcAft>
              <a:buClr>
                <a:schemeClr val="dk1"/>
              </a:buClr>
              <a:buSzPts val="1100"/>
              <a:buFont typeface="Arial"/>
              <a:buNone/>
            </a:pPr>
            <a:r>
              <a:rPr b="1" i="0" lang="en" sz="1800" u="none" cap="none" strike="noStrike">
                <a:solidFill>
                  <a:schemeClr val="dk1"/>
                </a:solidFill>
                <a:latin typeface="Helvetica Neue"/>
                <a:ea typeface="Helvetica Neue"/>
                <a:cs typeface="Helvetica Neue"/>
                <a:sym typeface="Helvetica Neue"/>
              </a:rPr>
              <a:t>APPORTER LA NFC A CHAQUE PRODUIT</a:t>
            </a:r>
            <a:endParaRPr b="1" i="0" sz="1800" u="none" cap="none" strike="noStrike">
              <a:solidFill>
                <a:srgbClr val="000000"/>
              </a:solidFill>
              <a:latin typeface="Helvetica Neue"/>
              <a:ea typeface="Helvetica Neue"/>
              <a:cs typeface="Helvetica Neue"/>
              <a:sym typeface="Helvetica Neue"/>
            </a:endParaRPr>
          </a:p>
        </p:txBody>
      </p:sp>
      <p:pic>
        <p:nvPicPr>
          <p:cNvPr id="1673" name="Google Shape;1673;p205"/>
          <p:cNvPicPr preferRelativeResize="0"/>
          <p:nvPr/>
        </p:nvPicPr>
        <p:blipFill rotWithShape="1">
          <a:blip r:embed="rId3">
            <a:alphaModFix/>
          </a:blip>
          <a:srcRect b="0" l="0" r="0" t="0"/>
          <a:stretch/>
        </p:blipFill>
        <p:spPr>
          <a:xfrm>
            <a:off x="6857950" y="1091800"/>
            <a:ext cx="1950493" cy="1083607"/>
          </a:xfrm>
          <a:prstGeom prst="rect">
            <a:avLst/>
          </a:prstGeom>
          <a:noFill/>
          <a:ln>
            <a:noFill/>
          </a:ln>
        </p:spPr>
      </p:pic>
      <p:sp>
        <p:nvSpPr>
          <p:cNvPr id="1674" name="Google Shape;1674;p205"/>
          <p:cNvSpPr/>
          <p:nvPr/>
        </p:nvSpPr>
        <p:spPr>
          <a:xfrm>
            <a:off x="324600" y="2838079"/>
            <a:ext cx="4105200" cy="2068500"/>
          </a:xfrm>
          <a:prstGeom prst="rect">
            <a:avLst/>
          </a:prstGeom>
          <a:noFill/>
          <a:ln cap="flat" cmpd="sng" w="12700">
            <a:solidFill>
              <a:srgbClr val="003E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675" name="Google Shape;1675;p205"/>
          <p:cNvSpPr txBox="1"/>
          <p:nvPr>
            <p:ph idx="4294967295" type="body"/>
          </p:nvPr>
        </p:nvSpPr>
        <p:spPr>
          <a:xfrm>
            <a:off x="321150" y="2341206"/>
            <a:ext cx="4112100" cy="524700"/>
          </a:xfrm>
          <a:prstGeom prst="rect">
            <a:avLst/>
          </a:prstGeom>
          <a:solidFill>
            <a:srgbClr val="1C4587"/>
          </a:solidFill>
          <a:ln>
            <a:noFill/>
          </a:ln>
        </p:spPr>
        <p:txBody>
          <a:bodyPr anchorCtr="0" anchor="ctr" bIns="0" lIns="0" spcFirstLastPara="1" rIns="0" wrap="square" tIns="0">
            <a:noAutofit/>
          </a:bodyPr>
          <a:lstStyle/>
          <a:p>
            <a:pPr indent="0" lvl="0" marL="25400" rtl="0" algn="l">
              <a:lnSpc>
                <a:spcPct val="90000"/>
              </a:lnSpc>
              <a:spcBef>
                <a:spcPts val="0"/>
              </a:spcBef>
              <a:spcAft>
                <a:spcPts val="1600"/>
              </a:spcAft>
              <a:buSzPts val="1600"/>
              <a:buNone/>
            </a:pPr>
            <a:r>
              <a:rPr lang="en">
                <a:solidFill>
                  <a:schemeClr val="lt1"/>
                </a:solidFill>
              </a:rPr>
              <a:t>Tags en silicium</a:t>
            </a:r>
            <a:endParaRPr/>
          </a:p>
        </p:txBody>
      </p:sp>
      <p:sp>
        <p:nvSpPr>
          <p:cNvPr id="1676" name="Google Shape;1676;p205"/>
          <p:cNvSpPr txBox="1"/>
          <p:nvPr>
            <p:ph idx="4294967295" type="body"/>
          </p:nvPr>
        </p:nvSpPr>
        <p:spPr>
          <a:xfrm>
            <a:off x="4707290" y="2341057"/>
            <a:ext cx="4112100" cy="525000"/>
          </a:xfrm>
          <a:prstGeom prst="rect">
            <a:avLst/>
          </a:prstGeom>
          <a:solidFill>
            <a:srgbClr val="C4050C"/>
          </a:solidFill>
          <a:ln cap="flat" cmpd="sng" w="9525">
            <a:solidFill>
              <a:srgbClr val="C4050C"/>
            </a:solidFill>
            <a:prstDash val="solid"/>
            <a:round/>
            <a:headEnd len="sm" w="sm" type="none"/>
            <a:tailEnd len="sm" w="sm" type="none"/>
          </a:ln>
        </p:spPr>
        <p:txBody>
          <a:bodyPr anchorCtr="0" anchor="ctr" bIns="0" lIns="0" spcFirstLastPara="1" rIns="0" wrap="square" tIns="0">
            <a:noAutofit/>
          </a:bodyPr>
          <a:lstStyle/>
          <a:p>
            <a:pPr indent="0" lvl="0" marL="25400" rtl="0" algn="l">
              <a:lnSpc>
                <a:spcPct val="90000"/>
              </a:lnSpc>
              <a:spcBef>
                <a:spcPts val="0"/>
              </a:spcBef>
              <a:spcAft>
                <a:spcPts val="1600"/>
              </a:spcAft>
              <a:buSzPts val="1600"/>
              <a:buNone/>
            </a:pPr>
            <a:r>
              <a:rPr lang="en">
                <a:solidFill>
                  <a:schemeClr val="lt1"/>
                </a:solidFill>
              </a:rPr>
              <a:t>Tags FlexIC</a:t>
            </a:r>
            <a:endParaRPr/>
          </a:p>
        </p:txBody>
      </p:sp>
      <p:sp>
        <p:nvSpPr>
          <p:cNvPr id="1677" name="Google Shape;1677;p205"/>
          <p:cNvSpPr/>
          <p:nvPr/>
        </p:nvSpPr>
        <p:spPr>
          <a:xfrm>
            <a:off x="4707291" y="2838079"/>
            <a:ext cx="4105200" cy="2068500"/>
          </a:xfrm>
          <a:prstGeom prst="rect">
            <a:avLst/>
          </a:prstGeom>
          <a:noFill/>
          <a:ln cap="flat" cmpd="sng" w="12700">
            <a:solidFill>
              <a:srgbClr val="C4050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pic>
        <p:nvPicPr>
          <p:cNvPr descr="A silhouette of a tall building&#10;&#10;Description automatically generated" id="1678" name="Google Shape;1678;p205"/>
          <p:cNvPicPr preferRelativeResize="0"/>
          <p:nvPr/>
        </p:nvPicPr>
        <p:blipFill rotWithShape="1">
          <a:blip r:embed="rId4">
            <a:alphaModFix/>
          </a:blip>
          <a:srcRect b="0" l="0" r="0" t="0"/>
          <a:stretch/>
        </p:blipFill>
        <p:spPr>
          <a:xfrm>
            <a:off x="8318851" y="2423538"/>
            <a:ext cx="351000" cy="351000"/>
          </a:xfrm>
          <a:prstGeom prst="rect">
            <a:avLst/>
          </a:prstGeom>
          <a:noFill/>
          <a:ln>
            <a:noFill/>
          </a:ln>
        </p:spPr>
      </p:pic>
      <p:pic>
        <p:nvPicPr>
          <p:cNvPr descr="A close up of a logo&#10;&#10;Description automatically generated" id="1679" name="Google Shape;1679;p205"/>
          <p:cNvPicPr preferRelativeResize="0"/>
          <p:nvPr/>
        </p:nvPicPr>
        <p:blipFill rotWithShape="1">
          <a:blip r:embed="rId5">
            <a:alphaModFix/>
          </a:blip>
          <a:srcRect b="0" l="0" r="0" t="0"/>
          <a:stretch/>
        </p:blipFill>
        <p:spPr>
          <a:xfrm>
            <a:off x="7993812" y="2423538"/>
            <a:ext cx="351000" cy="351000"/>
          </a:xfrm>
          <a:prstGeom prst="rect">
            <a:avLst/>
          </a:prstGeom>
          <a:noFill/>
          <a:ln>
            <a:noFill/>
          </a:ln>
        </p:spPr>
      </p:pic>
      <p:pic>
        <p:nvPicPr>
          <p:cNvPr id="1680" name="Google Shape;1680;p205"/>
          <p:cNvPicPr preferRelativeResize="0"/>
          <p:nvPr/>
        </p:nvPicPr>
        <p:blipFill rotWithShape="1">
          <a:blip r:embed="rId6">
            <a:alphaModFix/>
          </a:blip>
          <a:srcRect b="0" l="0" r="0" t="0"/>
          <a:stretch/>
        </p:blipFill>
        <p:spPr>
          <a:xfrm>
            <a:off x="7629832" y="2423538"/>
            <a:ext cx="351000" cy="351000"/>
          </a:xfrm>
          <a:prstGeom prst="rect">
            <a:avLst/>
          </a:prstGeom>
          <a:noFill/>
          <a:ln>
            <a:noFill/>
          </a:ln>
        </p:spPr>
      </p:pic>
      <p:pic>
        <p:nvPicPr>
          <p:cNvPr id="1681" name="Google Shape;1681;p205"/>
          <p:cNvPicPr preferRelativeResize="0"/>
          <p:nvPr/>
        </p:nvPicPr>
        <p:blipFill rotWithShape="1">
          <a:blip r:embed="rId7">
            <a:alphaModFix/>
          </a:blip>
          <a:srcRect b="0" l="0" r="0" t="0"/>
          <a:stretch/>
        </p:blipFill>
        <p:spPr>
          <a:xfrm>
            <a:off x="3910350" y="2423538"/>
            <a:ext cx="351000" cy="351000"/>
          </a:xfrm>
          <a:prstGeom prst="rect">
            <a:avLst/>
          </a:prstGeom>
          <a:noFill/>
          <a:ln>
            <a:noFill/>
          </a:ln>
        </p:spPr>
      </p:pic>
      <p:pic>
        <p:nvPicPr>
          <p:cNvPr descr="A close up of a logo&#10;&#10;Description automatically generated" id="1682" name="Google Shape;1682;p205"/>
          <p:cNvPicPr preferRelativeResize="0"/>
          <p:nvPr/>
        </p:nvPicPr>
        <p:blipFill rotWithShape="1">
          <a:blip r:embed="rId8">
            <a:alphaModFix/>
          </a:blip>
          <a:srcRect b="0" l="0" r="0" t="0"/>
          <a:stretch/>
        </p:blipFill>
        <p:spPr>
          <a:xfrm>
            <a:off x="3492669" y="2423538"/>
            <a:ext cx="351000" cy="351000"/>
          </a:xfrm>
          <a:prstGeom prst="rect">
            <a:avLst/>
          </a:prstGeom>
          <a:noFill/>
          <a:ln>
            <a:noFill/>
          </a:ln>
        </p:spPr>
      </p:pic>
      <p:pic>
        <p:nvPicPr>
          <p:cNvPr descr="A close up of a logo&#10;&#10;Description automatically generated" id="1683" name="Google Shape;1683;p205"/>
          <p:cNvPicPr preferRelativeResize="0"/>
          <p:nvPr/>
        </p:nvPicPr>
        <p:blipFill rotWithShape="1">
          <a:blip r:embed="rId9">
            <a:alphaModFix/>
          </a:blip>
          <a:srcRect b="0" l="0" r="0" t="0"/>
          <a:stretch/>
        </p:blipFill>
        <p:spPr>
          <a:xfrm>
            <a:off x="3060621" y="2423538"/>
            <a:ext cx="351000" cy="351000"/>
          </a:xfrm>
          <a:prstGeom prst="rect">
            <a:avLst/>
          </a:prstGeom>
          <a:noFill/>
          <a:ln>
            <a:noFill/>
          </a:ln>
        </p:spPr>
      </p:pic>
      <p:pic>
        <p:nvPicPr>
          <p:cNvPr descr="A close up of a logo&#10;&#10;Description automatically generated" id="1684" name="Google Shape;1684;p205"/>
          <p:cNvPicPr preferRelativeResize="0"/>
          <p:nvPr/>
        </p:nvPicPr>
        <p:blipFill rotWithShape="1">
          <a:blip r:embed="rId10">
            <a:alphaModFix/>
          </a:blip>
          <a:srcRect b="0" l="0" r="0" t="0"/>
          <a:stretch/>
        </p:blipFill>
        <p:spPr>
          <a:xfrm>
            <a:off x="7256981" y="2423538"/>
            <a:ext cx="351000" cy="351000"/>
          </a:xfrm>
          <a:prstGeom prst="rect">
            <a:avLst/>
          </a:prstGeom>
          <a:noFill/>
          <a:ln>
            <a:noFill/>
          </a:ln>
        </p:spPr>
      </p:pic>
      <p:pic>
        <p:nvPicPr>
          <p:cNvPr id="1685" name="Google Shape;1685;p205"/>
          <p:cNvPicPr preferRelativeResize="0"/>
          <p:nvPr/>
        </p:nvPicPr>
        <p:blipFill rotWithShape="1">
          <a:blip r:embed="rId11">
            <a:alphaModFix/>
          </a:blip>
          <a:srcRect b="0" l="0" r="0" t="0"/>
          <a:stretch/>
        </p:blipFill>
        <p:spPr>
          <a:xfrm flipH="1">
            <a:off x="5052969" y="3255486"/>
            <a:ext cx="1571391" cy="998996"/>
          </a:xfrm>
          <a:prstGeom prst="rect">
            <a:avLst/>
          </a:prstGeom>
          <a:noFill/>
          <a:ln>
            <a:noFill/>
          </a:ln>
        </p:spPr>
      </p:pic>
      <p:sp>
        <p:nvSpPr>
          <p:cNvPr id="1686" name="Google Shape;1686;p205"/>
          <p:cNvSpPr txBox="1"/>
          <p:nvPr/>
        </p:nvSpPr>
        <p:spPr>
          <a:xfrm>
            <a:off x="5112192" y="4351669"/>
            <a:ext cx="1512000" cy="25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Verdana"/>
                <a:ea typeface="Verdana"/>
                <a:cs typeface="Verdana"/>
                <a:sym typeface="Verdana"/>
              </a:rPr>
              <a:t>FlexIC sheet</a:t>
            </a:r>
            <a:endParaRPr b="0" i="0" sz="1100" u="none" cap="none" strike="noStrike">
              <a:solidFill>
                <a:srgbClr val="000000"/>
              </a:solidFill>
              <a:latin typeface="Arial"/>
              <a:ea typeface="Arial"/>
              <a:cs typeface="Arial"/>
              <a:sym typeface="Arial"/>
            </a:endParaRPr>
          </a:p>
        </p:txBody>
      </p:sp>
      <p:sp>
        <p:nvSpPr>
          <p:cNvPr id="1687" name="Google Shape;1687;p205"/>
          <p:cNvSpPr txBox="1"/>
          <p:nvPr/>
        </p:nvSpPr>
        <p:spPr>
          <a:xfrm>
            <a:off x="6947778" y="4351669"/>
            <a:ext cx="1512600" cy="438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Verdana"/>
                <a:ea typeface="Verdana"/>
                <a:cs typeface="Verdana"/>
                <a:sym typeface="Verdana"/>
              </a:rPr>
              <a:t>Inlay à base de FlexIC</a:t>
            </a:r>
            <a:endParaRPr b="0" i="0" sz="1100" u="none" cap="none" strike="noStrike">
              <a:solidFill>
                <a:srgbClr val="000000"/>
              </a:solidFill>
              <a:latin typeface="Arial"/>
              <a:ea typeface="Arial"/>
              <a:cs typeface="Arial"/>
              <a:sym typeface="Arial"/>
            </a:endParaRPr>
          </a:p>
        </p:txBody>
      </p:sp>
      <p:pic>
        <p:nvPicPr>
          <p:cNvPr id="1688" name="Google Shape;1688;p205"/>
          <p:cNvPicPr preferRelativeResize="0"/>
          <p:nvPr/>
        </p:nvPicPr>
        <p:blipFill rotWithShape="1">
          <a:blip r:embed="rId12">
            <a:alphaModFix/>
          </a:blip>
          <a:srcRect b="0" l="0" r="0" t="0"/>
          <a:stretch/>
        </p:blipFill>
        <p:spPr>
          <a:xfrm>
            <a:off x="610339" y="3212726"/>
            <a:ext cx="1589084" cy="1084516"/>
          </a:xfrm>
          <a:prstGeom prst="rect">
            <a:avLst/>
          </a:prstGeom>
          <a:noFill/>
          <a:ln>
            <a:noFill/>
          </a:ln>
        </p:spPr>
      </p:pic>
      <p:pic>
        <p:nvPicPr>
          <p:cNvPr id="1689" name="Google Shape;1689;p205"/>
          <p:cNvPicPr preferRelativeResize="0"/>
          <p:nvPr/>
        </p:nvPicPr>
        <p:blipFill rotWithShape="1">
          <a:blip r:embed="rId13">
            <a:alphaModFix/>
          </a:blip>
          <a:srcRect b="0" l="0" r="0" t="0"/>
          <a:stretch/>
        </p:blipFill>
        <p:spPr>
          <a:xfrm>
            <a:off x="2551148" y="3194016"/>
            <a:ext cx="1495912" cy="1121935"/>
          </a:xfrm>
          <a:prstGeom prst="rect">
            <a:avLst/>
          </a:prstGeom>
          <a:noFill/>
          <a:ln>
            <a:noFill/>
          </a:ln>
        </p:spPr>
      </p:pic>
      <p:sp>
        <p:nvSpPr>
          <p:cNvPr id="1690" name="Google Shape;1690;p205"/>
          <p:cNvSpPr txBox="1"/>
          <p:nvPr/>
        </p:nvSpPr>
        <p:spPr>
          <a:xfrm>
            <a:off x="648881" y="4351669"/>
            <a:ext cx="1512000" cy="25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Verdana"/>
                <a:ea typeface="Verdana"/>
                <a:cs typeface="Verdana"/>
                <a:sym typeface="Verdana"/>
              </a:rPr>
              <a:t>Wafer de silicium IC </a:t>
            </a:r>
            <a:endParaRPr b="0" i="0" sz="1100" u="none" cap="none" strike="noStrike">
              <a:solidFill>
                <a:srgbClr val="000000"/>
              </a:solidFill>
              <a:latin typeface="Arial"/>
              <a:ea typeface="Arial"/>
              <a:cs typeface="Arial"/>
              <a:sym typeface="Arial"/>
            </a:endParaRPr>
          </a:p>
        </p:txBody>
      </p:sp>
      <p:sp>
        <p:nvSpPr>
          <p:cNvPr id="1691" name="Google Shape;1691;p205"/>
          <p:cNvSpPr txBox="1"/>
          <p:nvPr/>
        </p:nvSpPr>
        <p:spPr>
          <a:xfrm>
            <a:off x="2573910" y="4351669"/>
            <a:ext cx="1512600" cy="438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Verdana"/>
                <a:ea typeface="Verdana"/>
                <a:cs typeface="Verdana"/>
                <a:sym typeface="Verdana"/>
              </a:rPr>
              <a:t>Inlay à base de silicium</a:t>
            </a:r>
            <a:endParaRPr b="0" i="0" sz="1100" u="none" cap="none" strike="noStrike">
              <a:solidFill>
                <a:srgbClr val="000000"/>
              </a:solidFill>
              <a:latin typeface="Arial"/>
              <a:ea typeface="Arial"/>
              <a:cs typeface="Arial"/>
              <a:sym typeface="Arial"/>
            </a:endParaRPr>
          </a:p>
        </p:txBody>
      </p:sp>
      <p:pic>
        <p:nvPicPr>
          <p:cNvPr descr="A close up of a logo&#10;&#10;Description automatically generated" id="1692" name="Google Shape;1692;p205"/>
          <p:cNvPicPr preferRelativeResize="0"/>
          <p:nvPr/>
        </p:nvPicPr>
        <p:blipFill rotWithShape="1">
          <a:blip r:embed="rId14">
            <a:alphaModFix/>
          </a:blip>
          <a:srcRect b="0" l="0" r="0" t="0"/>
          <a:stretch/>
        </p:blipFill>
        <p:spPr>
          <a:xfrm>
            <a:off x="6965782" y="3194016"/>
            <a:ext cx="1494783" cy="11032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7" name="Shape 1697"/>
        <p:cNvGrpSpPr/>
        <p:nvPr/>
      </p:nvGrpSpPr>
      <p:grpSpPr>
        <a:xfrm>
          <a:off x="0" y="0"/>
          <a:ext cx="0" cy="0"/>
          <a:chOff x="0" y="0"/>
          <a:chExt cx="0" cy="0"/>
        </a:xfrm>
      </p:grpSpPr>
      <p:sp>
        <p:nvSpPr>
          <p:cNvPr id="1698" name="Google Shape;1698;p206"/>
          <p:cNvSpPr/>
          <p:nvPr/>
        </p:nvSpPr>
        <p:spPr>
          <a:xfrm>
            <a:off x="2025" y="49699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206"/>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pic>
        <p:nvPicPr>
          <p:cNvPr id="1700" name="Google Shape;1700;p206"/>
          <p:cNvPicPr preferRelativeResize="0"/>
          <p:nvPr/>
        </p:nvPicPr>
        <p:blipFill rotWithShape="1">
          <a:blip r:embed="rId3">
            <a:alphaModFix/>
          </a:blip>
          <a:srcRect b="16998" l="0" r="32481" t="0"/>
          <a:stretch/>
        </p:blipFill>
        <p:spPr>
          <a:xfrm flipH="1">
            <a:off x="2969998" y="0"/>
            <a:ext cx="6173852" cy="5059699"/>
          </a:xfrm>
          <a:prstGeom prst="rect">
            <a:avLst/>
          </a:prstGeom>
          <a:noFill/>
          <a:ln>
            <a:noFill/>
          </a:ln>
        </p:spPr>
      </p:pic>
      <p:sp>
        <p:nvSpPr>
          <p:cNvPr id="1701" name="Google Shape;1701;p206"/>
          <p:cNvSpPr txBox="1"/>
          <p:nvPr/>
        </p:nvSpPr>
        <p:spPr>
          <a:xfrm>
            <a:off x="3295975" y="485000"/>
            <a:ext cx="5552700" cy="133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Arial"/>
              <a:buNone/>
            </a:pPr>
            <a:r>
              <a:rPr b="0" i="0" lang="en" sz="3600" u="none" cap="none" strike="noStrike">
                <a:solidFill>
                  <a:schemeClr val="lt1"/>
                </a:solidFill>
                <a:latin typeface="Helvetica Neue"/>
                <a:ea typeface="Helvetica Neue"/>
                <a:cs typeface="Helvetica Neue"/>
                <a:sym typeface="Helvetica Neue"/>
              </a:rPr>
              <a:t>NOTRE QUÊTE : </a:t>
            </a:r>
            <a:endParaRPr b="0" i="0" sz="36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600"/>
              <a:buFont typeface="Arial"/>
              <a:buNone/>
            </a:pPr>
            <a:r>
              <a:rPr b="0" i="0" lang="en" sz="3600" u="none" cap="none" strike="noStrike">
                <a:solidFill>
                  <a:schemeClr val="lt1"/>
                </a:solidFill>
                <a:latin typeface="Helvetica Neue"/>
                <a:ea typeface="Helvetica Neue"/>
                <a:cs typeface="Helvetica Neue"/>
                <a:sym typeface="Helvetica Neue"/>
              </a:rPr>
              <a:t>PLUS D’INNOVATIONS ET PLUS DURABLEMENT</a:t>
            </a:r>
            <a:endParaRPr b="0" i="0" sz="3600" u="none" cap="none" strike="noStrike">
              <a:solidFill>
                <a:schemeClr val="lt1"/>
              </a:solidFill>
              <a:latin typeface="Helvetica Neue"/>
              <a:ea typeface="Helvetica Neue"/>
              <a:cs typeface="Helvetica Neue"/>
              <a:sym typeface="Helvetica Neue"/>
            </a:endParaRPr>
          </a:p>
        </p:txBody>
      </p:sp>
      <p:pic>
        <p:nvPicPr>
          <p:cNvPr descr="GSI.png" id="1702" name="Google Shape;1702;p206"/>
          <p:cNvPicPr preferRelativeResize="0"/>
          <p:nvPr/>
        </p:nvPicPr>
        <p:blipFill rotWithShape="1">
          <a:blip r:embed="rId4">
            <a:alphaModFix/>
          </a:blip>
          <a:srcRect b="0" l="-6666" r="677" t="0"/>
          <a:stretch/>
        </p:blipFill>
        <p:spPr>
          <a:xfrm>
            <a:off x="4832692" y="2584601"/>
            <a:ext cx="594300" cy="499800"/>
          </a:xfrm>
          <a:prstGeom prst="rect">
            <a:avLst/>
          </a:prstGeom>
          <a:noFill/>
          <a:ln>
            <a:noFill/>
          </a:ln>
        </p:spPr>
      </p:pic>
      <p:pic>
        <p:nvPicPr>
          <p:cNvPr descr="sac_bg_logo_White.png" id="1703" name="Google Shape;1703;p206"/>
          <p:cNvPicPr preferRelativeResize="0"/>
          <p:nvPr/>
        </p:nvPicPr>
        <p:blipFill rotWithShape="1">
          <a:blip r:embed="rId5">
            <a:alphaModFix/>
          </a:blip>
          <a:srcRect b="0" l="13831" r="14801" t="0"/>
          <a:stretch/>
        </p:blipFill>
        <p:spPr>
          <a:xfrm>
            <a:off x="5956645" y="2682148"/>
            <a:ext cx="1088100" cy="304800"/>
          </a:xfrm>
          <a:prstGeom prst="rect">
            <a:avLst/>
          </a:prstGeom>
          <a:noFill/>
          <a:ln>
            <a:noFill/>
          </a:ln>
        </p:spPr>
      </p:pic>
      <p:pic>
        <p:nvPicPr>
          <p:cNvPr descr="RainForestAlliance.png" id="1704" name="Google Shape;1704;p206"/>
          <p:cNvPicPr preferRelativeResize="0"/>
          <p:nvPr/>
        </p:nvPicPr>
        <p:blipFill rotWithShape="1">
          <a:blip r:embed="rId6">
            <a:alphaModFix/>
          </a:blip>
          <a:srcRect b="0" l="-663" r="0" t="0"/>
          <a:stretch/>
        </p:blipFill>
        <p:spPr>
          <a:xfrm>
            <a:off x="3397825" y="2638322"/>
            <a:ext cx="951900" cy="348300"/>
          </a:xfrm>
          <a:prstGeom prst="rect">
            <a:avLst/>
          </a:prstGeom>
          <a:noFill/>
          <a:ln>
            <a:noFill/>
          </a:ln>
        </p:spPr>
      </p:pic>
      <p:cxnSp>
        <p:nvCxnSpPr>
          <p:cNvPr id="1705" name="Google Shape;1705;p206"/>
          <p:cNvCxnSpPr/>
          <p:nvPr/>
        </p:nvCxnSpPr>
        <p:spPr>
          <a:xfrm>
            <a:off x="5737416" y="2465250"/>
            <a:ext cx="0" cy="708600"/>
          </a:xfrm>
          <a:prstGeom prst="straightConnector1">
            <a:avLst/>
          </a:prstGeom>
          <a:noFill/>
          <a:ln cap="flat" cmpd="sng" w="9525">
            <a:solidFill>
              <a:srgbClr val="FFFFFF"/>
            </a:solidFill>
            <a:prstDash val="dot"/>
            <a:round/>
            <a:headEnd len="sm" w="sm" type="none"/>
            <a:tailEnd len="sm" w="sm" type="none"/>
          </a:ln>
        </p:spPr>
      </p:cxnSp>
      <p:cxnSp>
        <p:nvCxnSpPr>
          <p:cNvPr id="1706" name="Google Shape;1706;p206"/>
          <p:cNvCxnSpPr/>
          <p:nvPr/>
        </p:nvCxnSpPr>
        <p:spPr>
          <a:xfrm>
            <a:off x="4577338" y="2465250"/>
            <a:ext cx="0" cy="708600"/>
          </a:xfrm>
          <a:prstGeom prst="straightConnector1">
            <a:avLst/>
          </a:prstGeom>
          <a:noFill/>
          <a:ln cap="flat" cmpd="sng" w="9525">
            <a:solidFill>
              <a:srgbClr val="FFFFFF"/>
            </a:solidFill>
            <a:prstDash val="dot"/>
            <a:round/>
            <a:headEnd len="sm" w="sm" type="none"/>
            <a:tailEnd len="sm" w="sm" type="none"/>
          </a:ln>
        </p:spPr>
      </p:cxnSp>
      <p:pic>
        <p:nvPicPr>
          <p:cNvPr id="1707" name="Google Shape;1707;p206"/>
          <p:cNvPicPr preferRelativeResize="0"/>
          <p:nvPr/>
        </p:nvPicPr>
        <p:blipFill rotWithShape="1">
          <a:blip r:embed="rId7">
            <a:alphaModFix/>
          </a:blip>
          <a:srcRect b="0" l="0" r="0" t="0"/>
          <a:stretch/>
        </p:blipFill>
        <p:spPr>
          <a:xfrm>
            <a:off x="7495246" y="2540533"/>
            <a:ext cx="385454" cy="558230"/>
          </a:xfrm>
          <a:prstGeom prst="rect">
            <a:avLst/>
          </a:prstGeom>
          <a:noFill/>
          <a:ln>
            <a:noFill/>
          </a:ln>
        </p:spPr>
      </p:pic>
      <p:cxnSp>
        <p:nvCxnSpPr>
          <p:cNvPr id="1708" name="Google Shape;1708;p206"/>
          <p:cNvCxnSpPr/>
          <p:nvPr/>
        </p:nvCxnSpPr>
        <p:spPr>
          <a:xfrm>
            <a:off x="7264216" y="2465250"/>
            <a:ext cx="0" cy="708600"/>
          </a:xfrm>
          <a:prstGeom prst="straightConnector1">
            <a:avLst/>
          </a:prstGeom>
          <a:noFill/>
          <a:ln cap="flat" cmpd="sng" w="9525">
            <a:solidFill>
              <a:srgbClr val="FFFFFF"/>
            </a:solidFill>
            <a:prstDash val="dot"/>
            <a:round/>
            <a:headEnd len="sm" w="sm" type="none"/>
            <a:tailEnd len="sm" w="sm" type="none"/>
          </a:ln>
        </p:spPr>
      </p:cxnSp>
      <p:sp>
        <p:nvSpPr>
          <p:cNvPr id="1709" name="Google Shape;1709;p206"/>
          <p:cNvSpPr txBox="1"/>
          <p:nvPr/>
        </p:nvSpPr>
        <p:spPr>
          <a:xfrm>
            <a:off x="285750" y="273075"/>
            <a:ext cx="26844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APERÇU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PARTENARIATS ENVIRONNEMENTAUX ET DURABLES</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4" name="Shape 1714"/>
        <p:cNvGrpSpPr/>
        <p:nvPr/>
      </p:nvGrpSpPr>
      <p:grpSpPr>
        <a:xfrm>
          <a:off x="0" y="0"/>
          <a:ext cx="0" cy="0"/>
          <a:chOff x="0" y="0"/>
          <a:chExt cx="0" cy="0"/>
        </a:xfrm>
      </p:grpSpPr>
      <p:sp>
        <p:nvSpPr>
          <p:cNvPr id="1715" name="Google Shape;1715;p207"/>
          <p:cNvSpPr/>
          <p:nvPr/>
        </p:nvSpPr>
        <p:spPr>
          <a:xfrm>
            <a:off x="2025" y="49699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207"/>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717" name="Google Shape;1717;p207"/>
          <p:cNvSpPr/>
          <p:nvPr/>
        </p:nvSpPr>
        <p:spPr>
          <a:xfrm>
            <a:off x="0" y="0"/>
            <a:ext cx="2970000" cy="4969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8" name="Google Shape;1718;p207"/>
          <p:cNvPicPr preferRelativeResize="0"/>
          <p:nvPr/>
        </p:nvPicPr>
        <p:blipFill rotWithShape="1">
          <a:blip r:embed="rId3">
            <a:alphaModFix/>
          </a:blip>
          <a:srcRect b="0" l="0" r="0" t="0"/>
          <a:stretch/>
        </p:blipFill>
        <p:spPr>
          <a:xfrm>
            <a:off x="5243925" y="679788"/>
            <a:ext cx="2781399" cy="3783925"/>
          </a:xfrm>
          <a:prstGeom prst="rect">
            <a:avLst/>
          </a:prstGeom>
          <a:noFill/>
          <a:ln>
            <a:noFill/>
          </a:ln>
        </p:spPr>
      </p:pic>
      <p:sp>
        <p:nvSpPr>
          <p:cNvPr id="1719" name="Google Shape;1719;p207"/>
          <p:cNvSpPr txBox="1"/>
          <p:nvPr/>
        </p:nvSpPr>
        <p:spPr>
          <a:xfrm>
            <a:off x="357925" y="1688600"/>
            <a:ext cx="2539500" cy="903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CC0000"/>
                </a:solidFill>
                <a:latin typeface="Helvetica Neue"/>
                <a:ea typeface="Helvetica Neue"/>
                <a:cs typeface="Helvetica Neue"/>
                <a:sym typeface="Helvetica Neue"/>
              </a:rPr>
              <a:t>TECHNOLOGIE SMART FACE</a:t>
            </a:r>
            <a:r>
              <a:rPr b="0" baseline="30000" i="0" lang="en" sz="1400" u="none" cap="none" strike="noStrike">
                <a:solidFill>
                  <a:srgbClr val="CC0000"/>
                </a:solidFill>
                <a:latin typeface="Helvetica Neue"/>
                <a:ea typeface="Helvetica Neue"/>
                <a:cs typeface="Helvetica Neue"/>
                <a:sym typeface="Helvetica Neue"/>
              </a:rPr>
              <a:t>TM</a:t>
            </a:r>
            <a:r>
              <a:rPr b="0" i="0" lang="en" sz="1400" u="none" cap="none" strike="noStrike">
                <a:solidFill>
                  <a:srgbClr val="CC0000"/>
                </a:solidFill>
                <a:latin typeface="Helvetica Neue"/>
                <a:ea typeface="Helvetica Neue"/>
                <a:cs typeface="Helvetica Neue"/>
                <a:sym typeface="Helvetica Neue"/>
              </a:rPr>
              <a:t> </a:t>
            </a:r>
            <a:endParaRPr b="0" i="0" sz="1400" u="none" cap="none" strike="noStrike">
              <a:solidFill>
                <a:srgbClr val="CC0000"/>
              </a:solidFill>
              <a:latin typeface="Helvetica Neue"/>
              <a:ea typeface="Helvetica Neue"/>
              <a:cs typeface="Helvetica Neue"/>
              <a:sym typeface="Helvetica Neue"/>
            </a:endParaRPr>
          </a:p>
          <a:p>
            <a:pPr indent="0" lvl="0" marL="0" marR="0" rtl="0" algn="l">
              <a:lnSpc>
                <a:spcPct val="115000"/>
              </a:lnSpc>
              <a:spcBef>
                <a:spcPts val="1000"/>
              </a:spcBef>
              <a:spcAft>
                <a:spcPts val="0"/>
              </a:spcAft>
              <a:buClr>
                <a:srgbClr val="000000"/>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Le support PET est remplacé par un support papier, créant une solution recyclable.</a:t>
            </a:r>
            <a:endParaRPr b="0" i="0"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Helvetica Neue Light"/>
              <a:ea typeface="Helvetica Neue Light"/>
              <a:cs typeface="Helvetica Neue Light"/>
              <a:sym typeface="Helvetica Neue Light"/>
            </a:endParaRPr>
          </a:p>
        </p:txBody>
      </p:sp>
      <p:cxnSp>
        <p:nvCxnSpPr>
          <p:cNvPr id="1720" name="Google Shape;1720;p207"/>
          <p:cNvCxnSpPr/>
          <p:nvPr/>
        </p:nvCxnSpPr>
        <p:spPr>
          <a:xfrm rot="10800000">
            <a:off x="3988254" y="4253338"/>
            <a:ext cx="3037800" cy="0"/>
          </a:xfrm>
          <a:prstGeom prst="straightConnector1">
            <a:avLst/>
          </a:prstGeom>
          <a:noFill/>
          <a:ln cap="flat" cmpd="sng" w="9525">
            <a:solidFill>
              <a:schemeClr val="dk2"/>
            </a:solidFill>
            <a:prstDash val="dot"/>
            <a:round/>
            <a:headEnd len="sm" w="sm" type="none"/>
            <a:tailEnd len="sm" w="sm" type="none"/>
          </a:ln>
        </p:spPr>
      </p:cxnSp>
      <p:cxnSp>
        <p:nvCxnSpPr>
          <p:cNvPr id="1721" name="Google Shape;1721;p207"/>
          <p:cNvCxnSpPr/>
          <p:nvPr/>
        </p:nvCxnSpPr>
        <p:spPr>
          <a:xfrm rot="10800000">
            <a:off x="3988416" y="3945238"/>
            <a:ext cx="3032400" cy="0"/>
          </a:xfrm>
          <a:prstGeom prst="straightConnector1">
            <a:avLst/>
          </a:prstGeom>
          <a:noFill/>
          <a:ln cap="flat" cmpd="sng" w="9525">
            <a:solidFill>
              <a:schemeClr val="dk2"/>
            </a:solidFill>
            <a:prstDash val="dot"/>
            <a:round/>
            <a:headEnd len="sm" w="sm" type="none"/>
            <a:tailEnd len="sm" w="sm" type="none"/>
          </a:ln>
        </p:spPr>
      </p:cxnSp>
      <p:cxnSp>
        <p:nvCxnSpPr>
          <p:cNvPr id="1722" name="Google Shape;1722;p207"/>
          <p:cNvCxnSpPr/>
          <p:nvPr/>
        </p:nvCxnSpPr>
        <p:spPr>
          <a:xfrm rot="10800000">
            <a:off x="3988141" y="3630988"/>
            <a:ext cx="3022200" cy="0"/>
          </a:xfrm>
          <a:prstGeom prst="straightConnector1">
            <a:avLst/>
          </a:prstGeom>
          <a:noFill/>
          <a:ln cap="flat" cmpd="sng" w="9525">
            <a:solidFill>
              <a:schemeClr val="dk2"/>
            </a:solidFill>
            <a:prstDash val="dot"/>
            <a:round/>
            <a:headEnd len="sm" w="sm" type="none"/>
            <a:tailEnd len="sm" w="sm" type="none"/>
          </a:ln>
        </p:spPr>
      </p:cxnSp>
      <p:cxnSp>
        <p:nvCxnSpPr>
          <p:cNvPr id="1723" name="Google Shape;1723;p207"/>
          <p:cNvCxnSpPr/>
          <p:nvPr/>
        </p:nvCxnSpPr>
        <p:spPr>
          <a:xfrm rot="10800000">
            <a:off x="3988275" y="3310563"/>
            <a:ext cx="3336000" cy="0"/>
          </a:xfrm>
          <a:prstGeom prst="straightConnector1">
            <a:avLst/>
          </a:prstGeom>
          <a:noFill/>
          <a:ln cap="flat" cmpd="sng" w="9525">
            <a:solidFill>
              <a:schemeClr val="dk2"/>
            </a:solidFill>
            <a:prstDash val="dot"/>
            <a:round/>
            <a:headEnd len="sm" w="sm" type="none"/>
            <a:tailEnd len="sm" w="sm" type="none"/>
          </a:ln>
        </p:spPr>
      </p:cxnSp>
      <p:cxnSp>
        <p:nvCxnSpPr>
          <p:cNvPr id="1724" name="Google Shape;1724;p207"/>
          <p:cNvCxnSpPr/>
          <p:nvPr/>
        </p:nvCxnSpPr>
        <p:spPr>
          <a:xfrm rot="10800000">
            <a:off x="3988575" y="2690038"/>
            <a:ext cx="2670900" cy="0"/>
          </a:xfrm>
          <a:prstGeom prst="straightConnector1">
            <a:avLst/>
          </a:prstGeom>
          <a:noFill/>
          <a:ln cap="flat" cmpd="sng" w="9525">
            <a:solidFill>
              <a:schemeClr val="dk2"/>
            </a:solidFill>
            <a:prstDash val="dot"/>
            <a:round/>
            <a:headEnd len="sm" w="sm" type="none"/>
            <a:tailEnd len="sm" w="sm" type="none"/>
          </a:ln>
        </p:spPr>
      </p:cxnSp>
      <p:cxnSp>
        <p:nvCxnSpPr>
          <p:cNvPr id="1725" name="Google Shape;1725;p207"/>
          <p:cNvCxnSpPr/>
          <p:nvPr/>
        </p:nvCxnSpPr>
        <p:spPr>
          <a:xfrm rot="10800000">
            <a:off x="3988625" y="2990138"/>
            <a:ext cx="2676900" cy="0"/>
          </a:xfrm>
          <a:prstGeom prst="straightConnector1">
            <a:avLst/>
          </a:prstGeom>
          <a:noFill/>
          <a:ln cap="flat" cmpd="sng" w="9525">
            <a:solidFill>
              <a:schemeClr val="dk2"/>
            </a:solidFill>
            <a:prstDash val="dot"/>
            <a:round/>
            <a:headEnd len="sm" w="sm" type="none"/>
            <a:tailEnd len="sm" w="sm" type="none"/>
          </a:ln>
        </p:spPr>
      </p:cxnSp>
      <p:sp>
        <p:nvSpPr>
          <p:cNvPr id="1726" name="Google Shape;1726;p207"/>
          <p:cNvSpPr txBox="1"/>
          <p:nvPr/>
        </p:nvSpPr>
        <p:spPr>
          <a:xfrm>
            <a:off x="3923275" y="4021438"/>
            <a:ext cx="14625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rgbClr val="000000"/>
                </a:solidFill>
                <a:latin typeface="Helvetica Neue Light"/>
                <a:ea typeface="Helvetica Neue Light"/>
                <a:cs typeface="Helvetica Neue Light"/>
                <a:sym typeface="Helvetica Neue Light"/>
              </a:rPr>
              <a:t>Dorsal</a:t>
            </a:r>
            <a:endParaRPr b="0" i="0" sz="1000" u="none" cap="none" strike="noStrike">
              <a:solidFill>
                <a:srgbClr val="000000"/>
              </a:solidFill>
              <a:latin typeface="Helvetica Neue Light"/>
              <a:ea typeface="Helvetica Neue Light"/>
              <a:cs typeface="Helvetica Neue Light"/>
              <a:sym typeface="Helvetica Neue Light"/>
            </a:endParaRPr>
          </a:p>
        </p:txBody>
      </p:sp>
      <p:sp>
        <p:nvSpPr>
          <p:cNvPr id="1727" name="Google Shape;1727;p207"/>
          <p:cNvSpPr txBox="1"/>
          <p:nvPr/>
        </p:nvSpPr>
        <p:spPr>
          <a:xfrm>
            <a:off x="3923275" y="3710263"/>
            <a:ext cx="22422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chemeClr val="dk1"/>
              </a:buClr>
              <a:buSzPts val="1100"/>
              <a:buFont typeface="Arial"/>
              <a:buNone/>
            </a:pPr>
            <a:r>
              <a:rPr b="0" i="0" lang="en" sz="1000" u="none" cap="none" strike="noStrike">
                <a:solidFill>
                  <a:schemeClr val="dk1"/>
                </a:solidFill>
                <a:latin typeface="Helvetica Neue Light"/>
                <a:ea typeface="Helvetica Neue Light"/>
                <a:cs typeface="Helvetica Neue Light"/>
                <a:sym typeface="Helvetica Neue Light"/>
              </a:rPr>
              <a:t>Adhésif</a:t>
            </a:r>
            <a:endParaRPr b="0" i="0" sz="1000" u="none" cap="none" strike="noStrike">
              <a:solidFill>
                <a:schemeClr val="dk1"/>
              </a:solidFill>
              <a:latin typeface="Helvetica Neue Light"/>
              <a:ea typeface="Helvetica Neue Light"/>
              <a:cs typeface="Helvetica Neue Light"/>
              <a:sym typeface="Helvetica Neue Light"/>
            </a:endParaRPr>
          </a:p>
        </p:txBody>
      </p:sp>
      <p:sp>
        <p:nvSpPr>
          <p:cNvPr id="1728" name="Google Shape;1728;p207"/>
          <p:cNvSpPr txBox="1"/>
          <p:nvPr/>
        </p:nvSpPr>
        <p:spPr>
          <a:xfrm>
            <a:off x="3923275" y="3394475"/>
            <a:ext cx="27363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chemeClr val="dk1"/>
                </a:solidFill>
                <a:latin typeface="Helvetica Neue Light"/>
                <a:ea typeface="Helvetica Neue Light"/>
                <a:cs typeface="Helvetica Neue Light"/>
                <a:sym typeface="Helvetica Neue Light"/>
              </a:rPr>
              <a:t>Support papier (replace le support P.E.T.)</a:t>
            </a:r>
            <a:endParaRPr b="0" i="0" sz="1000" u="none" cap="none" strike="noStrike">
              <a:solidFill>
                <a:schemeClr val="dk1"/>
              </a:solidFill>
              <a:latin typeface="Helvetica Neue Light"/>
              <a:ea typeface="Helvetica Neue Light"/>
              <a:cs typeface="Helvetica Neue Light"/>
              <a:sym typeface="Helvetica Neue Light"/>
            </a:endParaRPr>
          </a:p>
        </p:txBody>
      </p:sp>
      <p:sp>
        <p:nvSpPr>
          <p:cNvPr id="1729" name="Google Shape;1729;p207"/>
          <p:cNvSpPr txBox="1"/>
          <p:nvPr/>
        </p:nvSpPr>
        <p:spPr>
          <a:xfrm>
            <a:off x="3923275" y="3072500"/>
            <a:ext cx="22422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chemeClr val="dk1"/>
                </a:solidFill>
                <a:latin typeface="Helvetica Neue Light"/>
                <a:ea typeface="Helvetica Neue Light"/>
                <a:cs typeface="Helvetica Neue Light"/>
                <a:sym typeface="Helvetica Neue Light"/>
              </a:rPr>
              <a:t>Inlay (antenne, strap et puce)</a:t>
            </a:r>
            <a:endParaRPr b="0" i="0" sz="1000" u="none" cap="none" strike="noStrike">
              <a:solidFill>
                <a:schemeClr val="dk1"/>
              </a:solidFill>
              <a:latin typeface="Helvetica Neue Light"/>
              <a:ea typeface="Helvetica Neue Light"/>
              <a:cs typeface="Helvetica Neue Light"/>
              <a:sym typeface="Helvetica Neue Light"/>
            </a:endParaRPr>
          </a:p>
        </p:txBody>
      </p:sp>
      <p:sp>
        <p:nvSpPr>
          <p:cNvPr id="1730" name="Google Shape;1730;p207"/>
          <p:cNvSpPr txBox="1"/>
          <p:nvPr/>
        </p:nvSpPr>
        <p:spPr>
          <a:xfrm>
            <a:off x="3923275" y="2765325"/>
            <a:ext cx="22422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chemeClr val="dk1"/>
                </a:solidFill>
                <a:latin typeface="Helvetica Neue Light"/>
                <a:ea typeface="Helvetica Neue Light"/>
                <a:cs typeface="Helvetica Neue Light"/>
                <a:sym typeface="Helvetica Neue Light"/>
              </a:rPr>
              <a:t>Antenne</a:t>
            </a:r>
            <a:endParaRPr b="0" i="0" sz="1000" u="none" cap="none" strike="noStrike">
              <a:solidFill>
                <a:schemeClr val="dk1"/>
              </a:solidFill>
              <a:latin typeface="Helvetica Neue Light"/>
              <a:ea typeface="Helvetica Neue Light"/>
              <a:cs typeface="Helvetica Neue Light"/>
              <a:sym typeface="Helvetica Neue Light"/>
            </a:endParaRPr>
          </a:p>
        </p:txBody>
      </p:sp>
      <p:sp>
        <p:nvSpPr>
          <p:cNvPr id="1731" name="Google Shape;1731;p207"/>
          <p:cNvSpPr txBox="1"/>
          <p:nvPr/>
        </p:nvSpPr>
        <p:spPr>
          <a:xfrm>
            <a:off x="3923275" y="2447988"/>
            <a:ext cx="22422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chemeClr val="dk1"/>
                </a:solidFill>
                <a:latin typeface="Helvetica Neue Light"/>
                <a:ea typeface="Helvetica Neue Light"/>
                <a:cs typeface="Helvetica Neue Light"/>
                <a:sym typeface="Helvetica Neue Light"/>
              </a:rPr>
              <a:t>Puce et strap</a:t>
            </a:r>
            <a:endParaRPr b="0" i="0" sz="1000" u="none" cap="none" strike="noStrike">
              <a:solidFill>
                <a:schemeClr val="dk1"/>
              </a:solidFill>
              <a:latin typeface="Helvetica Neue Light"/>
              <a:ea typeface="Helvetica Neue Light"/>
              <a:cs typeface="Helvetica Neue Light"/>
              <a:sym typeface="Helvetica Neue Light"/>
            </a:endParaRPr>
          </a:p>
        </p:txBody>
      </p:sp>
      <p:cxnSp>
        <p:nvCxnSpPr>
          <p:cNvPr id="1732" name="Google Shape;1732;p207"/>
          <p:cNvCxnSpPr/>
          <p:nvPr/>
        </p:nvCxnSpPr>
        <p:spPr>
          <a:xfrm rot="10800000">
            <a:off x="3988375" y="2363688"/>
            <a:ext cx="2410200" cy="0"/>
          </a:xfrm>
          <a:prstGeom prst="straightConnector1">
            <a:avLst/>
          </a:prstGeom>
          <a:noFill/>
          <a:ln cap="flat" cmpd="sng" w="9525">
            <a:solidFill>
              <a:schemeClr val="dk2"/>
            </a:solidFill>
            <a:prstDash val="dot"/>
            <a:round/>
            <a:headEnd len="sm" w="sm" type="none"/>
            <a:tailEnd len="sm" w="sm" type="none"/>
          </a:ln>
        </p:spPr>
      </p:cxnSp>
      <p:sp>
        <p:nvSpPr>
          <p:cNvPr id="1733" name="Google Shape;1733;p207"/>
          <p:cNvSpPr txBox="1"/>
          <p:nvPr/>
        </p:nvSpPr>
        <p:spPr>
          <a:xfrm>
            <a:off x="3923275" y="2141788"/>
            <a:ext cx="22422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chemeClr val="dk1"/>
                </a:solidFill>
                <a:latin typeface="Helvetica Neue Light"/>
                <a:ea typeface="Helvetica Neue Light"/>
                <a:cs typeface="Helvetica Neue Light"/>
                <a:sym typeface="Helvetica Neue Light"/>
              </a:rPr>
              <a:t>Adhésif</a:t>
            </a:r>
            <a:endParaRPr b="0" i="0" sz="1000" u="none" cap="none" strike="noStrike">
              <a:solidFill>
                <a:schemeClr val="dk1"/>
              </a:solidFill>
              <a:latin typeface="Helvetica Neue Light"/>
              <a:ea typeface="Helvetica Neue Light"/>
              <a:cs typeface="Helvetica Neue Light"/>
              <a:sym typeface="Helvetica Neue Light"/>
            </a:endParaRPr>
          </a:p>
        </p:txBody>
      </p:sp>
      <p:cxnSp>
        <p:nvCxnSpPr>
          <p:cNvPr id="1734" name="Google Shape;1734;p207"/>
          <p:cNvCxnSpPr/>
          <p:nvPr/>
        </p:nvCxnSpPr>
        <p:spPr>
          <a:xfrm rot="10800000">
            <a:off x="3988543" y="2057488"/>
            <a:ext cx="2906700" cy="0"/>
          </a:xfrm>
          <a:prstGeom prst="straightConnector1">
            <a:avLst/>
          </a:prstGeom>
          <a:noFill/>
          <a:ln cap="flat" cmpd="sng" w="9525">
            <a:solidFill>
              <a:schemeClr val="dk2"/>
            </a:solidFill>
            <a:prstDash val="dot"/>
            <a:round/>
            <a:headEnd len="sm" w="sm" type="none"/>
            <a:tailEnd len="sm" w="sm" type="none"/>
          </a:ln>
        </p:spPr>
      </p:cxnSp>
      <p:sp>
        <p:nvSpPr>
          <p:cNvPr id="1735" name="Google Shape;1735;p207"/>
          <p:cNvSpPr txBox="1"/>
          <p:nvPr/>
        </p:nvSpPr>
        <p:spPr>
          <a:xfrm>
            <a:off x="3923275" y="1829638"/>
            <a:ext cx="22422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000"/>
              <a:buFont typeface="Arial"/>
              <a:buNone/>
            </a:pPr>
            <a:r>
              <a:rPr b="0" i="0" lang="en" sz="1000" u="none" cap="none" strike="noStrike">
                <a:solidFill>
                  <a:schemeClr val="dk1"/>
                </a:solidFill>
                <a:latin typeface="Helvetica Neue Light"/>
                <a:ea typeface="Helvetica Neue Light"/>
                <a:cs typeface="Helvetica Neue Light"/>
                <a:sym typeface="Helvetica Neue Light"/>
              </a:rPr>
              <a:t>Frontal imprimable</a:t>
            </a:r>
            <a:endParaRPr b="0" i="0" sz="1000" u="none" cap="none" strike="noStrike">
              <a:solidFill>
                <a:schemeClr val="dk1"/>
              </a:solidFill>
              <a:latin typeface="Helvetica Neue Light"/>
              <a:ea typeface="Helvetica Neue Light"/>
              <a:cs typeface="Helvetica Neue Light"/>
              <a:sym typeface="Helvetica Neue Light"/>
            </a:endParaRPr>
          </a:p>
        </p:txBody>
      </p:sp>
      <p:cxnSp>
        <p:nvCxnSpPr>
          <p:cNvPr id="1736" name="Google Shape;1736;p207"/>
          <p:cNvCxnSpPr/>
          <p:nvPr/>
        </p:nvCxnSpPr>
        <p:spPr>
          <a:xfrm>
            <a:off x="457625" y="1383800"/>
            <a:ext cx="832800" cy="0"/>
          </a:xfrm>
          <a:prstGeom prst="straightConnector1">
            <a:avLst/>
          </a:prstGeom>
          <a:noFill/>
          <a:ln cap="flat" cmpd="sng" w="19050">
            <a:solidFill>
              <a:srgbClr val="CC0000"/>
            </a:solidFill>
            <a:prstDash val="solid"/>
            <a:round/>
            <a:headEnd len="sm" w="sm" type="none"/>
            <a:tailEnd len="sm" w="sm" type="none"/>
          </a:ln>
        </p:spPr>
      </p:cxnSp>
      <p:sp>
        <p:nvSpPr>
          <p:cNvPr id="1737" name="Google Shape;1737;p207"/>
          <p:cNvSpPr txBox="1"/>
          <p:nvPr/>
        </p:nvSpPr>
        <p:spPr>
          <a:xfrm>
            <a:off x="372400" y="273075"/>
            <a:ext cx="31617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AVERY DENNISON RFID</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PLUS DE PRODUITS DURABLES</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9" name="Shape 919"/>
        <p:cNvGrpSpPr/>
        <p:nvPr/>
      </p:nvGrpSpPr>
      <p:grpSpPr>
        <a:xfrm>
          <a:off x="0" y="0"/>
          <a:ext cx="0" cy="0"/>
          <a:chOff x="0" y="0"/>
          <a:chExt cx="0" cy="0"/>
        </a:xfrm>
      </p:grpSpPr>
      <p:pic>
        <p:nvPicPr>
          <p:cNvPr id="920" name="Google Shape;920;p163"/>
          <p:cNvPicPr preferRelativeResize="0"/>
          <p:nvPr/>
        </p:nvPicPr>
        <p:blipFill rotWithShape="1">
          <a:blip r:embed="rId3">
            <a:alphaModFix/>
          </a:blip>
          <a:srcRect b="23925" l="0" r="0" t="23925"/>
          <a:stretch/>
        </p:blipFill>
        <p:spPr>
          <a:xfrm>
            <a:off x="0" y="0"/>
            <a:ext cx="9144000" cy="5143501"/>
          </a:xfrm>
          <a:prstGeom prst="rect">
            <a:avLst/>
          </a:prstGeom>
          <a:noFill/>
          <a:ln>
            <a:noFill/>
          </a:ln>
        </p:spPr>
      </p:pic>
      <p:pic>
        <p:nvPicPr>
          <p:cNvPr id="921" name="Google Shape;921;p163"/>
          <p:cNvPicPr preferRelativeResize="0"/>
          <p:nvPr/>
        </p:nvPicPr>
        <p:blipFill rotWithShape="1">
          <a:blip r:embed="rId4">
            <a:alphaModFix/>
          </a:blip>
          <a:srcRect b="39894" l="0" r="12366" t="10495"/>
          <a:stretch/>
        </p:blipFill>
        <p:spPr>
          <a:xfrm>
            <a:off x="0" y="846189"/>
            <a:ext cx="9144000" cy="3451122"/>
          </a:xfrm>
          <a:prstGeom prst="rect">
            <a:avLst/>
          </a:prstGeom>
          <a:noFill/>
          <a:ln>
            <a:noFill/>
          </a:ln>
        </p:spPr>
      </p:pic>
      <p:sp>
        <p:nvSpPr>
          <p:cNvPr id="922" name="Google Shape;922;p163"/>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SMAG GRAPHIQUE</a:t>
            </a:r>
            <a:endParaRPr b="0" i="0" sz="1800" u="none" cap="none" strike="noStrike">
              <a:solidFill>
                <a:schemeClr val="lt1"/>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SOLUTIONS MULTI-PROCÉDÉS</a:t>
            </a:r>
            <a:endParaRPr/>
          </a:p>
        </p:txBody>
      </p:sp>
      <p:pic>
        <p:nvPicPr>
          <p:cNvPr id="923" name="Google Shape;923;p163"/>
          <p:cNvPicPr preferRelativeResize="0"/>
          <p:nvPr/>
        </p:nvPicPr>
        <p:blipFill rotWithShape="1">
          <a:blip r:embed="rId5">
            <a:alphaModFix/>
          </a:blip>
          <a:srcRect b="0" l="0" r="0" t="0"/>
          <a:stretch/>
        </p:blipFill>
        <p:spPr>
          <a:xfrm>
            <a:off x="221314" y="129921"/>
            <a:ext cx="808028" cy="558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1" name="Shape 1741"/>
        <p:cNvGrpSpPr/>
        <p:nvPr/>
      </p:nvGrpSpPr>
      <p:grpSpPr>
        <a:xfrm>
          <a:off x="0" y="0"/>
          <a:ext cx="0" cy="0"/>
          <a:chOff x="0" y="0"/>
          <a:chExt cx="0" cy="0"/>
        </a:xfrm>
      </p:grpSpPr>
      <p:pic>
        <p:nvPicPr>
          <p:cNvPr id="1742" name="Google Shape;1742;p208"/>
          <p:cNvPicPr preferRelativeResize="0"/>
          <p:nvPr/>
        </p:nvPicPr>
        <p:blipFill rotWithShape="1">
          <a:blip r:embed="rId3">
            <a:alphaModFix/>
          </a:blip>
          <a:srcRect b="29963" l="59333" r="0" t="26120"/>
          <a:stretch/>
        </p:blipFill>
        <p:spPr>
          <a:xfrm>
            <a:off x="6161250" y="2634650"/>
            <a:ext cx="2982749" cy="2449649"/>
          </a:xfrm>
          <a:prstGeom prst="rect">
            <a:avLst/>
          </a:prstGeom>
          <a:noFill/>
          <a:ln>
            <a:noFill/>
          </a:ln>
        </p:spPr>
      </p:pic>
      <p:sp>
        <p:nvSpPr>
          <p:cNvPr id="1743" name="Google Shape;1743;p208"/>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208"/>
          <p:cNvSpPr txBox="1"/>
          <p:nvPr/>
        </p:nvSpPr>
        <p:spPr>
          <a:xfrm>
            <a:off x="7471050" y="496511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745" name="Google Shape;1745;p208"/>
          <p:cNvSpPr txBox="1"/>
          <p:nvPr/>
        </p:nvSpPr>
        <p:spPr>
          <a:xfrm>
            <a:off x="580350" y="2300250"/>
            <a:ext cx="2877300" cy="1783500"/>
          </a:xfrm>
          <a:prstGeom prst="rect">
            <a:avLst/>
          </a:prstGeom>
          <a:noFill/>
          <a:ln>
            <a:noFill/>
          </a:ln>
        </p:spPr>
        <p:txBody>
          <a:bodyPr anchorCtr="0" anchor="t" bIns="92600" lIns="92600" spcFirstLastPara="1" rIns="92600" wrap="square" tIns="92600">
            <a:noAutofit/>
          </a:bodyPr>
          <a:lstStyle/>
          <a:p>
            <a:pPr indent="0" lvl="0" marL="0" marR="0" rtl="0" algn="l">
              <a:lnSpc>
                <a:spcPct val="100000"/>
              </a:lnSpc>
              <a:spcBef>
                <a:spcPts val="0"/>
              </a:spcBef>
              <a:spcAft>
                <a:spcPts val="0"/>
              </a:spcAft>
              <a:buClr>
                <a:srgbClr val="CC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26 produits stockés au Luxembourg. </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SzPts val="1200"/>
              <a:buFont typeface="Arial"/>
              <a:buNone/>
            </a:pPr>
            <a:r>
              <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Echantillons en 3 formats : </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SzPts val="1200"/>
              <a:buFont typeface="Arial"/>
              <a:buNone/>
            </a:pPr>
            <a:r>
              <a:rPr b="0" i="0" lang="en" sz="1200" u="none" cap="none" strike="noStrike">
                <a:solidFill>
                  <a:srgbClr val="000000"/>
                </a:solidFill>
                <a:latin typeface="Helvetica Neue"/>
                <a:ea typeface="Helvetica Neue"/>
                <a:cs typeface="Helvetica Neue"/>
                <a:sym typeface="Helvetica Neue"/>
              </a:rPr>
              <a:t>Sac d’échantillons mélangés, sac d’échantillons de 25 pièces et bobines.</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CC0000"/>
              </a:buClr>
              <a:buSzPts val="1200"/>
              <a:buFont typeface="Arial"/>
              <a:buNone/>
            </a:pPr>
            <a:br>
              <a:rPr b="0" i="0" lang="en" sz="1200" u="none" cap="none" strike="noStrike">
                <a:solidFill>
                  <a:srgbClr val="000000"/>
                </a:solidFill>
                <a:latin typeface="Helvetica Neue"/>
                <a:ea typeface="Helvetica Neue"/>
                <a:cs typeface="Helvetica Neue"/>
                <a:sym typeface="Helvetica Neue"/>
              </a:rPr>
            </a:br>
            <a:r>
              <a:rPr b="0" i="0" lang="en" sz="1200" u="none" cap="none" strike="noStrike">
                <a:solidFill>
                  <a:srgbClr val="000000"/>
                </a:solidFill>
                <a:latin typeface="Helvetica Neue"/>
                <a:ea typeface="Helvetica Neue"/>
                <a:cs typeface="Helvetica Neue"/>
                <a:sym typeface="Helvetica Neue"/>
              </a:rPr>
              <a:t>Tests des équipements (liés à projet) à votre disposition aux US et UK.</a:t>
            </a:r>
            <a:endParaRPr b="0" i="0" sz="1200" u="none" cap="none" strike="noStrike">
              <a:solidFill>
                <a:srgbClr val="000000"/>
              </a:solidFill>
              <a:latin typeface="Helvetica Neue"/>
              <a:ea typeface="Helvetica Neue"/>
              <a:cs typeface="Helvetica Neue"/>
              <a:sym typeface="Helvetica Neue"/>
            </a:endParaRPr>
          </a:p>
        </p:txBody>
      </p:sp>
      <p:sp>
        <p:nvSpPr>
          <p:cNvPr id="1746" name="Google Shape;1746;p208"/>
          <p:cNvSpPr txBox="1"/>
          <p:nvPr/>
        </p:nvSpPr>
        <p:spPr>
          <a:xfrm>
            <a:off x="3700175" y="2417170"/>
            <a:ext cx="839400" cy="4182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SERVICE DE PREMIERE QUALITE</a:t>
            </a:r>
            <a:endParaRPr b="1" i="0" sz="800" u="none" cap="none" strike="noStrike">
              <a:solidFill>
                <a:srgbClr val="000000"/>
              </a:solidFill>
              <a:latin typeface="Arial"/>
              <a:ea typeface="Arial"/>
              <a:cs typeface="Arial"/>
              <a:sym typeface="Arial"/>
            </a:endParaRPr>
          </a:p>
        </p:txBody>
      </p:sp>
      <p:cxnSp>
        <p:nvCxnSpPr>
          <p:cNvPr id="1747" name="Google Shape;1747;p208"/>
          <p:cNvCxnSpPr/>
          <p:nvPr/>
        </p:nvCxnSpPr>
        <p:spPr>
          <a:xfrm flipH="1" rot="10800000">
            <a:off x="4562916" y="2642314"/>
            <a:ext cx="465600" cy="14700"/>
          </a:xfrm>
          <a:prstGeom prst="straightConnector1">
            <a:avLst/>
          </a:prstGeom>
          <a:noFill/>
          <a:ln cap="flat" cmpd="sng" w="9525">
            <a:solidFill>
              <a:srgbClr val="000000"/>
            </a:solidFill>
            <a:prstDash val="dot"/>
            <a:round/>
            <a:headEnd len="sm" w="sm" type="none"/>
            <a:tailEnd len="sm" w="sm" type="none"/>
          </a:ln>
        </p:spPr>
      </p:cxnSp>
      <p:cxnSp>
        <p:nvCxnSpPr>
          <p:cNvPr id="1748" name="Google Shape;1748;p208"/>
          <p:cNvCxnSpPr>
            <a:endCxn id="1749" idx="0"/>
          </p:cNvCxnSpPr>
          <p:nvPr/>
        </p:nvCxnSpPr>
        <p:spPr>
          <a:xfrm>
            <a:off x="4154190" y="3122236"/>
            <a:ext cx="1500" cy="379800"/>
          </a:xfrm>
          <a:prstGeom prst="straightConnector1">
            <a:avLst/>
          </a:prstGeom>
          <a:noFill/>
          <a:ln cap="flat" cmpd="sng" w="9525">
            <a:solidFill>
              <a:srgbClr val="000000"/>
            </a:solidFill>
            <a:prstDash val="dot"/>
            <a:round/>
            <a:headEnd len="sm" w="sm" type="none"/>
            <a:tailEnd len="sm" w="sm" type="none"/>
          </a:ln>
        </p:spPr>
      </p:cxnSp>
      <p:sp>
        <p:nvSpPr>
          <p:cNvPr id="1750" name="Google Shape;1750;p208"/>
          <p:cNvSpPr/>
          <p:nvPr/>
        </p:nvSpPr>
        <p:spPr>
          <a:xfrm>
            <a:off x="5039382" y="2219477"/>
            <a:ext cx="902700" cy="902700"/>
          </a:xfrm>
          <a:prstGeom prst="ellipse">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B5394"/>
              </a:solidFill>
              <a:latin typeface="Arial"/>
              <a:ea typeface="Arial"/>
              <a:cs typeface="Arial"/>
              <a:sym typeface="Arial"/>
            </a:endParaRPr>
          </a:p>
        </p:txBody>
      </p:sp>
      <p:sp>
        <p:nvSpPr>
          <p:cNvPr id="1749" name="Google Shape;1749;p208"/>
          <p:cNvSpPr/>
          <p:nvPr/>
        </p:nvSpPr>
        <p:spPr>
          <a:xfrm>
            <a:off x="3704340" y="3502036"/>
            <a:ext cx="902700" cy="902700"/>
          </a:xfrm>
          <a:prstGeom prst="ellipse">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B5394"/>
              </a:solidFill>
              <a:latin typeface="Arial"/>
              <a:ea typeface="Arial"/>
              <a:cs typeface="Arial"/>
              <a:sym typeface="Arial"/>
            </a:endParaRPr>
          </a:p>
        </p:txBody>
      </p:sp>
      <p:sp>
        <p:nvSpPr>
          <p:cNvPr id="1751" name="Google Shape;1751;p208"/>
          <p:cNvSpPr txBox="1"/>
          <p:nvPr/>
        </p:nvSpPr>
        <p:spPr>
          <a:xfrm>
            <a:off x="5028516" y="2509414"/>
            <a:ext cx="959700" cy="4182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Échantillons gratuits </a:t>
            </a:r>
            <a:endParaRPr b="1" i="0" sz="1000" u="none" cap="none" strike="noStrike">
              <a:solidFill>
                <a:srgbClr val="FFFFFF"/>
              </a:solidFill>
              <a:latin typeface="Arial"/>
              <a:ea typeface="Arial"/>
              <a:cs typeface="Arial"/>
              <a:sym typeface="Arial"/>
            </a:endParaRPr>
          </a:p>
        </p:txBody>
      </p:sp>
      <p:sp>
        <p:nvSpPr>
          <p:cNvPr id="1752" name="Google Shape;1752;p208"/>
          <p:cNvSpPr txBox="1"/>
          <p:nvPr/>
        </p:nvSpPr>
        <p:spPr>
          <a:xfrm>
            <a:off x="3852124" y="3780439"/>
            <a:ext cx="651000" cy="34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POC service</a:t>
            </a:r>
            <a:endParaRPr b="1" i="0" sz="1000" u="none" cap="none" strike="noStrike">
              <a:solidFill>
                <a:srgbClr val="FFFFFF"/>
              </a:solidFill>
              <a:latin typeface="Arial"/>
              <a:ea typeface="Arial"/>
              <a:cs typeface="Arial"/>
              <a:sym typeface="Arial"/>
            </a:endParaRPr>
          </a:p>
        </p:txBody>
      </p:sp>
      <p:cxnSp>
        <p:nvCxnSpPr>
          <p:cNvPr id="1753" name="Google Shape;1753;p208"/>
          <p:cNvCxnSpPr/>
          <p:nvPr/>
        </p:nvCxnSpPr>
        <p:spPr>
          <a:xfrm flipH="1" rot="10800000">
            <a:off x="4154212" y="1876275"/>
            <a:ext cx="3000" cy="343200"/>
          </a:xfrm>
          <a:prstGeom prst="straightConnector1">
            <a:avLst/>
          </a:prstGeom>
          <a:noFill/>
          <a:ln cap="flat" cmpd="sng" w="9525">
            <a:solidFill>
              <a:srgbClr val="000000"/>
            </a:solidFill>
            <a:prstDash val="dot"/>
            <a:round/>
            <a:headEnd len="sm" w="sm" type="none"/>
            <a:tailEnd len="sm" w="sm" type="none"/>
          </a:ln>
        </p:spPr>
      </p:cxnSp>
      <p:sp>
        <p:nvSpPr>
          <p:cNvPr id="1754" name="Google Shape;1754;p208"/>
          <p:cNvSpPr/>
          <p:nvPr/>
        </p:nvSpPr>
        <p:spPr>
          <a:xfrm>
            <a:off x="3702847" y="973583"/>
            <a:ext cx="902700" cy="902700"/>
          </a:xfrm>
          <a:prstGeom prst="ellipse">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B5394"/>
              </a:solidFill>
              <a:latin typeface="Arial"/>
              <a:ea typeface="Arial"/>
              <a:cs typeface="Arial"/>
              <a:sym typeface="Arial"/>
            </a:endParaRPr>
          </a:p>
        </p:txBody>
      </p:sp>
      <p:sp>
        <p:nvSpPr>
          <p:cNvPr id="1755" name="Google Shape;1755;p208"/>
          <p:cNvSpPr txBox="1"/>
          <p:nvPr/>
        </p:nvSpPr>
        <p:spPr>
          <a:xfrm>
            <a:off x="3750709" y="1235819"/>
            <a:ext cx="793800" cy="34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Ordre de livraison dans les 24h.</a:t>
            </a:r>
            <a:endParaRPr b="1" i="0" sz="1000" u="none" cap="none" strike="noStrike">
              <a:solidFill>
                <a:srgbClr val="FFFFFF"/>
              </a:solidFill>
              <a:latin typeface="Arial"/>
              <a:ea typeface="Arial"/>
              <a:cs typeface="Arial"/>
              <a:sym typeface="Arial"/>
            </a:endParaRPr>
          </a:p>
        </p:txBody>
      </p:sp>
      <p:cxnSp>
        <p:nvCxnSpPr>
          <p:cNvPr id="1756" name="Google Shape;1756;p208"/>
          <p:cNvCxnSpPr/>
          <p:nvPr/>
        </p:nvCxnSpPr>
        <p:spPr>
          <a:xfrm flipH="1" rot="10800000">
            <a:off x="457625" y="1808138"/>
            <a:ext cx="2669100" cy="4800"/>
          </a:xfrm>
          <a:prstGeom prst="straightConnector1">
            <a:avLst/>
          </a:prstGeom>
          <a:noFill/>
          <a:ln cap="flat" cmpd="sng" w="19050">
            <a:solidFill>
              <a:srgbClr val="CC0000"/>
            </a:solidFill>
            <a:prstDash val="solid"/>
            <a:round/>
            <a:headEnd len="sm" w="sm" type="none"/>
            <a:tailEnd len="sm" w="sm" type="none"/>
          </a:ln>
        </p:spPr>
      </p:cxnSp>
      <p:sp>
        <p:nvSpPr>
          <p:cNvPr id="1757" name="Google Shape;1757;p208"/>
          <p:cNvSpPr txBox="1"/>
          <p:nvPr/>
        </p:nvSpPr>
        <p:spPr>
          <a:xfrm>
            <a:off x="372400" y="273075"/>
            <a:ext cx="3275700" cy="70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ESSAI, </a:t>
            </a:r>
            <a:r>
              <a:rPr b="1" i="0" lang="en" sz="1800" u="none" cap="none" strike="noStrike">
                <a:solidFill>
                  <a:schemeClr val="dk1"/>
                </a:solidFill>
                <a:latin typeface="Helvetica Neue"/>
                <a:ea typeface="Helvetica Neue"/>
                <a:cs typeface="Helvetica Neue"/>
                <a:sym typeface="Helvetica Neue"/>
              </a:rPr>
              <a:t>É</a:t>
            </a:r>
            <a:r>
              <a:rPr b="1" i="0" lang="en" sz="1800" u="none" cap="none" strike="noStrike">
                <a:solidFill>
                  <a:srgbClr val="000000"/>
                </a:solidFill>
                <a:latin typeface="Helvetica Neue"/>
                <a:ea typeface="Helvetica Neue"/>
                <a:cs typeface="Helvetica Neue"/>
                <a:sym typeface="Helvetica Neue"/>
              </a:rPr>
              <a:t>CHANTILLONNAGE &amp; LIVRAISON DE RFID A TRAVERS L’EU</a:t>
            </a:r>
            <a:endParaRPr b="1" i="0" sz="1800" u="none" cap="none" strike="noStrike">
              <a:solidFill>
                <a:srgbClr val="000000"/>
              </a:solidFill>
              <a:latin typeface="Helvetica Neue"/>
              <a:ea typeface="Helvetica Neue"/>
              <a:cs typeface="Helvetica Neue"/>
              <a:sym typeface="Helvetica Neue"/>
            </a:endParaRPr>
          </a:p>
        </p:txBody>
      </p:sp>
      <p:pic>
        <p:nvPicPr>
          <p:cNvPr id="1758" name="Google Shape;1758;p208"/>
          <p:cNvPicPr preferRelativeResize="0"/>
          <p:nvPr/>
        </p:nvPicPr>
        <p:blipFill rotWithShape="1">
          <a:blip r:embed="rId4">
            <a:alphaModFix/>
          </a:blip>
          <a:srcRect b="0" l="25406" r="0" t="0"/>
          <a:stretch/>
        </p:blipFill>
        <p:spPr>
          <a:xfrm>
            <a:off x="6161250" y="0"/>
            <a:ext cx="2982750" cy="2634648"/>
          </a:xfrm>
          <a:prstGeom prst="rect">
            <a:avLst/>
          </a:prstGeom>
          <a:noFill/>
          <a:ln>
            <a:noFill/>
          </a:ln>
        </p:spPr>
      </p:pic>
      <p:pic>
        <p:nvPicPr>
          <p:cNvPr id="1759" name="Google Shape;1759;p208"/>
          <p:cNvPicPr preferRelativeResize="0"/>
          <p:nvPr/>
        </p:nvPicPr>
        <p:blipFill rotWithShape="1">
          <a:blip r:embed="rId5">
            <a:alphaModFix/>
          </a:blip>
          <a:srcRect b="0" l="0" r="0" t="0"/>
          <a:stretch/>
        </p:blipFill>
        <p:spPr>
          <a:xfrm>
            <a:off x="457621" y="2420963"/>
            <a:ext cx="180600" cy="143400"/>
          </a:xfrm>
          <a:prstGeom prst="rect">
            <a:avLst/>
          </a:prstGeom>
          <a:noFill/>
          <a:ln cap="flat" cmpd="sng" w="9525">
            <a:solidFill>
              <a:srgbClr val="CC0000">
                <a:alpha val="0"/>
              </a:srgbClr>
            </a:solidFill>
            <a:prstDash val="solid"/>
            <a:round/>
            <a:headEnd len="sm" w="sm" type="none"/>
            <a:tailEnd len="sm" w="sm" type="none"/>
          </a:ln>
        </p:spPr>
      </p:pic>
      <p:pic>
        <p:nvPicPr>
          <p:cNvPr id="1760" name="Google Shape;1760;p208"/>
          <p:cNvPicPr preferRelativeResize="0"/>
          <p:nvPr/>
        </p:nvPicPr>
        <p:blipFill rotWithShape="1">
          <a:blip r:embed="rId5">
            <a:alphaModFix/>
          </a:blip>
          <a:srcRect b="0" l="0" r="0" t="0"/>
          <a:stretch/>
        </p:blipFill>
        <p:spPr>
          <a:xfrm>
            <a:off x="457621" y="2792913"/>
            <a:ext cx="180600" cy="143400"/>
          </a:xfrm>
          <a:prstGeom prst="rect">
            <a:avLst/>
          </a:prstGeom>
          <a:noFill/>
          <a:ln cap="flat" cmpd="sng" w="9525">
            <a:solidFill>
              <a:srgbClr val="CC0000">
                <a:alpha val="0"/>
              </a:srgbClr>
            </a:solidFill>
            <a:prstDash val="solid"/>
            <a:round/>
            <a:headEnd len="sm" w="sm" type="none"/>
            <a:tailEnd len="sm" w="sm" type="none"/>
          </a:ln>
        </p:spPr>
      </p:pic>
      <p:pic>
        <p:nvPicPr>
          <p:cNvPr id="1761" name="Google Shape;1761;p208"/>
          <p:cNvPicPr preferRelativeResize="0"/>
          <p:nvPr/>
        </p:nvPicPr>
        <p:blipFill rotWithShape="1">
          <a:blip r:embed="rId5">
            <a:alphaModFix/>
          </a:blip>
          <a:srcRect b="0" l="0" r="0" t="0"/>
          <a:stretch/>
        </p:blipFill>
        <p:spPr>
          <a:xfrm>
            <a:off x="457621" y="3495288"/>
            <a:ext cx="180600" cy="143400"/>
          </a:xfrm>
          <a:prstGeom prst="rect">
            <a:avLst/>
          </a:prstGeom>
          <a:noFill/>
          <a:ln cap="flat" cmpd="sng" w="9525">
            <a:solidFill>
              <a:srgbClr val="CC0000">
                <a:alpha val="0"/>
              </a:srgbClr>
            </a:solidFill>
            <a:prstDash val="solid"/>
            <a:round/>
            <a:headEnd len="sm" w="sm" type="none"/>
            <a:tailEnd len="sm" w="sm" type="none"/>
          </a:ln>
        </p:spPr>
      </p:pic>
      <p:sp>
        <p:nvSpPr>
          <p:cNvPr id="1762" name="Google Shape;1762;p208"/>
          <p:cNvSpPr/>
          <p:nvPr/>
        </p:nvSpPr>
        <p:spPr>
          <a:xfrm>
            <a:off x="3691632" y="2197014"/>
            <a:ext cx="902700" cy="902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B5394"/>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6" name="Shape 1766"/>
        <p:cNvGrpSpPr/>
        <p:nvPr/>
      </p:nvGrpSpPr>
      <p:grpSpPr>
        <a:xfrm>
          <a:off x="0" y="0"/>
          <a:ext cx="0" cy="0"/>
          <a:chOff x="0" y="0"/>
          <a:chExt cx="0" cy="0"/>
        </a:xfrm>
      </p:grpSpPr>
      <p:sp>
        <p:nvSpPr>
          <p:cNvPr id="1767" name="Google Shape;1767;p209"/>
          <p:cNvSpPr/>
          <p:nvPr/>
        </p:nvSpPr>
        <p:spPr>
          <a:xfrm>
            <a:off x="-2025" y="4965063"/>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209"/>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2019</a:t>
            </a:r>
            <a:endParaRPr b="0" i="0" sz="600" u="none" cap="none" strike="noStrike">
              <a:solidFill>
                <a:srgbClr val="FFFFFF"/>
              </a:solidFill>
              <a:latin typeface="Arial"/>
              <a:ea typeface="Arial"/>
              <a:cs typeface="Arial"/>
              <a:sym typeface="Arial"/>
            </a:endParaRPr>
          </a:p>
        </p:txBody>
      </p:sp>
      <p:sp>
        <p:nvSpPr>
          <p:cNvPr id="1769" name="Google Shape;1769;p209"/>
          <p:cNvSpPr/>
          <p:nvPr/>
        </p:nvSpPr>
        <p:spPr>
          <a:xfrm>
            <a:off x="575850" y="932775"/>
            <a:ext cx="2325300" cy="38415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209"/>
          <p:cNvSpPr txBox="1"/>
          <p:nvPr/>
        </p:nvSpPr>
        <p:spPr>
          <a:xfrm>
            <a:off x="575575" y="1056225"/>
            <a:ext cx="2325300" cy="367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Helvetica Neue"/>
                <a:ea typeface="Helvetica Neue"/>
                <a:cs typeface="Helvetica Neue"/>
                <a:sym typeface="Helvetica Neue"/>
              </a:rPr>
              <a:t>1</a:t>
            </a:r>
            <a:endParaRPr b="0" i="0" sz="15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Helvetica Neue"/>
                <a:ea typeface="Helvetica Neue"/>
                <a:cs typeface="Helvetica Neue"/>
                <a:sym typeface="Helvetica Neue"/>
              </a:rPr>
              <a:t>EQUIPE PRINCIPALE RFID</a:t>
            </a:r>
            <a:endParaRPr b="0" i="0" sz="12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br>
              <a:rPr b="0" i="0" lang="en" sz="800" u="none" cap="none" strike="noStrike">
                <a:solidFill>
                  <a:srgbClr val="000000"/>
                </a:solidFill>
                <a:latin typeface="Helvetica Neue Light"/>
                <a:ea typeface="Helvetica Neue Light"/>
                <a:cs typeface="Helvetica Neue Light"/>
                <a:sym typeface="Helvetica Neue Light"/>
              </a:rPr>
            </a:br>
            <a:r>
              <a:rPr b="1" i="0" lang="en" sz="800" u="none" cap="none" strike="noStrike">
                <a:solidFill>
                  <a:srgbClr val="000000"/>
                </a:solidFill>
                <a:latin typeface="Helvetica Neue"/>
                <a:ea typeface="Helvetica Neue"/>
                <a:cs typeface="Helvetica Neue"/>
                <a:sym typeface="Helvetica Neue"/>
              </a:rPr>
              <a:t>Jasper Zonnenberg</a:t>
            </a:r>
            <a:r>
              <a:rPr b="0" i="0" lang="en" sz="800" u="none" cap="none" strike="noStrike">
                <a:solidFill>
                  <a:srgbClr val="000000"/>
                </a:solidFill>
                <a:latin typeface="Helvetica Neue Light"/>
                <a:ea typeface="Helvetica Neue Light"/>
                <a:cs typeface="Helvetica Neue Light"/>
                <a:sym typeface="Helvetica Neue Light"/>
              </a:rPr>
              <a:t> (Strategic Leader)</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Jordi Baeta</a:t>
            </a:r>
            <a:r>
              <a:rPr b="0" i="0" lang="en" sz="800" u="none" cap="none" strike="noStrike">
                <a:solidFill>
                  <a:srgbClr val="000000"/>
                </a:solidFill>
                <a:latin typeface="Helvetica Neue Light"/>
                <a:ea typeface="Helvetica Neue Light"/>
                <a:cs typeface="Helvetica Neue Light"/>
                <a:sym typeface="Helvetica Neue Light"/>
              </a:rPr>
              <a:t> </a:t>
            </a:r>
            <a:r>
              <a:rPr b="0" i="0" lang="en" sz="800" u="none" cap="none" strike="noStrike">
                <a:solidFill>
                  <a:schemeClr val="dk1"/>
                </a:solidFill>
                <a:latin typeface="Helvetica Neue Light"/>
                <a:ea typeface="Helvetica Neue Light"/>
                <a:cs typeface="Helvetica Neue Light"/>
                <a:sym typeface="Helvetica Neue Light"/>
              </a:rPr>
              <a:t>(Technical Support and Expertise) </a:t>
            </a:r>
            <a:r>
              <a:rPr b="0" i="0" lang="en" sz="800" u="sng" cap="none" strike="noStrike">
                <a:solidFill>
                  <a:schemeClr val="hlink"/>
                </a:solidFill>
                <a:latin typeface="Helvetica Neue Light"/>
                <a:ea typeface="Helvetica Neue Light"/>
                <a:cs typeface="Helvetica Neue Light"/>
                <a:sym typeface="Helvetica Neue Light"/>
                <a:hlinkClick r:id="rId3"/>
              </a:rPr>
              <a:t>jordi.baeta@eu.averydennison.com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Filippo Cerchio</a:t>
            </a:r>
            <a:r>
              <a:rPr b="0" i="0" lang="en" sz="800" u="none" cap="none" strike="noStrike">
                <a:solidFill>
                  <a:srgbClr val="000000"/>
                </a:solidFill>
                <a:latin typeface="Helvetica Neue Light"/>
                <a:ea typeface="Helvetica Neue Light"/>
                <a:cs typeface="Helvetica Neue Light"/>
                <a:sym typeface="Helvetica Neue Light"/>
              </a:rPr>
              <a:t> (</a:t>
            </a:r>
            <a:r>
              <a:rPr b="0" i="0" lang="en" sz="800" u="none" cap="none" strike="noStrike">
                <a:solidFill>
                  <a:schemeClr val="dk1"/>
                </a:solidFill>
                <a:latin typeface="Helvetica Neue Light"/>
                <a:ea typeface="Helvetica Neue Light"/>
                <a:cs typeface="Helvetica Neue Light"/>
                <a:sym typeface="Helvetica Neue Light"/>
              </a:rPr>
              <a:t>LGM IL Sales Leader</a:t>
            </a:r>
            <a:r>
              <a:rPr b="0" i="0" lang="en" sz="800" u="none" cap="none" strike="noStrike">
                <a:solidFill>
                  <a:srgbClr val="000000"/>
                </a:solidFill>
                <a:latin typeface="Helvetica Neue Light"/>
                <a:ea typeface="Helvetica Neue Light"/>
                <a:cs typeface="Helvetica Neue Light"/>
                <a:sym typeface="Helvetica Neue Light"/>
              </a:rPr>
              <a:t>) </a:t>
            </a:r>
            <a:r>
              <a:rPr b="0" i="0" lang="en" sz="800" u="sng" cap="none" strike="noStrike">
                <a:solidFill>
                  <a:schemeClr val="hlink"/>
                </a:solidFill>
                <a:latin typeface="Helvetica Neue Light"/>
                <a:ea typeface="Helvetica Neue Light"/>
                <a:cs typeface="Helvetica Neue Light"/>
                <a:sym typeface="Helvetica Neue Light"/>
                <a:hlinkClick r:id="rId4"/>
              </a:rPr>
              <a:t>filippo.cerchio@eu.averydennison.com</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Tony Fazhev</a:t>
            </a:r>
            <a:r>
              <a:rPr b="0" i="0" lang="en" sz="800" u="none" cap="none" strike="noStrike">
                <a:solidFill>
                  <a:srgbClr val="000000"/>
                </a:solidFill>
                <a:latin typeface="Helvetica Neue Light"/>
                <a:ea typeface="Helvetica Neue Light"/>
                <a:cs typeface="Helvetica Neue Light"/>
                <a:sym typeface="Helvetica Neue Light"/>
              </a:rPr>
              <a:t> (</a:t>
            </a:r>
            <a:r>
              <a:rPr b="0" i="0" lang="en" sz="800" u="none" cap="none" strike="noStrike">
                <a:solidFill>
                  <a:schemeClr val="dk1"/>
                </a:solidFill>
                <a:latin typeface="Helvetica Neue Light"/>
                <a:ea typeface="Helvetica Neue Light"/>
                <a:cs typeface="Helvetica Neue Light"/>
                <a:sym typeface="Helvetica Neue Light"/>
              </a:rPr>
              <a:t>Product Management</a:t>
            </a:r>
            <a:r>
              <a:rPr b="0" i="0" lang="en" sz="800" u="none" cap="none" strike="noStrike">
                <a:solidFill>
                  <a:srgbClr val="000000"/>
                </a:solidFill>
                <a:latin typeface="Helvetica Neue Light"/>
                <a:ea typeface="Helvetica Neue Light"/>
                <a:cs typeface="Helvetica Neue Light"/>
                <a:sym typeface="Helvetica Neue Light"/>
              </a:rPr>
              <a:t>) </a:t>
            </a:r>
            <a:r>
              <a:rPr b="0" i="0" lang="en" sz="800" u="sng" cap="none" strike="noStrike">
                <a:solidFill>
                  <a:schemeClr val="hlink"/>
                </a:solidFill>
                <a:latin typeface="Helvetica Neue Light"/>
                <a:ea typeface="Helvetica Neue Light"/>
                <a:cs typeface="Helvetica Neue Light"/>
                <a:sym typeface="Helvetica Neue Light"/>
                <a:hlinkClick r:id="rId5"/>
              </a:rPr>
              <a:t>tony.fazhev@eu.averydennison.com</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Frank Smits</a:t>
            </a:r>
            <a:r>
              <a:rPr b="0" i="0" lang="en" sz="800" u="none" cap="none" strike="noStrike">
                <a:solidFill>
                  <a:srgbClr val="000000"/>
                </a:solidFill>
                <a:latin typeface="Helvetica Neue Light"/>
                <a:ea typeface="Helvetica Neue Light"/>
                <a:cs typeface="Helvetica Neue Light"/>
                <a:sym typeface="Helvetica Neue Light"/>
              </a:rPr>
              <a:t> (</a:t>
            </a:r>
            <a:r>
              <a:rPr b="0" i="0" lang="en" sz="800" u="none" cap="none" strike="noStrike">
                <a:solidFill>
                  <a:schemeClr val="dk1"/>
                </a:solidFill>
                <a:latin typeface="Helvetica Neue Light"/>
                <a:ea typeface="Helvetica Neue Light"/>
                <a:cs typeface="Helvetica Neue Light"/>
                <a:sym typeface="Helvetica Neue Light"/>
              </a:rPr>
              <a:t>BDM - System Integrators</a:t>
            </a:r>
            <a:r>
              <a:rPr b="0" i="0" lang="en" sz="800" u="none" cap="none" strike="noStrike">
                <a:solidFill>
                  <a:srgbClr val="000000"/>
                </a:solidFill>
                <a:latin typeface="Helvetica Neue Light"/>
                <a:ea typeface="Helvetica Neue Light"/>
                <a:cs typeface="Helvetica Neue Light"/>
                <a:sym typeface="Helvetica Neue Light"/>
              </a:rPr>
              <a:t>)</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Helvetica Neue Light"/>
                <a:ea typeface="Helvetica Neue Light"/>
                <a:cs typeface="Helvetica Neue Light"/>
                <a:sym typeface="Helvetica Neue Light"/>
              </a:rPr>
              <a:t>frank.smits@eu.averydennison.com </a:t>
            </a:r>
            <a:endParaRPr b="0" i="0" sz="800" u="none" cap="none" strike="noStrike">
              <a:solidFill>
                <a:srgbClr val="000000"/>
              </a:solidFill>
              <a:latin typeface="Helvetica Neue Light"/>
              <a:ea typeface="Helvetica Neue Light"/>
              <a:cs typeface="Helvetica Neue Light"/>
              <a:sym typeface="Helvetica Neue Light"/>
            </a:endParaRPr>
          </a:p>
          <a:p>
            <a:pPr indent="0" lvl="0" marL="914400" marR="0" rtl="0" algn="l">
              <a:lnSpc>
                <a:spcPct val="150000"/>
              </a:lnSpc>
              <a:spcBef>
                <a:spcPts val="0"/>
              </a:spcBef>
              <a:spcAft>
                <a:spcPts val="0"/>
              </a:spcAft>
              <a:buClr>
                <a:srgbClr val="000000"/>
              </a:buClr>
              <a:buSzPts val="900"/>
              <a:buFont typeface="Arial"/>
              <a:buNone/>
            </a:pPr>
            <a:r>
              <a:rPr b="0" i="0" lang="en" sz="900" u="none" cap="none" strike="noStrike">
                <a:solidFill>
                  <a:schemeClr val="dk1"/>
                </a:solidFill>
                <a:latin typeface="Helvetica Neue"/>
                <a:ea typeface="Helvetica Neue"/>
                <a:cs typeface="Helvetica Neue"/>
                <a:sym typeface="Helvetica Neue"/>
              </a:rPr>
              <a:t> </a:t>
            </a:r>
            <a:endParaRPr b="0" i="0" sz="800" u="none" cap="none" strike="noStrike">
              <a:solidFill>
                <a:srgbClr val="000000"/>
              </a:solidFill>
              <a:latin typeface="Helvetica Neue Light"/>
              <a:ea typeface="Helvetica Neue Light"/>
              <a:cs typeface="Helvetica Neue Light"/>
              <a:sym typeface="Helvetica Neue Light"/>
            </a:endParaRPr>
          </a:p>
        </p:txBody>
      </p:sp>
      <p:sp>
        <p:nvSpPr>
          <p:cNvPr id="1771" name="Google Shape;1771;p209"/>
          <p:cNvSpPr/>
          <p:nvPr/>
        </p:nvSpPr>
        <p:spPr>
          <a:xfrm>
            <a:off x="1553566" y="1056225"/>
            <a:ext cx="369300" cy="3648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1772" name="Google Shape;1772;p209"/>
          <p:cNvSpPr/>
          <p:nvPr/>
        </p:nvSpPr>
        <p:spPr>
          <a:xfrm>
            <a:off x="3409488" y="971925"/>
            <a:ext cx="2325300" cy="38415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209"/>
          <p:cNvSpPr txBox="1"/>
          <p:nvPr/>
        </p:nvSpPr>
        <p:spPr>
          <a:xfrm>
            <a:off x="3409212" y="1095375"/>
            <a:ext cx="2325300" cy="367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Helvetica Neue"/>
                <a:ea typeface="Helvetica Neue"/>
                <a:cs typeface="Helvetica Neue"/>
                <a:sym typeface="Helvetica Neue"/>
              </a:rPr>
              <a:t>2</a:t>
            </a:r>
            <a:endParaRPr b="0" i="0" sz="15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Helvetica Neue"/>
                <a:ea typeface="Helvetica Neue"/>
                <a:cs typeface="Helvetica Neue"/>
                <a:sym typeface="Helvetica Neue"/>
              </a:rPr>
              <a:t>STRUCTURE DES VENTES RFID</a:t>
            </a:r>
            <a:endParaRPr b="0" i="0" sz="12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Dan Panduro </a:t>
            </a:r>
            <a:r>
              <a:rPr b="0" i="0" lang="en" sz="800" u="none" cap="none" strike="noStrike">
                <a:solidFill>
                  <a:schemeClr val="dk1"/>
                </a:solidFill>
                <a:latin typeface="Helvetica Neue Light"/>
                <a:ea typeface="Helvetica Neue Light"/>
                <a:cs typeface="Helvetica Neue Light"/>
                <a:sym typeface="Helvetica Neue Light"/>
              </a:rPr>
              <a:t>(Nordic countries) </a:t>
            </a:r>
            <a:r>
              <a:rPr b="0" i="0" lang="en" sz="800" u="sng" cap="none" strike="noStrike">
                <a:solidFill>
                  <a:schemeClr val="hlink"/>
                </a:solidFill>
                <a:latin typeface="Helvetica Neue Light"/>
                <a:ea typeface="Helvetica Neue Light"/>
                <a:cs typeface="Helvetica Neue Light"/>
                <a:sym typeface="Helvetica Neue Light"/>
                <a:hlinkClick r:id="rId6"/>
              </a:rPr>
              <a:t>dan.panduro@eu.averydennison.com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Veit Boeckler</a:t>
            </a:r>
            <a:r>
              <a:rPr b="0" i="0" lang="en" sz="800" u="none" cap="none" strike="noStrike">
                <a:solidFill>
                  <a:schemeClr val="dk1"/>
                </a:solidFill>
                <a:latin typeface="Helvetica Neue Light"/>
                <a:ea typeface="Helvetica Neue Light"/>
                <a:cs typeface="Helvetica Neue Light"/>
                <a:sym typeface="Helvetica Neue Light"/>
              </a:rPr>
              <a:t> (Central Region ) </a:t>
            </a:r>
            <a:r>
              <a:rPr b="0" i="0" lang="en" sz="800" u="sng" cap="none" strike="noStrike">
                <a:solidFill>
                  <a:schemeClr val="hlink"/>
                </a:solidFill>
                <a:latin typeface="Helvetica Neue Light"/>
                <a:ea typeface="Helvetica Neue Light"/>
                <a:cs typeface="Helvetica Neue Light"/>
                <a:sym typeface="Helvetica Neue Light"/>
                <a:hlinkClick r:id="rId7"/>
              </a:rPr>
              <a:t>veit.boeckler@eu.averydennison.com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Silvio Margutti</a:t>
            </a:r>
            <a:r>
              <a:rPr b="0" i="0" lang="en" sz="800" u="none" cap="none" strike="noStrike">
                <a:solidFill>
                  <a:schemeClr val="dk1"/>
                </a:solidFill>
                <a:latin typeface="Helvetica Neue Light"/>
                <a:ea typeface="Helvetica Neue Light"/>
                <a:cs typeface="Helvetica Neue Light"/>
                <a:sym typeface="Helvetica Neue Light"/>
              </a:rPr>
              <a:t> (South Region) </a:t>
            </a:r>
            <a:r>
              <a:rPr b="0" i="0" lang="en" sz="800" u="sng" cap="none" strike="noStrike">
                <a:solidFill>
                  <a:schemeClr val="hlink"/>
                </a:solidFill>
                <a:latin typeface="Helvetica Neue Light"/>
                <a:ea typeface="Helvetica Neue Light"/>
                <a:cs typeface="Helvetica Neue Light"/>
                <a:sym typeface="Helvetica Neue Light"/>
                <a:hlinkClick r:id="rId8"/>
              </a:rPr>
              <a:t>silvio.margutti@eu.averydennison.com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Robert Brania</a:t>
            </a:r>
            <a:r>
              <a:rPr b="0" i="0" lang="en" sz="800" u="none" cap="none" strike="noStrike">
                <a:solidFill>
                  <a:schemeClr val="dk1"/>
                </a:solidFill>
                <a:latin typeface="Helvetica Neue Light"/>
                <a:ea typeface="Helvetica Neue Light"/>
                <a:cs typeface="Helvetica Neue Light"/>
                <a:sym typeface="Helvetica Neue Light"/>
              </a:rPr>
              <a:t> (NEE) </a:t>
            </a:r>
            <a:r>
              <a:rPr b="0" i="0" lang="en" sz="800" u="sng" cap="none" strike="noStrike">
                <a:solidFill>
                  <a:schemeClr val="hlink"/>
                </a:solidFill>
                <a:latin typeface="Helvetica Neue Light"/>
                <a:ea typeface="Helvetica Neue Light"/>
                <a:cs typeface="Helvetica Neue Light"/>
                <a:sym typeface="Helvetica Neue Light"/>
                <a:hlinkClick r:id="rId9"/>
              </a:rPr>
              <a:t>robert.brania@eu.averydennison.com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David Hlousek</a:t>
            </a:r>
            <a:r>
              <a:rPr b="0" i="0" lang="en" sz="800" u="none" cap="none" strike="noStrike">
                <a:solidFill>
                  <a:schemeClr val="dk1"/>
                </a:solidFill>
                <a:latin typeface="Helvetica Neue Light"/>
                <a:ea typeface="Helvetica Neue Light"/>
                <a:cs typeface="Helvetica Neue Light"/>
                <a:sym typeface="Helvetica Neue Light"/>
              </a:rPr>
              <a:t> (SEE) </a:t>
            </a:r>
            <a:r>
              <a:rPr b="0" i="0" lang="en" sz="800" u="sng" cap="none" strike="noStrike">
                <a:solidFill>
                  <a:schemeClr val="hlink"/>
                </a:solidFill>
                <a:latin typeface="Helvetica Neue Light"/>
                <a:ea typeface="Helvetica Neue Light"/>
                <a:cs typeface="Helvetica Neue Light"/>
                <a:sym typeface="Helvetica Neue Light"/>
                <a:hlinkClick r:id="rId10"/>
              </a:rPr>
              <a:t>david.hlousek@eu.averydennison.com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Angel Gea</a:t>
            </a:r>
            <a:r>
              <a:rPr b="0" i="0" lang="en" sz="800" u="none" cap="none" strike="noStrike">
                <a:solidFill>
                  <a:schemeClr val="dk1"/>
                </a:solidFill>
                <a:latin typeface="Helvetica Neue Light"/>
                <a:ea typeface="Helvetica Neue Light"/>
                <a:cs typeface="Helvetica Neue Light"/>
                <a:sym typeface="Helvetica Neue Light"/>
              </a:rPr>
              <a:t> (Spain ) </a:t>
            </a:r>
            <a:r>
              <a:rPr b="0" i="0" lang="en" sz="800" u="sng" cap="none" strike="noStrike">
                <a:solidFill>
                  <a:schemeClr val="hlink"/>
                </a:solidFill>
                <a:latin typeface="Helvetica Neue Light"/>
                <a:ea typeface="Helvetica Neue Light"/>
                <a:cs typeface="Helvetica Neue Light"/>
                <a:sym typeface="Helvetica Neue Light"/>
                <a:hlinkClick r:id="rId11"/>
              </a:rPr>
              <a:t>angel.gea@eu.averydennison.com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Laurent Owezareck</a:t>
            </a:r>
            <a:r>
              <a:rPr b="0" i="0" lang="en" sz="800" u="none" cap="none" strike="noStrike">
                <a:solidFill>
                  <a:schemeClr val="dk1"/>
                </a:solidFill>
                <a:latin typeface="Helvetica Neue Light"/>
                <a:ea typeface="Helvetica Neue Light"/>
                <a:cs typeface="Helvetica Neue Light"/>
                <a:sym typeface="Helvetica Neue Light"/>
              </a:rPr>
              <a:t> (France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Helvetica Neue Light"/>
                <a:ea typeface="Helvetica Neue Light"/>
                <a:cs typeface="Helvetica Neue Light"/>
                <a:sym typeface="Helvetica Neue Light"/>
              </a:rPr>
              <a:t>laurent.owezareck@eu.averydennison.com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Light"/>
                <a:ea typeface="Helvetica Neue Light"/>
                <a:cs typeface="Helvetica Neue Light"/>
                <a:sym typeface="Helvetica Neue Light"/>
              </a:rPr>
              <a:t> </a:t>
            </a:r>
            <a:endParaRPr b="0" i="0" sz="800" u="none" cap="none" strike="noStrike">
              <a:solidFill>
                <a:srgbClr val="000000"/>
              </a:solidFill>
              <a:latin typeface="Helvetica Neue Light"/>
              <a:ea typeface="Helvetica Neue Light"/>
              <a:cs typeface="Helvetica Neue Light"/>
              <a:sym typeface="Helvetica Neue Light"/>
            </a:endParaRPr>
          </a:p>
        </p:txBody>
      </p:sp>
      <p:sp>
        <p:nvSpPr>
          <p:cNvPr id="1774" name="Google Shape;1774;p209"/>
          <p:cNvSpPr/>
          <p:nvPr/>
        </p:nvSpPr>
        <p:spPr>
          <a:xfrm>
            <a:off x="4387204" y="1095375"/>
            <a:ext cx="369300" cy="3648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209"/>
          <p:cNvSpPr/>
          <p:nvPr/>
        </p:nvSpPr>
        <p:spPr>
          <a:xfrm>
            <a:off x="6243425" y="971925"/>
            <a:ext cx="2325300" cy="38415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209"/>
          <p:cNvSpPr txBox="1"/>
          <p:nvPr/>
        </p:nvSpPr>
        <p:spPr>
          <a:xfrm>
            <a:off x="6243150" y="1095375"/>
            <a:ext cx="2325300" cy="367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Helvetica Neue"/>
                <a:ea typeface="Helvetica Neue"/>
                <a:cs typeface="Helvetica Neue"/>
                <a:sym typeface="Helvetica Neue"/>
              </a:rPr>
              <a:t>3</a:t>
            </a:r>
            <a:endParaRPr b="0" i="0" sz="15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Helvetica Neue"/>
                <a:ea typeface="Helvetica Neue"/>
                <a:cs typeface="Helvetica Neue"/>
                <a:sym typeface="Helvetica Neue"/>
              </a:rPr>
              <a:t>STRUCTURE </a:t>
            </a:r>
            <a:r>
              <a:rPr b="0" i="0" lang="en" sz="1200" u="none" cap="none" strike="noStrike">
                <a:solidFill>
                  <a:schemeClr val="dk1"/>
                </a:solidFill>
                <a:latin typeface="Helvetica Neue"/>
                <a:ea typeface="Helvetica Neue"/>
                <a:cs typeface="Helvetica Neue"/>
                <a:sym typeface="Helvetica Neue"/>
              </a:rPr>
              <a:t>RFID BDM</a:t>
            </a:r>
            <a:endParaRPr b="0" i="0" sz="12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Helvetica Neue"/>
                <a:ea typeface="Helvetica Neue"/>
                <a:cs typeface="Helvetica Neue"/>
                <a:sym typeface="Helvetica Neue"/>
              </a:rPr>
              <a:t>Benoit Jourde</a:t>
            </a:r>
            <a:r>
              <a:rPr b="0" i="0" lang="en" sz="800" u="none" cap="none" strike="noStrike">
                <a:solidFill>
                  <a:schemeClr val="dk1"/>
                </a:solidFill>
                <a:latin typeface="Helvetica Neue Light"/>
                <a:ea typeface="Helvetica Neue Light"/>
                <a:cs typeface="Helvetica Neue Light"/>
                <a:sym typeface="Helvetica Neue Light"/>
              </a:rPr>
              <a:t> (BDM Europe) </a:t>
            </a:r>
            <a:r>
              <a:rPr b="0" i="0" lang="en" sz="800" u="sng" cap="none" strike="noStrike">
                <a:solidFill>
                  <a:schemeClr val="hlink"/>
                </a:solidFill>
                <a:latin typeface="Helvetica Neue Light"/>
                <a:ea typeface="Helvetica Neue Light"/>
                <a:cs typeface="Helvetica Neue Light"/>
                <a:sym typeface="Helvetica Neue Light"/>
                <a:hlinkClick r:id="rId12"/>
              </a:rPr>
              <a:t>benoit.jourde@eu.averydennison.com</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Karl Achte </a:t>
            </a:r>
            <a:r>
              <a:rPr b="0" i="0" lang="en" sz="800" u="none" cap="none" strike="noStrike">
                <a:solidFill>
                  <a:srgbClr val="000000"/>
                </a:solidFill>
                <a:latin typeface="Helvetica Neue Light"/>
                <a:ea typeface="Helvetica Neue Light"/>
                <a:cs typeface="Helvetica Neue Light"/>
                <a:sym typeface="Helvetica Neue Light"/>
              </a:rPr>
              <a:t>(BDM Fresh Food)</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Helvetica Neue Light"/>
                <a:ea typeface="Helvetica Neue Light"/>
                <a:cs typeface="Helvetica Neue Light"/>
                <a:sym typeface="Helvetica Neue Light"/>
              </a:rPr>
              <a:t>karl.achte@eu.averydennison.com</a:t>
            </a:r>
            <a:r>
              <a:rPr b="0" i="0" lang="en" sz="800" u="none" cap="none" strike="noStrike">
                <a:solidFill>
                  <a:srgbClr val="000000"/>
                </a:solidFill>
                <a:latin typeface="Helvetica Neue Light"/>
                <a:ea typeface="Helvetica Neue Light"/>
                <a:cs typeface="Helvetica Neue Light"/>
                <a:sym typeface="Helvetica Neue Light"/>
              </a:rPr>
              <a:t>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Light"/>
                <a:ea typeface="Helvetica Neue Light"/>
                <a:cs typeface="Helvetica Neue Light"/>
                <a:sym typeface="Helvetica Neue Light"/>
              </a:rPr>
              <a:t>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Peter Jackson</a:t>
            </a:r>
            <a:r>
              <a:rPr b="0" i="0" lang="en" sz="800" u="none" cap="none" strike="noStrike">
                <a:solidFill>
                  <a:srgbClr val="000000"/>
                </a:solidFill>
                <a:latin typeface="Helvetica Neue Light"/>
                <a:ea typeface="Helvetica Neue Light"/>
                <a:cs typeface="Helvetica Neue Light"/>
                <a:sym typeface="Helvetica Neue Light"/>
              </a:rPr>
              <a:t> (BDM Fresh Food)</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Helvetica Neue Light"/>
                <a:ea typeface="Helvetica Neue Light"/>
                <a:cs typeface="Helvetica Neue Light"/>
                <a:sym typeface="Helvetica Neue Light"/>
                <a:hlinkClick r:id="rId13"/>
              </a:rPr>
              <a:t>peter.jackson@eu.averydennison.com</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Light"/>
                <a:ea typeface="Helvetica Neue Light"/>
                <a:cs typeface="Helvetica Neue Light"/>
                <a:sym typeface="Helvetica Neue Light"/>
              </a:rPr>
              <a:t>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Urban Soderberg</a:t>
            </a:r>
            <a:r>
              <a:rPr b="0" i="0" lang="en" sz="800" u="none" cap="none" strike="noStrike">
                <a:solidFill>
                  <a:srgbClr val="000000"/>
                </a:solidFill>
                <a:latin typeface="Helvetica Neue Light"/>
                <a:ea typeface="Helvetica Neue Light"/>
                <a:cs typeface="Helvetica Neue Light"/>
                <a:sym typeface="Helvetica Neue Light"/>
              </a:rPr>
              <a:t> (BDM Aviation)</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Helvetica Neue Light"/>
                <a:ea typeface="Helvetica Neue Light"/>
                <a:cs typeface="Helvetica Neue Light"/>
                <a:sym typeface="Helvetica Neue Light"/>
              </a:rPr>
              <a:t>urban.soderberg@eu.averydennison.com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Helvetica Neue"/>
                <a:ea typeface="Helvetica Neue"/>
                <a:cs typeface="Helvetica Neue"/>
                <a:sym typeface="Helvetica Neue"/>
              </a:rPr>
              <a:t>Vanesa Carr</a:t>
            </a:r>
            <a:r>
              <a:rPr b="0" i="0" lang="en" sz="800" u="none" cap="none" strike="noStrike">
                <a:solidFill>
                  <a:srgbClr val="000000"/>
                </a:solidFill>
                <a:latin typeface="Helvetica Neue Light"/>
                <a:ea typeface="Helvetica Neue Light"/>
                <a:cs typeface="Helvetica Neue Light"/>
                <a:sym typeface="Helvetica Neue Light"/>
              </a:rPr>
              <a:t> (BDM Beauty)</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Helvetica Neue Light"/>
                <a:ea typeface="Helvetica Neue Light"/>
                <a:cs typeface="Helvetica Neue Light"/>
                <a:sym typeface="Helvetica Neue Light"/>
              </a:rPr>
              <a:t>vanessa.carr@eu.averydennison.com</a:t>
            </a:r>
            <a:endParaRPr b="0" i="0" sz="800" u="none" cap="none" strike="noStrike">
              <a:solidFill>
                <a:srgbClr val="000000"/>
              </a:solidFill>
              <a:latin typeface="Helvetica Neue Light"/>
              <a:ea typeface="Helvetica Neue Light"/>
              <a:cs typeface="Helvetica Neue Light"/>
              <a:sym typeface="Helvetica Neue Light"/>
            </a:endParaRPr>
          </a:p>
        </p:txBody>
      </p:sp>
      <p:sp>
        <p:nvSpPr>
          <p:cNvPr id="1777" name="Google Shape;1777;p209"/>
          <p:cNvSpPr/>
          <p:nvPr/>
        </p:nvSpPr>
        <p:spPr>
          <a:xfrm>
            <a:off x="7221141" y="1095375"/>
            <a:ext cx="369300" cy="3648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78" name="Google Shape;1778;p209"/>
          <p:cNvCxnSpPr/>
          <p:nvPr/>
        </p:nvCxnSpPr>
        <p:spPr>
          <a:xfrm flipH="1" rot="10800000">
            <a:off x="459300" y="737175"/>
            <a:ext cx="3652200" cy="4800"/>
          </a:xfrm>
          <a:prstGeom prst="straightConnector1">
            <a:avLst/>
          </a:prstGeom>
          <a:noFill/>
          <a:ln cap="flat" cmpd="sng" w="19050">
            <a:solidFill>
              <a:srgbClr val="CC0000"/>
            </a:solidFill>
            <a:prstDash val="solid"/>
            <a:round/>
            <a:headEnd len="sm" w="sm" type="none"/>
            <a:tailEnd len="sm" w="sm" type="none"/>
          </a:ln>
        </p:spPr>
      </p:cxnSp>
      <p:sp>
        <p:nvSpPr>
          <p:cNvPr id="1779" name="Google Shape;1779;p209"/>
          <p:cNvSpPr txBox="1"/>
          <p:nvPr/>
        </p:nvSpPr>
        <p:spPr>
          <a:xfrm>
            <a:off x="378175" y="28150"/>
            <a:ext cx="5146200" cy="8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900" u="none" cap="none" strike="noStrike">
                <a:solidFill>
                  <a:srgbClr val="CC0000"/>
                </a:solidFill>
                <a:latin typeface="Helvetica Neue"/>
                <a:ea typeface="Helvetica Neue"/>
                <a:cs typeface="Helvetica Neue"/>
                <a:sym typeface="Helvetica Neue"/>
              </a:rPr>
              <a:t>APERÇU D’AVERY DENNISON</a:t>
            </a:r>
            <a:endParaRPr b="1" i="0" sz="900" u="none" cap="none" strike="noStrike">
              <a:solidFill>
                <a:srgbClr val="CC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chemeClr val="dk1"/>
              </a:buClr>
              <a:buSzPts val="1100"/>
              <a:buFont typeface="Arial"/>
              <a:buNone/>
            </a:pPr>
            <a:r>
              <a:rPr b="1" i="0" lang="en" sz="1800" u="none" cap="none" strike="noStrike">
                <a:solidFill>
                  <a:schemeClr val="dk1"/>
                </a:solidFill>
                <a:latin typeface="Helvetica Neue"/>
                <a:ea typeface="Helvetica Neue"/>
                <a:cs typeface="Helvetica Neue"/>
                <a:sym typeface="Helvetica Neue"/>
              </a:rPr>
              <a:t>L'ÉQUIPE LGM EU </a:t>
            </a:r>
            <a:r>
              <a:rPr b="0" i="0" lang="en" sz="1400" u="none" cap="none" strike="noStrike">
                <a:solidFill>
                  <a:schemeClr val="dk1"/>
                </a:solidFill>
                <a:latin typeface="Arial"/>
                <a:ea typeface="Arial"/>
                <a:cs typeface="Arial"/>
                <a:sym typeface="Arial"/>
              </a:rPr>
              <a:t>-</a:t>
            </a:r>
            <a:r>
              <a:rPr b="1" i="0" lang="en" sz="1800" u="none" cap="none" strike="noStrike">
                <a:solidFill>
                  <a:srgbClr val="CC0000"/>
                </a:solidFill>
                <a:latin typeface="Helvetica Neue"/>
                <a:ea typeface="Helvetica Neue"/>
                <a:cs typeface="Helvetica Neue"/>
                <a:sym typeface="Helvetica Neue"/>
              </a:rPr>
              <a:t> Étiquettes intelligentes</a:t>
            </a:r>
            <a:endParaRPr b="1" i="0" sz="900" u="none" cap="none" strike="noStrike">
              <a:solidFill>
                <a:srgbClr val="CC0000"/>
              </a:solidFill>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3" name="Shape 1783"/>
        <p:cNvGrpSpPr/>
        <p:nvPr/>
      </p:nvGrpSpPr>
      <p:grpSpPr>
        <a:xfrm>
          <a:off x="0" y="0"/>
          <a:ext cx="0" cy="0"/>
          <a:chOff x="0" y="0"/>
          <a:chExt cx="0" cy="0"/>
        </a:xfrm>
      </p:grpSpPr>
      <p:pic>
        <p:nvPicPr>
          <p:cNvPr id="1784" name="Google Shape;1784;p210"/>
          <p:cNvPicPr preferRelativeResize="0"/>
          <p:nvPr/>
        </p:nvPicPr>
        <p:blipFill rotWithShape="1">
          <a:blip r:embed="rId3">
            <a:alphaModFix/>
          </a:blip>
          <a:srcRect b="0" l="0" r="0" t="0"/>
          <a:stretch/>
        </p:blipFill>
        <p:spPr>
          <a:xfrm>
            <a:off x="152400" y="381000"/>
            <a:ext cx="8839200" cy="421373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8" name="Shape 1788"/>
        <p:cNvGrpSpPr/>
        <p:nvPr/>
      </p:nvGrpSpPr>
      <p:grpSpPr>
        <a:xfrm>
          <a:off x="0" y="0"/>
          <a:ext cx="0" cy="0"/>
          <a:chOff x="0" y="0"/>
          <a:chExt cx="0" cy="0"/>
        </a:xfrm>
      </p:grpSpPr>
      <p:sp>
        <p:nvSpPr>
          <p:cNvPr id="1789" name="Google Shape;1789;p211"/>
          <p:cNvSpPr/>
          <p:nvPr/>
        </p:nvSpPr>
        <p:spPr>
          <a:xfrm>
            <a:off x="461575" y="4667800"/>
            <a:ext cx="5033700" cy="282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211"/>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211"/>
          <p:cNvSpPr txBox="1"/>
          <p:nvPr/>
        </p:nvSpPr>
        <p:spPr>
          <a:xfrm>
            <a:off x="697675" y="4083600"/>
            <a:ext cx="7662000" cy="663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 2016 Avery Dennison Corporation. All Rights Reserved. Avery Dennison and all other Avery Dennison brands, product names and codes are trademark or trade names of Avery Dennison Corporation. All other brands and product names are trademarks of their respective owners. Fortune 500 is a trademark of Time, Inc. Personal and company names and other information on samples or illustrations depicted are fictitious. </a:t>
            </a:r>
            <a:endParaRPr b="0" i="0" sz="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Any resemblance to actual names and addresses is purely coincidental.</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This presentation is intended solely for use by Avery Dennison employees and select customers and may not be copied, disclosed or disseminated, in whole or in part, to any other person without the express consent</a:t>
            </a:r>
            <a:br>
              <a:rPr b="0" i="0" lang="en" sz="600" u="none" cap="none" strike="noStrike">
                <a:solidFill>
                  <a:srgbClr val="000000"/>
                </a:solidFill>
                <a:latin typeface="Arial"/>
                <a:ea typeface="Arial"/>
                <a:cs typeface="Arial"/>
                <a:sym typeface="Arial"/>
              </a:rPr>
            </a:br>
            <a:r>
              <a:rPr b="0" i="0" lang="en" sz="600" u="none" cap="none" strike="noStrike">
                <a:solidFill>
                  <a:srgbClr val="000000"/>
                </a:solidFill>
                <a:latin typeface="Arial"/>
                <a:ea typeface="Arial"/>
                <a:cs typeface="Arial"/>
                <a:sym typeface="Arial"/>
              </a:rPr>
              <a:t>of Avery Dennison.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nvGrpSpPr>
          <p:cNvPr id="1792" name="Google Shape;1792;p211"/>
          <p:cNvGrpSpPr/>
          <p:nvPr/>
        </p:nvGrpSpPr>
        <p:grpSpPr>
          <a:xfrm>
            <a:off x="6764700" y="3152325"/>
            <a:ext cx="1897200" cy="670475"/>
            <a:chOff x="6764700" y="2534875"/>
            <a:chExt cx="1897200" cy="670475"/>
          </a:xfrm>
        </p:grpSpPr>
        <p:sp>
          <p:nvSpPr>
            <p:cNvPr id="1793" name="Google Shape;1793;p211"/>
            <p:cNvSpPr txBox="1"/>
            <p:nvPr/>
          </p:nvSpPr>
          <p:spPr>
            <a:xfrm>
              <a:off x="6764700" y="2534875"/>
              <a:ext cx="18972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averydennison.com/rfid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4" name="Google Shape;1794;p211"/>
            <p:cNvPicPr preferRelativeResize="0"/>
            <p:nvPr/>
          </p:nvPicPr>
          <p:blipFill rotWithShape="1">
            <a:blip r:embed="rId3">
              <a:alphaModFix/>
            </a:blip>
            <a:srcRect b="0" l="0" r="49992" t="0"/>
            <a:stretch/>
          </p:blipFill>
          <p:spPr>
            <a:xfrm>
              <a:off x="6849575" y="2906400"/>
              <a:ext cx="741475" cy="298950"/>
            </a:xfrm>
            <a:prstGeom prst="rect">
              <a:avLst/>
            </a:prstGeom>
            <a:noFill/>
            <a:ln>
              <a:noFill/>
            </a:ln>
          </p:spPr>
        </p:pic>
      </p:grpSp>
      <p:pic>
        <p:nvPicPr>
          <p:cNvPr id="1795" name="Google Shape;1795;p211"/>
          <p:cNvPicPr preferRelativeResize="0"/>
          <p:nvPr/>
        </p:nvPicPr>
        <p:blipFill rotWithShape="1">
          <a:blip r:embed="rId4">
            <a:alphaModFix/>
          </a:blip>
          <a:srcRect b="0" l="0" r="0" t="0"/>
          <a:stretch/>
        </p:blipFill>
        <p:spPr>
          <a:xfrm>
            <a:off x="768550" y="428750"/>
            <a:ext cx="1222951" cy="323649"/>
          </a:xfrm>
          <a:prstGeom prst="rect">
            <a:avLst/>
          </a:prstGeom>
          <a:noFill/>
          <a:ln>
            <a:noFill/>
          </a:ln>
        </p:spPr>
      </p:pic>
      <p:sp>
        <p:nvSpPr>
          <p:cNvPr id="1796" name="Google Shape;1796;p211"/>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0" name="Shape 1800"/>
        <p:cNvGrpSpPr/>
        <p:nvPr/>
      </p:nvGrpSpPr>
      <p:grpSpPr>
        <a:xfrm>
          <a:off x="0" y="0"/>
          <a:ext cx="0" cy="0"/>
          <a:chOff x="0" y="0"/>
          <a:chExt cx="0" cy="0"/>
        </a:xfrm>
      </p:grpSpPr>
      <p:sp>
        <p:nvSpPr>
          <p:cNvPr id="1801" name="Google Shape;1801;p212"/>
          <p:cNvSpPr txBox="1"/>
          <p:nvPr/>
        </p:nvSpPr>
        <p:spPr>
          <a:xfrm>
            <a:off x="1058000" y="1919469"/>
            <a:ext cx="29451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71717"/>
              </a:buClr>
              <a:buSzPts val="1000"/>
              <a:buFont typeface="Arial"/>
              <a:buNone/>
            </a:pPr>
            <a:r>
              <a:rPr b="0" i="0" lang="en" sz="1200" u="none" cap="none" strike="noStrike">
                <a:solidFill>
                  <a:srgbClr val="666666"/>
                </a:solidFill>
                <a:latin typeface="Arial"/>
                <a:ea typeface="Arial"/>
                <a:cs typeface="Arial"/>
                <a:sym typeface="Arial"/>
              </a:rPr>
              <a:t>UPC STRUCTURE</a:t>
            </a:r>
            <a:endParaRPr b="1" i="0" sz="1200" u="none" cap="none" strike="noStrike">
              <a:solidFill>
                <a:srgbClr val="666666"/>
              </a:solidFill>
              <a:latin typeface="Calibri"/>
              <a:ea typeface="Calibri"/>
              <a:cs typeface="Calibri"/>
              <a:sym typeface="Calibri"/>
            </a:endParaRPr>
          </a:p>
        </p:txBody>
      </p:sp>
      <p:sp>
        <p:nvSpPr>
          <p:cNvPr id="1802" name="Google Shape;1802;p212"/>
          <p:cNvSpPr txBox="1"/>
          <p:nvPr/>
        </p:nvSpPr>
        <p:spPr>
          <a:xfrm>
            <a:off x="1063344" y="3405586"/>
            <a:ext cx="4164900" cy="27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71717"/>
              </a:buClr>
              <a:buSzPts val="1000"/>
              <a:buFont typeface="Arial"/>
              <a:buNone/>
            </a:pPr>
            <a:r>
              <a:rPr b="0" i="0" lang="en" sz="1200" u="none" cap="none" strike="noStrike">
                <a:solidFill>
                  <a:srgbClr val="666666"/>
                </a:solidFill>
                <a:latin typeface="Arial"/>
                <a:ea typeface="Arial"/>
                <a:cs typeface="Arial"/>
                <a:sym typeface="Arial"/>
              </a:rPr>
              <a:t>EPC STRUCTURE</a:t>
            </a:r>
            <a:endParaRPr b="1" i="0" sz="1200" u="none" cap="none" strike="noStrike">
              <a:solidFill>
                <a:srgbClr val="666666"/>
              </a:solidFill>
              <a:latin typeface="Calibri"/>
              <a:ea typeface="Calibri"/>
              <a:cs typeface="Calibri"/>
              <a:sym typeface="Calibri"/>
            </a:endParaRPr>
          </a:p>
        </p:txBody>
      </p:sp>
      <p:sp>
        <p:nvSpPr>
          <p:cNvPr id="1803" name="Google Shape;1803;p212"/>
          <p:cNvSpPr txBox="1"/>
          <p:nvPr>
            <p:ph idx="1" type="body"/>
          </p:nvPr>
        </p:nvSpPr>
        <p:spPr>
          <a:xfrm>
            <a:off x="1144850" y="1319800"/>
            <a:ext cx="3297300" cy="379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en" sz="1400" u="none" cap="none" strike="noStrike">
                <a:solidFill>
                  <a:srgbClr val="000000"/>
                </a:solidFill>
                <a:latin typeface="Arial"/>
                <a:ea typeface="Arial"/>
                <a:cs typeface="Arial"/>
                <a:sym typeface="Arial"/>
              </a:rPr>
              <a:t>UPC TO EPC</a:t>
            </a:r>
            <a:endParaRPr b="1" i="0" sz="1400" u="none" cap="none" strike="sngStrike">
              <a:solidFill>
                <a:srgbClr val="000000"/>
              </a:solidFill>
              <a:latin typeface="Arial"/>
              <a:ea typeface="Arial"/>
              <a:cs typeface="Arial"/>
              <a:sym typeface="Arial"/>
            </a:endParaRPr>
          </a:p>
        </p:txBody>
      </p:sp>
      <p:sp>
        <p:nvSpPr>
          <p:cNvPr id="1804" name="Google Shape;1804;p212"/>
          <p:cNvSpPr txBox="1"/>
          <p:nvPr/>
        </p:nvSpPr>
        <p:spPr>
          <a:xfrm>
            <a:off x="1276675" y="2823025"/>
            <a:ext cx="1392300" cy="44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UPC</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Company Prefix</a:t>
            </a:r>
            <a:endParaRPr b="0" i="0" sz="800" u="none" cap="none" strike="noStrike">
              <a:solidFill>
                <a:srgbClr val="000000"/>
              </a:solidFill>
              <a:latin typeface="Arial"/>
              <a:ea typeface="Arial"/>
              <a:cs typeface="Arial"/>
              <a:sym typeface="Arial"/>
            </a:endParaRPr>
          </a:p>
        </p:txBody>
      </p:sp>
      <p:sp>
        <p:nvSpPr>
          <p:cNvPr id="1805" name="Google Shape;1805;p212"/>
          <p:cNvSpPr txBox="1"/>
          <p:nvPr/>
        </p:nvSpPr>
        <p:spPr>
          <a:xfrm>
            <a:off x="2933150" y="2823025"/>
            <a:ext cx="1128300" cy="37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Item Reference</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Number</a:t>
            </a:r>
            <a:endParaRPr b="0" i="0" sz="800" u="none" cap="none" strike="noStrike">
              <a:solidFill>
                <a:srgbClr val="000000"/>
              </a:solidFill>
              <a:latin typeface="Arial"/>
              <a:ea typeface="Arial"/>
              <a:cs typeface="Arial"/>
              <a:sym typeface="Arial"/>
            </a:endParaRPr>
          </a:p>
        </p:txBody>
      </p:sp>
      <p:sp>
        <p:nvSpPr>
          <p:cNvPr id="1806" name="Google Shape;1806;p212"/>
          <p:cNvSpPr txBox="1"/>
          <p:nvPr/>
        </p:nvSpPr>
        <p:spPr>
          <a:xfrm>
            <a:off x="4061388" y="2823025"/>
            <a:ext cx="478500" cy="525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Check</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Digit</a:t>
            </a:r>
            <a:endParaRPr b="0" i="0" sz="800" u="none" cap="none" strike="noStrike">
              <a:solidFill>
                <a:srgbClr val="000000"/>
              </a:solidFill>
              <a:latin typeface="Arial"/>
              <a:ea typeface="Arial"/>
              <a:cs typeface="Arial"/>
              <a:sym typeface="Arial"/>
            </a:endParaRPr>
          </a:p>
        </p:txBody>
      </p:sp>
      <p:sp>
        <p:nvSpPr>
          <p:cNvPr id="1807" name="Google Shape;1807;p212"/>
          <p:cNvSpPr/>
          <p:nvPr/>
        </p:nvSpPr>
        <p:spPr>
          <a:xfrm>
            <a:off x="1172266" y="229454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6</a:t>
            </a:r>
            <a:endParaRPr b="0" i="0" sz="900" u="none" cap="none" strike="noStrike">
              <a:solidFill>
                <a:srgbClr val="FFFFFF"/>
              </a:solidFill>
              <a:latin typeface="Arial"/>
              <a:ea typeface="Arial"/>
              <a:cs typeface="Arial"/>
              <a:sym typeface="Arial"/>
            </a:endParaRPr>
          </a:p>
        </p:txBody>
      </p:sp>
      <p:sp>
        <p:nvSpPr>
          <p:cNvPr id="1808" name="Google Shape;1808;p212"/>
          <p:cNvSpPr/>
          <p:nvPr/>
        </p:nvSpPr>
        <p:spPr>
          <a:xfrm>
            <a:off x="1445664" y="229454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09" name="Google Shape;1809;p212"/>
          <p:cNvSpPr/>
          <p:nvPr/>
        </p:nvSpPr>
        <p:spPr>
          <a:xfrm>
            <a:off x="1719063" y="229454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10" name="Google Shape;1810;p212"/>
          <p:cNvSpPr/>
          <p:nvPr/>
        </p:nvSpPr>
        <p:spPr>
          <a:xfrm>
            <a:off x="1992462" y="229454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11" name="Google Shape;1811;p212"/>
          <p:cNvSpPr/>
          <p:nvPr/>
        </p:nvSpPr>
        <p:spPr>
          <a:xfrm>
            <a:off x="2265860" y="229454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12" name="Google Shape;1812;p212"/>
          <p:cNvSpPr/>
          <p:nvPr/>
        </p:nvSpPr>
        <p:spPr>
          <a:xfrm>
            <a:off x="2539259" y="229454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13" name="Google Shape;1813;p212"/>
          <p:cNvSpPr/>
          <p:nvPr/>
        </p:nvSpPr>
        <p:spPr>
          <a:xfrm>
            <a:off x="2812657" y="229454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814" name="Google Shape;1814;p212"/>
          <p:cNvSpPr/>
          <p:nvPr/>
        </p:nvSpPr>
        <p:spPr>
          <a:xfrm>
            <a:off x="3086056" y="229454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815" name="Google Shape;1815;p212"/>
          <p:cNvSpPr/>
          <p:nvPr/>
        </p:nvSpPr>
        <p:spPr>
          <a:xfrm>
            <a:off x="3359454" y="229454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7</a:t>
            </a:r>
            <a:endParaRPr b="0" i="0" sz="900" u="none" cap="none" strike="noStrike">
              <a:solidFill>
                <a:srgbClr val="FFFFFF"/>
              </a:solidFill>
              <a:latin typeface="Arial"/>
              <a:ea typeface="Arial"/>
              <a:cs typeface="Arial"/>
              <a:sym typeface="Arial"/>
            </a:endParaRPr>
          </a:p>
        </p:txBody>
      </p:sp>
      <p:sp>
        <p:nvSpPr>
          <p:cNvPr id="1816" name="Google Shape;1816;p212"/>
          <p:cNvSpPr/>
          <p:nvPr/>
        </p:nvSpPr>
        <p:spPr>
          <a:xfrm>
            <a:off x="3632853" y="229454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817" name="Google Shape;1817;p212"/>
          <p:cNvSpPr/>
          <p:nvPr/>
        </p:nvSpPr>
        <p:spPr>
          <a:xfrm>
            <a:off x="3906252" y="229454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18" name="Google Shape;1818;p212"/>
          <p:cNvSpPr/>
          <p:nvPr/>
        </p:nvSpPr>
        <p:spPr>
          <a:xfrm>
            <a:off x="4179650" y="2294543"/>
            <a:ext cx="242100" cy="242400"/>
          </a:xfrm>
          <a:prstGeom prst="rect">
            <a:avLst/>
          </a:prstGeom>
          <a:solidFill>
            <a:srgbClr val="45818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9</a:t>
            </a:r>
            <a:endParaRPr b="0" i="0" sz="900" u="none" cap="none" strike="noStrike">
              <a:solidFill>
                <a:srgbClr val="FFFFFF"/>
              </a:solidFill>
              <a:latin typeface="Arial"/>
              <a:ea typeface="Arial"/>
              <a:cs typeface="Arial"/>
              <a:sym typeface="Arial"/>
            </a:endParaRPr>
          </a:p>
        </p:txBody>
      </p:sp>
      <p:sp>
        <p:nvSpPr>
          <p:cNvPr id="1819" name="Google Shape;1819;p212"/>
          <p:cNvSpPr txBox="1"/>
          <p:nvPr/>
        </p:nvSpPr>
        <p:spPr>
          <a:xfrm>
            <a:off x="1297125" y="4289450"/>
            <a:ext cx="16485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GS1</a:t>
            </a:r>
            <a:br>
              <a:rPr b="0" i="0" lang="en" sz="800" u="none" cap="none" strike="noStrike">
                <a:solidFill>
                  <a:srgbClr val="000000"/>
                </a:solidFill>
                <a:latin typeface="Arial"/>
                <a:ea typeface="Arial"/>
                <a:cs typeface="Arial"/>
                <a:sym typeface="Arial"/>
              </a:rPr>
            </a:br>
            <a:r>
              <a:rPr b="0" i="0" lang="en" sz="800" u="none" cap="none" strike="noStrike">
                <a:solidFill>
                  <a:srgbClr val="000000"/>
                </a:solidFill>
                <a:latin typeface="Arial"/>
                <a:ea typeface="Arial"/>
                <a:cs typeface="Arial"/>
                <a:sym typeface="Arial"/>
              </a:rPr>
              <a:t>Company Prefix</a:t>
            </a:r>
            <a:endParaRPr b="0" i="0" sz="800" u="none" cap="none" strike="noStrike">
              <a:solidFill>
                <a:srgbClr val="000000"/>
              </a:solidFill>
              <a:latin typeface="Arial"/>
              <a:ea typeface="Arial"/>
              <a:cs typeface="Arial"/>
              <a:sym typeface="Arial"/>
            </a:endParaRPr>
          </a:p>
        </p:txBody>
      </p:sp>
      <p:sp>
        <p:nvSpPr>
          <p:cNvPr id="1820" name="Google Shape;1820;p212"/>
          <p:cNvSpPr/>
          <p:nvPr/>
        </p:nvSpPr>
        <p:spPr>
          <a:xfrm>
            <a:off x="1153431" y="3781803"/>
            <a:ext cx="242100" cy="2424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821" name="Google Shape;1821;p212"/>
          <p:cNvSpPr/>
          <p:nvPr/>
        </p:nvSpPr>
        <p:spPr>
          <a:xfrm>
            <a:off x="1426829" y="37818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6</a:t>
            </a:r>
            <a:endParaRPr b="0" i="0" sz="900" u="none" cap="none" strike="noStrike">
              <a:solidFill>
                <a:srgbClr val="FFFFFF"/>
              </a:solidFill>
              <a:latin typeface="Arial"/>
              <a:ea typeface="Arial"/>
              <a:cs typeface="Arial"/>
              <a:sym typeface="Arial"/>
            </a:endParaRPr>
          </a:p>
        </p:txBody>
      </p:sp>
      <p:sp>
        <p:nvSpPr>
          <p:cNvPr id="1822" name="Google Shape;1822;p212"/>
          <p:cNvSpPr/>
          <p:nvPr/>
        </p:nvSpPr>
        <p:spPr>
          <a:xfrm>
            <a:off x="1700228" y="37818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23" name="Google Shape;1823;p212"/>
          <p:cNvSpPr/>
          <p:nvPr/>
        </p:nvSpPr>
        <p:spPr>
          <a:xfrm>
            <a:off x="1973627" y="37818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24" name="Google Shape;1824;p212"/>
          <p:cNvSpPr/>
          <p:nvPr/>
        </p:nvSpPr>
        <p:spPr>
          <a:xfrm>
            <a:off x="2247025" y="37818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25" name="Google Shape;1825;p212"/>
          <p:cNvSpPr/>
          <p:nvPr/>
        </p:nvSpPr>
        <p:spPr>
          <a:xfrm>
            <a:off x="2520424" y="37818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26" name="Google Shape;1826;p212"/>
          <p:cNvSpPr/>
          <p:nvPr/>
        </p:nvSpPr>
        <p:spPr>
          <a:xfrm>
            <a:off x="2793822" y="3781803"/>
            <a:ext cx="242100" cy="242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27" name="Google Shape;1827;p212"/>
          <p:cNvSpPr/>
          <p:nvPr/>
        </p:nvSpPr>
        <p:spPr>
          <a:xfrm>
            <a:off x="3067221" y="3781803"/>
            <a:ext cx="242100" cy="242400"/>
          </a:xfrm>
          <a:prstGeom prst="rect">
            <a:avLst/>
          </a:prstGeom>
          <a:solidFill>
            <a:srgbClr val="C27B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828" name="Google Shape;1828;p212"/>
          <p:cNvSpPr/>
          <p:nvPr/>
        </p:nvSpPr>
        <p:spPr>
          <a:xfrm>
            <a:off x="3340619" y="37818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829" name="Google Shape;1829;p212"/>
          <p:cNvSpPr/>
          <p:nvPr/>
        </p:nvSpPr>
        <p:spPr>
          <a:xfrm>
            <a:off x="3614018" y="37818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0</a:t>
            </a:r>
            <a:endParaRPr b="0" i="0" sz="900" u="none" cap="none" strike="noStrike">
              <a:solidFill>
                <a:srgbClr val="FFFFFF"/>
              </a:solidFill>
              <a:latin typeface="Arial"/>
              <a:ea typeface="Arial"/>
              <a:cs typeface="Arial"/>
              <a:sym typeface="Arial"/>
            </a:endParaRPr>
          </a:p>
        </p:txBody>
      </p:sp>
      <p:sp>
        <p:nvSpPr>
          <p:cNvPr id="1830" name="Google Shape;1830;p212"/>
          <p:cNvSpPr/>
          <p:nvPr/>
        </p:nvSpPr>
        <p:spPr>
          <a:xfrm>
            <a:off x="3887417" y="37818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7</a:t>
            </a:r>
            <a:endParaRPr b="0" i="0" sz="900" u="none" cap="none" strike="noStrike">
              <a:solidFill>
                <a:srgbClr val="FFFFFF"/>
              </a:solidFill>
              <a:latin typeface="Arial"/>
              <a:ea typeface="Arial"/>
              <a:cs typeface="Arial"/>
              <a:sym typeface="Arial"/>
            </a:endParaRPr>
          </a:p>
        </p:txBody>
      </p:sp>
      <p:sp>
        <p:nvSpPr>
          <p:cNvPr id="1831" name="Google Shape;1831;p212"/>
          <p:cNvSpPr/>
          <p:nvPr/>
        </p:nvSpPr>
        <p:spPr>
          <a:xfrm>
            <a:off x="4160815" y="37818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832" name="Google Shape;1832;p212"/>
          <p:cNvSpPr/>
          <p:nvPr/>
        </p:nvSpPr>
        <p:spPr>
          <a:xfrm>
            <a:off x="4434214" y="3781803"/>
            <a:ext cx="242100" cy="242400"/>
          </a:xfrm>
          <a:prstGeom prst="rect">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33" name="Google Shape;1833;p212"/>
          <p:cNvSpPr/>
          <p:nvPr/>
        </p:nvSpPr>
        <p:spPr>
          <a:xfrm>
            <a:off x="4707612" y="37818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3</a:t>
            </a:r>
            <a:endParaRPr b="0" i="0" sz="900" u="none" cap="none" strike="noStrike">
              <a:solidFill>
                <a:srgbClr val="FFFFFF"/>
              </a:solidFill>
              <a:latin typeface="Arial"/>
              <a:ea typeface="Arial"/>
              <a:cs typeface="Arial"/>
              <a:sym typeface="Arial"/>
            </a:endParaRPr>
          </a:p>
        </p:txBody>
      </p:sp>
      <p:sp>
        <p:nvSpPr>
          <p:cNvPr id="1834" name="Google Shape;1834;p212"/>
          <p:cNvSpPr/>
          <p:nvPr/>
        </p:nvSpPr>
        <p:spPr>
          <a:xfrm>
            <a:off x="4981011" y="37818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35" name="Google Shape;1835;p212"/>
          <p:cNvSpPr/>
          <p:nvPr/>
        </p:nvSpPr>
        <p:spPr>
          <a:xfrm>
            <a:off x="5254409" y="37818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4</a:t>
            </a:r>
            <a:endParaRPr b="0" i="0" sz="900" u="none" cap="none" strike="noStrike">
              <a:solidFill>
                <a:srgbClr val="FFFFFF"/>
              </a:solidFill>
              <a:latin typeface="Arial"/>
              <a:ea typeface="Arial"/>
              <a:cs typeface="Arial"/>
              <a:sym typeface="Arial"/>
            </a:endParaRPr>
          </a:p>
        </p:txBody>
      </p:sp>
      <p:sp>
        <p:nvSpPr>
          <p:cNvPr id="1836" name="Google Shape;1836;p212"/>
          <p:cNvSpPr/>
          <p:nvPr/>
        </p:nvSpPr>
        <p:spPr>
          <a:xfrm>
            <a:off x="5527808" y="37818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1</a:t>
            </a:r>
            <a:endParaRPr b="0" i="0" sz="900" u="none" cap="none" strike="noStrike">
              <a:solidFill>
                <a:srgbClr val="FFFFFF"/>
              </a:solidFill>
              <a:latin typeface="Arial"/>
              <a:ea typeface="Arial"/>
              <a:cs typeface="Arial"/>
              <a:sym typeface="Arial"/>
            </a:endParaRPr>
          </a:p>
        </p:txBody>
      </p:sp>
      <p:sp>
        <p:nvSpPr>
          <p:cNvPr id="1837" name="Google Shape;1837;p212"/>
          <p:cNvSpPr/>
          <p:nvPr/>
        </p:nvSpPr>
        <p:spPr>
          <a:xfrm>
            <a:off x="5801207" y="37818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5</a:t>
            </a:r>
            <a:endParaRPr b="0" i="0" sz="900" u="none" cap="none" strike="noStrike">
              <a:solidFill>
                <a:srgbClr val="FFFFFF"/>
              </a:solidFill>
              <a:latin typeface="Arial"/>
              <a:ea typeface="Arial"/>
              <a:cs typeface="Arial"/>
              <a:sym typeface="Arial"/>
            </a:endParaRPr>
          </a:p>
        </p:txBody>
      </p:sp>
      <p:sp>
        <p:nvSpPr>
          <p:cNvPr id="1838" name="Google Shape;1838;p212"/>
          <p:cNvSpPr/>
          <p:nvPr/>
        </p:nvSpPr>
        <p:spPr>
          <a:xfrm>
            <a:off x="6066794" y="3781803"/>
            <a:ext cx="242100" cy="2424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9</a:t>
            </a:r>
            <a:endParaRPr b="0" i="0" sz="900" u="none" cap="none" strike="noStrike">
              <a:solidFill>
                <a:srgbClr val="FFFFFF"/>
              </a:solidFill>
              <a:latin typeface="Arial"/>
              <a:ea typeface="Arial"/>
              <a:cs typeface="Arial"/>
              <a:sym typeface="Arial"/>
            </a:endParaRPr>
          </a:p>
        </p:txBody>
      </p:sp>
      <p:sp>
        <p:nvSpPr>
          <p:cNvPr id="1839" name="Google Shape;1839;p212"/>
          <p:cNvSpPr txBox="1"/>
          <p:nvPr/>
        </p:nvSpPr>
        <p:spPr>
          <a:xfrm>
            <a:off x="3177250" y="4289450"/>
            <a:ext cx="13923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Indicator Digit + </a:t>
            </a:r>
            <a:br>
              <a:rPr b="0" i="0" lang="en" sz="800" u="none" cap="none" strike="noStrike">
                <a:solidFill>
                  <a:srgbClr val="000000"/>
                </a:solidFill>
                <a:latin typeface="Arial"/>
                <a:ea typeface="Arial"/>
                <a:cs typeface="Arial"/>
                <a:sym typeface="Arial"/>
              </a:rPr>
            </a:br>
            <a:r>
              <a:rPr b="0" i="0" lang="en" sz="800" u="none" cap="none" strike="noStrike">
                <a:solidFill>
                  <a:srgbClr val="000000"/>
                </a:solidFill>
                <a:latin typeface="Arial"/>
                <a:ea typeface="Arial"/>
                <a:cs typeface="Arial"/>
                <a:sym typeface="Arial"/>
              </a:rPr>
              <a:t>Item Reference Number</a:t>
            </a:r>
            <a:endParaRPr b="0" i="0" sz="800" u="none" cap="none" strike="noStrike">
              <a:solidFill>
                <a:srgbClr val="000000"/>
              </a:solidFill>
              <a:latin typeface="Arial"/>
              <a:ea typeface="Arial"/>
              <a:cs typeface="Arial"/>
              <a:sym typeface="Arial"/>
            </a:endParaRPr>
          </a:p>
        </p:txBody>
      </p:sp>
      <p:sp>
        <p:nvSpPr>
          <p:cNvPr id="1840" name="Google Shape;1840;p212"/>
          <p:cNvSpPr txBox="1"/>
          <p:nvPr/>
        </p:nvSpPr>
        <p:spPr>
          <a:xfrm>
            <a:off x="4825400" y="4289450"/>
            <a:ext cx="1392300" cy="3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71717"/>
              </a:buClr>
              <a:buSzPts val="800"/>
              <a:buFont typeface="Arial"/>
              <a:buNone/>
            </a:pPr>
            <a:r>
              <a:rPr b="0" i="0" lang="en" sz="800" u="none" cap="none" strike="noStrike">
                <a:solidFill>
                  <a:srgbClr val="000000"/>
                </a:solidFill>
                <a:latin typeface="Arial"/>
                <a:ea typeface="Arial"/>
                <a:cs typeface="Arial"/>
                <a:sym typeface="Arial"/>
              </a:rPr>
              <a:t>Serial Number</a:t>
            </a:r>
            <a:endParaRPr b="0" i="0" sz="800" u="none" cap="none" strike="noStrike">
              <a:solidFill>
                <a:srgbClr val="000000"/>
              </a:solidFill>
              <a:latin typeface="Arial"/>
              <a:ea typeface="Arial"/>
              <a:cs typeface="Arial"/>
              <a:sym typeface="Arial"/>
            </a:endParaRPr>
          </a:p>
        </p:txBody>
      </p:sp>
      <p:sp>
        <p:nvSpPr>
          <p:cNvPr id="1841" name="Google Shape;1841;p212"/>
          <p:cNvSpPr/>
          <p:nvPr/>
        </p:nvSpPr>
        <p:spPr>
          <a:xfrm>
            <a:off x="-4050" y="4965125"/>
            <a:ext cx="9144000" cy="1785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212"/>
          <p:cNvSpPr/>
          <p:nvPr/>
        </p:nvSpPr>
        <p:spPr>
          <a:xfrm>
            <a:off x="7444750" y="4733600"/>
            <a:ext cx="1648500" cy="178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212"/>
          <p:cNvSpPr txBox="1"/>
          <p:nvPr/>
        </p:nvSpPr>
        <p:spPr>
          <a:xfrm>
            <a:off x="7644450" y="4583250"/>
            <a:ext cx="1496700" cy="328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26334"/>
              </a:buClr>
              <a:buSzPts val="600"/>
              <a:buFont typeface="Arial"/>
              <a:buNone/>
            </a:pPr>
            <a:r>
              <a:rPr b="0" i="0" lang="en" sz="600" u="none" cap="none" strike="noStrike">
                <a:solidFill>
                  <a:srgbClr val="000000"/>
                </a:solidFill>
                <a:latin typeface="Arial"/>
                <a:ea typeface="Arial"/>
                <a:cs typeface="Arial"/>
                <a:sym typeface="Arial"/>
              </a:rPr>
              <a:t>Source: GS1 US: UPC to EPC 2012</a:t>
            </a:r>
            <a:endParaRPr b="0" i="0" sz="600" u="none" cap="none" strike="noStrike">
              <a:solidFill>
                <a:srgbClr val="000000"/>
              </a:solidFill>
              <a:latin typeface="Arial"/>
              <a:ea typeface="Arial"/>
              <a:cs typeface="Arial"/>
              <a:sym typeface="Arial"/>
            </a:endParaRPr>
          </a:p>
        </p:txBody>
      </p:sp>
      <p:sp>
        <p:nvSpPr>
          <p:cNvPr id="1844" name="Google Shape;1844;p212"/>
          <p:cNvSpPr/>
          <p:nvPr/>
        </p:nvSpPr>
        <p:spPr>
          <a:xfrm>
            <a:off x="1297250" y="4067575"/>
            <a:ext cx="16485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212"/>
          <p:cNvSpPr/>
          <p:nvPr/>
        </p:nvSpPr>
        <p:spPr>
          <a:xfrm>
            <a:off x="3189225" y="406757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46" name="Google Shape;1846;p212"/>
          <p:cNvCxnSpPr/>
          <p:nvPr/>
        </p:nvCxnSpPr>
        <p:spPr>
          <a:xfrm>
            <a:off x="4300650" y="2687150"/>
            <a:ext cx="0" cy="106800"/>
          </a:xfrm>
          <a:prstGeom prst="straightConnector1">
            <a:avLst/>
          </a:prstGeom>
          <a:noFill/>
          <a:ln cap="flat" cmpd="sng" w="9525">
            <a:solidFill>
              <a:srgbClr val="000000"/>
            </a:solidFill>
            <a:prstDash val="solid"/>
            <a:round/>
            <a:headEnd len="sm" w="sm" type="none"/>
            <a:tailEnd len="sm" w="sm" type="none"/>
          </a:ln>
        </p:spPr>
      </p:cxnSp>
      <p:sp>
        <p:nvSpPr>
          <p:cNvPr id="1847" name="Google Shape;1847;p212"/>
          <p:cNvSpPr/>
          <p:nvPr/>
        </p:nvSpPr>
        <p:spPr>
          <a:xfrm>
            <a:off x="4822550" y="406757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212"/>
          <p:cNvSpPr/>
          <p:nvPr/>
        </p:nvSpPr>
        <p:spPr>
          <a:xfrm>
            <a:off x="666850" y="4008425"/>
            <a:ext cx="5770500" cy="128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212"/>
          <p:cNvSpPr/>
          <p:nvPr/>
        </p:nvSpPr>
        <p:spPr>
          <a:xfrm>
            <a:off x="1297250" y="2620325"/>
            <a:ext cx="1392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212"/>
          <p:cNvSpPr/>
          <p:nvPr/>
        </p:nvSpPr>
        <p:spPr>
          <a:xfrm>
            <a:off x="2933025" y="2620325"/>
            <a:ext cx="1128300" cy="17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212"/>
          <p:cNvSpPr/>
          <p:nvPr/>
        </p:nvSpPr>
        <p:spPr>
          <a:xfrm>
            <a:off x="666850" y="2561175"/>
            <a:ext cx="4115700" cy="128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52" name="Google Shape;1852;p212"/>
          <p:cNvCxnSpPr/>
          <p:nvPr/>
        </p:nvCxnSpPr>
        <p:spPr>
          <a:xfrm>
            <a:off x="1144850" y="3337150"/>
            <a:ext cx="5133000" cy="0"/>
          </a:xfrm>
          <a:prstGeom prst="straightConnector1">
            <a:avLst/>
          </a:prstGeom>
          <a:noFill/>
          <a:ln cap="flat" cmpd="sng" w="9525">
            <a:solidFill>
              <a:srgbClr val="000000"/>
            </a:solidFill>
            <a:prstDash val="solid"/>
            <a:round/>
            <a:headEnd len="sm" w="sm" type="none"/>
            <a:tailEnd len="sm" w="sm" type="none"/>
          </a:ln>
        </p:spPr>
      </p:cxnSp>
      <p:cxnSp>
        <p:nvCxnSpPr>
          <p:cNvPr id="1853" name="Google Shape;1853;p212"/>
          <p:cNvCxnSpPr/>
          <p:nvPr/>
        </p:nvCxnSpPr>
        <p:spPr>
          <a:xfrm>
            <a:off x="1144850" y="1833925"/>
            <a:ext cx="3297300" cy="0"/>
          </a:xfrm>
          <a:prstGeom prst="straightConnector1">
            <a:avLst/>
          </a:prstGeom>
          <a:noFill/>
          <a:ln cap="flat" cmpd="sng" w="9525">
            <a:solidFill>
              <a:srgbClr val="000000"/>
            </a:solidFill>
            <a:prstDash val="solid"/>
            <a:round/>
            <a:headEnd len="sm" w="sm" type="none"/>
            <a:tailEnd len="sm" w="sm" type="none"/>
          </a:ln>
        </p:spPr>
      </p:cxnSp>
      <p:sp>
        <p:nvSpPr>
          <p:cNvPr id="1854" name="Google Shape;1854;p212"/>
          <p:cNvSpPr txBox="1"/>
          <p:nvPr/>
        </p:nvSpPr>
        <p:spPr>
          <a:xfrm>
            <a:off x="5258775" y="4358575"/>
            <a:ext cx="1462500" cy="3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800"/>
              <a:buFont typeface="Arial"/>
              <a:buNone/>
            </a:pPr>
            <a:r>
              <a:rPr b="0" i="0" lang="en" sz="800" u="none" cap="none" strike="noStrike">
                <a:solidFill>
                  <a:srgbClr val="000000"/>
                </a:solidFill>
                <a:latin typeface="Arial"/>
                <a:ea typeface="Arial"/>
                <a:cs typeface="Arial"/>
                <a:sym typeface="Arial"/>
              </a:rPr>
              <a:t>Release liner</a:t>
            </a:r>
            <a:endParaRPr b="0" i="0" sz="800" u="none" cap="none" strike="noStrike">
              <a:solidFill>
                <a:srgbClr val="000000"/>
              </a:solidFill>
              <a:latin typeface="Arial"/>
              <a:ea typeface="Arial"/>
              <a:cs typeface="Arial"/>
              <a:sym typeface="Arial"/>
            </a:endParaRPr>
          </a:p>
        </p:txBody>
      </p:sp>
      <p:sp>
        <p:nvSpPr>
          <p:cNvPr id="1855" name="Google Shape;1855;p212"/>
          <p:cNvSpPr txBox="1"/>
          <p:nvPr/>
        </p:nvSpPr>
        <p:spPr>
          <a:xfrm>
            <a:off x="7497225"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 Avery Dennison 2018</a:t>
            </a:r>
            <a:endParaRPr b="0" i="0" sz="600" u="none" cap="none" strike="noStrike">
              <a:solidFill>
                <a:srgbClr val="FFFFFF"/>
              </a:solidFill>
              <a:latin typeface="Arial"/>
              <a:ea typeface="Arial"/>
              <a:cs typeface="Arial"/>
              <a:sym typeface="Arial"/>
            </a:endParaRPr>
          </a:p>
        </p:txBody>
      </p:sp>
      <p:sp>
        <p:nvSpPr>
          <p:cNvPr id="1856" name="Google Shape;1856;p212"/>
          <p:cNvSpPr txBox="1"/>
          <p:nvPr/>
        </p:nvSpPr>
        <p:spPr>
          <a:xfrm>
            <a:off x="1151250" y="4967100"/>
            <a:ext cx="6257700" cy="176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000"/>
              <a:buFont typeface="Arial"/>
              <a:buNone/>
            </a:pPr>
            <a:r>
              <a:rPr b="0" i="0" lang="en" sz="600" u="none" cap="none" strike="noStrike">
                <a:solidFill>
                  <a:srgbClr val="FFFFFF"/>
                </a:solidFill>
                <a:latin typeface="Arial"/>
                <a:ea typeface="Arial"/>
                <a:cs typeface="Arial"/>
                <a:sym typeface="Arial"/>
              </a:rPr>
              <a:t>Avery Dennison Confidential - Not to be shared without Permission</a:t>
            </a:r>
            <a:endParaRPr b="0" i="0" sz="600" u="none" cap="none" strike="noStrike">
              <a:solidFill>
                <a:srgbClr val="000000"/>
              </a:solidFill>
              <a:latin typeface="Arial"/>
              <a:ea typeface="Arial"/>
              <a:cs typeface="Arial"/>
              <a:sym typeface="Arial"/>
            </a:endParaRPr>
          </a:p>
        </p:txBody>
      </p:sp>
      <p:sp>
        <p:nvSpPr>
          <p:cNvPr id="1857" name="Google Shape;1857;p212"/>
          <p:cNvSpPr txBox="1"/>
          <p:nvPr/>
        </p:nvSpPr>
        <p:spPr>
          <a:xfrm>
            <a:off x="390500" y="4965063"/>
            <a:ext cx="1648500" cy="17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 sz="600" u="none" cap="none" strike="noStrike">
                <a:solidFill>
                  <a:srgbClr val="FFFFFF"/>
                </a:solidFill>
                <a:latin typeface="Arial"/>
                <a:ea typeface="Arial"/>
                <a:cs typeface="Arial"/>
                <a:sym typeface="Arial"/>
              </a:rPr>
              <a:t>RFID FOR BEAUTY </a:t>
            </a:r>
            <a:endParaRPr b="0" i="0" sz="600" u="none" cap="none" strike="noStrike">
              <a:solidFill>
                <a:srgbClr val="FFFFFF"/>
              </a:solidFill>
              <a:latin typeface="Arial"/>
              <a:ea typeface="Arial"/>
              <a:cs typeface="Arial"/>
              <a:sym typeface="Arial"/>
            </a:endParaRPr>
          </a:p>
        </p:txBody>
      </p:sp>
      <p:sp>
        <p:nvSpPr>
          <p:cNvPr id="1858" name="Google Shape;1858;p212"/>
          <p:cNvSpPr txBox="1"/>
          <p:nvPr/>
        </p:nvSpPr>
        <p:spPr>
          <a:xfrm>
            <a:off x="473375" y="80725"/>
            <a:ext cx="3275100" cy="6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CC0000"/>
                </a:solidFill>
                <a:latin typeface="Helvetica Neue"/>
                <a:ea typeface="Helvetica Neue"/>
                <a:cs typeface="Helvetica Neue"/>
                <a:sym typeface="Helvetica Neue"/>
              </a:rPr>
              <a:t>RFID 101</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100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ENCODAGE DU TAG</a:t>
            </a:r>
            <a:endParaRPr b="1" i="0" sz="1800" u="none" cap="none" strike="noStrike">
              <a:solidFill>
                <a:srgbClr val="000000"/>
              </a:solidFill>
              <a:latin typeface="Helvetica Neue"/>
              <a:ea typeface="Helvetica Neue"/>
              <a:cs typeface="Helvetica Neue"/>
              <a:sym typeface="Helvetica Neue"/>
            </a:endParaRPr>
          </a:p>
        </p:txBody>
      </p:sp>
      <p:cxnSp>
        <p:nvCxnSpPr>
          <p:cNvPr id="1859" name="Google Shape;1859;p212"/>
          <p:cNvCxnSpPr/>
          <p:nvPr/>
        </p:nvCxnSpPr>
        <p:spPr>
          <a:xfrm>
            <a:off x="476250" y="796625"/>
            <a:ext cx="2779500" cy="0"/>
          </a:xfrm>
          <a:prstGeom prst="straightConnector1">
            <a:avLst/>
          </a:prstGeom>
          <a:noFill/>
          <a:ln cap="flat" cmpd="sng" w="19050">
            <a:solidFill>
              <a:srgbClr val="CC0000"/>
            </a:solidFill>
            <a:prstDash val="solid"/>
            <a:round/>
            <a:headEnd len="sm" w="sm" type="none"/>
            <a:tailEnd len="sm" w="sm" type="none"/>
          </a:ln>
        </p:spPr>
      </p:cxnSp>
      <p:sp>
        <p:nvSpPr>
          <p:cNvPr id="1860" name="Google Shape;1860;p212"/>
          <p:cNvSpPr txBox="1"/>
          <p:nvPr/>
        </p:nvSpPr>
        <p:spPr>
          <a:xfrm>
            <a:off x="3309325" y="1063850"/>
            <a:ext cx="3889200" cy="83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SGTIN = GTIN + unique serial number</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7" name="Shape 927"/>
        <p:cNvGrpSpPr/>
        <p:nvPr/>
      </p:nvGrpSpPr>
      <p:grpSpPr>
        <a:xfrm>
          <a:off x="0" y="0"/>
          <a:ext cx="0" cy="0"/>
          <a:chOff x="0" y="0"/>
          <a:chExt cx="0" cy="0"/>
        </a:xfrm>
      </p:grpSpPr>
      <p:pic>
        <p:nvPicPr>
          <p:cNvPr id="928" name="Google Shape;928;p164"/>
          <p:cNvPicPr preferRelativeResize="0"/>
          <p:nvPr/>
        </p:nvPicPr>
        <p:blipFill/>
        <p:spPr>
          <a:xfrm>
            <a:off x="2591432" y="126983"/>
            <a:ext cx="3983349" cy="2240634"/>
          </a:xfrm>
          <a:prstGeom prst="rect">
            <a:avLst/>
          </a:prstGeom>
          <a:solidFill>
            <a:srgbClr val="FFFFFF"/>
          </a:solidFill>
          <a:ln>
            <a:noFill/>
          </a:ln>
        </p:spPr>
      </p:pic>
      <p:pic>
        <p:nvPicPr>
          <p:cNvPr id="929" name="Google Shape;929;p164"/>
          <p:cNvPicPr preferRelativeResize="0"/>
          <p:nvPr/>
        </p:nvPicPr>
        <p:blipFill rotWithShape="1">
          <a:blip r:embed="rId3">
            <a:alphaModFix/>
          </a:blip>
          <a:srcRect b="30497" l="57622" r="6531" t="45301"/>
          <a:stretch/>
        </p:blipFill>
        <p:spPr>
          <a:xfrm>
            <a:off x="3850278" y="3923916"/>
            <a:ext cx="2007890" cy="877169"/>
          </a:xfrm>
          <a:prstGeom prst="rect">
            <a:avLst/>
          </a:prstGeom>
          <a:noFill/>
          <a:ln>
            <a:noFill/>
          </a:ln>
        </p:spPr>
      </p:pic>
      <p:pic>
        <p:nvPicPr>
          <p:cNvPr id="930" name="Google Shape;930;p164"/>
          <p:cNvPicPr preferRelativeResize="0"/>
          <p:nvPr/>
        </p:nvPicPr>
        <p:blipFill rotWithShape="1">
          <a:blip r:embed="rId3">
            <a:alphaModFix/>
          </a:blip>
          <a:srcRect b="7419" l="25211" r="20233" t="67751"/>
          <a:stretch/>
        </p:blipFill>
        <p:spPr>
          <a:xfrm>
            <a:off x="623402" y="3519781"/>
            <a:ext cx="3055878" cy="899978"/>
          </a:xfrm>
          <a:prstGeom prst="rect">
            <a:avLst/>
          </a:prstGeom>
          <a:noFill/>
          <a:ln>
            <a:noFill/>
          </a:ln>
        </p:spPr>
      </p:pic>
      <p:pic>
        <p:nvPicPr>
          <p:cNvPr id="931" name="Google Shape;931;p164"/>
          <p:cNvPicPr preferRelativeResize="0"/>
          <p:nvPr/>
        </p:nvPicPr>
        <p:blipFill rotWithShape="1">
          <a:blip r:embed="rId3">
            <a:alphaModFix/>
          </a:blip>
          <a:srcRect b="31527" l="8471" r="6531" t="45301"/>
          <a:stretch/>
        </p:blipFill>
        <p:spPr>
          <a:xfrm>
            <a:off x="114300" y="2449488"/>
            <a:ext cx="4761035" cy="839892"/>
          </a:xfrm>
          <a:prstGeom prst="rect">
            <a:avLst/>
          </a:prstGeom>
          <a:noFill/>
          <a:ln>
            <a:noFill/>
          </a:ln>
        </p:spPr>
      </p:pic>
      <p:sp>
        <p:nvSpPr>
          <p:cNvPr id="932" name="Google Shape;932;p164"/>
          <p:cNvSpPr/>
          <p:nvPr/>
        </p:nvSpPr>
        <p:spPr>
          <a:xfrm>
            <a:off x="3060298" y="2508453"/>
            <a:ext cx="1853395" cy="6609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933" name="Google Shape;933;p164"/>
          <p:cNvSpPr txBox="1"/>
          <p:nvPr/>
        </p:nvSpPr>
        <p:spPr>
          <a:xfrm>
            <a:off x="6461251" y="4857547"/>
            <a:ext cx="2512802" cy="180631"/>
          </a:xfrm>
          <a:prstGeom prst="rect">
            <a:avLst/>
          </a:prstGeom>
          <a:noFill/>
          <a:ln>
            <a:noFill/>
          </a:ln>
        </p:spPr>
        <p:txBody>
          <a:bodyPr anchorCtr="0" anchor="b" bIns="34275" lIns="68575" spcFirstLastPara="1" rIns="68575" wrap="square" tIns="34275">
            <a:noAutofit/>
          </a:bodyPr>
          <a:lstStyle/>
          <a:p>
            <a:pPr indent="0" lvl="0" marL="0" marR="0" rtl="0" algn="r">
              <a:lnSpc>
                <a:spcPct val="100000"/>
              </a:lnSpc>
              <a:spcBef>
                <a:spcPts val="0"/>
              </a:spcBef>
              <a:spcAft>
                <a:spcPts val="0"/>
              </a:spcAft>
              <a:buNone/>
            </a:pPr>
            <a:fld id="{00000000-1234-1234-1234-123412341234}" type="slidenum">
              <a:rPr b="0" i="0" lang="en" sz="750" u="none" cap="none" strike="noStrike">
                <a:solidFill>
                  <a:srgbClr val="A7A8AA"/>
                </a:solidFill>
                <a:latin typeface="Arial"/>
                <a:ea typeface="Arial"/>
                <a:cs typeface="Arial"/>
                <a:sym typeface="Arial"/>
              </a:rPr>
              <a:t>‹#›</a:t>
            </a:fld>
            <a:endParaRPr b="0" i="0" sz="750" u="none" cap="none" strike="noStrike">
              <a:solidFill>
                <a:srgbClr val="A7A8AA"/>
              </a:solidFill>
              <a:latin typeface="Arial"/>
              <a:ea typeface="Arial"/>
              <a:cs typeface="Arial"/>
              <a:sym typeface="Arial"/>
            </a:endParaRPr>
          </a:p>
        </p:txBody>
      </p:sp>
      <p:sp>
        <p:nvSpPr>
          <p:cNvPr id="934" name="Google Shape;934;p164"/>
          <p:cNvSpPr txBox="1"/>
          <p:nvPr/>
        </p:nvSpPr>
        <p:spPr>
          <a:xfrm>
            <a:off x="169948" y="4808768"/>
            <a:ext cx="4811880" cy="20774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A7A8AA"/>
                </a:solidFill>
                <a:latin typeface="Arial"/>
                <a:ea typeface="Arial"/>
                <a:cs typeface="Arial"/>
                <a:sym typeface="Arial"/>
              </a:rPr>
              <a:t>SMAG GRAPHIQUE | Paris, France | 2019</a:t>
            </a:r>
            <a:endParaRPr/>
          </a:p>
        </p:txBody>
      </p:sp>
      <p:pic>
        <p:nvPicPr>
          <p:cNvPr id="935" name="Google Shape;935;p164"/>
          <p:cNvPicPr preferRelativeResize="0"/>
          <p:nvPr/>
        </p:nvPicPr>
        <p:blipFill rotWithShape="1">
          <a:blip r:embed="rId4">
            <a:alphaModFix/>
          </a:blip>
          <a:srcRect b="0" l="0" r="0" t="0"/>
          <a:stretch/>
        </p:blipFill>
        <p:spPr>
          <a:xfrm>
            <a:off x="221313" y="130425"/>
            <a:ext cx="807300" cy="558396"/>
          </a:xfrm>
          <a:prstGeom prst="rect">
            <a:avLst/>
          </a:prstGeom>
          <a:noFill/>
          <a:ln>
            <a:noFill/>
          </a:ln>
        </p:spPr>
      </p:pic>
      <p:sp>
        <p:nvSpPr>
          <p:cNvPr id="936" name="Google Shape;936;p164"/>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rgbClr val="001D65"/>
                </a:solidFill>
                <a:latin typeface="Arial"/>
                <a:ea typeface="Arial"/>
                <a:cs typeface="Arial"/>
                <a:sym typeface="Arial"/>
              </a:rPr>
              <a:t>SMAG GRAPHIQUE</a:t>
            </a:r>
            <a:endParaRPr b="0" i="0" sz="1800" u="none" cap="none" strike="noStrike">
              <a:solidFill>
                <a:srgbClr val="001D65"/>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rgbClr val="092C74"/>
                </a:solidFill>
                <a:latin typeface="Arial"/>
                <a:ea typeface="Arial"/>
                <a:cs typeface="Arial"/>
                <a:sym typeface="Arial"/>
              </a:rPr>
              <a:t>SOLUTIONS MULTI-PROCÉDÉS</a:t>
            </a:r>
            <a:endParaRPr/>
          </a:p>
        </p:txBody>
      </p:sp>
      <p:grpSp>
        <p:nvGrpSpPr>
          <p:cNvPr id="937" name="Google Shape;937;p164"/>
          <p:cNvGrpSpPr/>
          <p:nvPr/>
        </p:nvGrpSpPr>
        <p:grpSpPr>
          <a:xfrm>
            <a:off x="5439724" y="2501310"/>
            <a:ext cx="3115110" cy="271658"/>
            <a:chOff x="7468865" y="4109780"/>
            <a:chExt cx="4153481" cy="362210"/>
          </a:xfrm>
        </p:grpSpPr>
        <p:cxnSp>
          <p:nvCxnSpPr>
            <p:cNvPr id="938" name="Google Shape;938;p164"/>
            <p:cNvCxnSpPr/>
            <p:nvPr/>
          </p:nvCxnSpPr>
          <p:spPr>
            <a:xfrm>
              <a:off x="7475287" y="4109780"/>
              <a:ext cx="4147058" cy="0"/>
            </a:xfrm>
            <a:prstGeom prst="straightConnector1">
              <a:avLst/>
            </a:prstGeom>
            <a:noFill/>
            <a:ln cap="flat" cmpd="sng" w="9525">
              <a:solidFill>
                <a:srgbClr val="E2E2E2"/>
              </a:solidFill>
              <a:prstDash val="solid"/>
              <a:round/>
              <a:headEnd len="sm" w="sm" type="none"/>
              <a:tailEnd len="sm" w="sm" type="none"/>
            </a:ln>
          </p:spPr>
        </p:cxnSp>
        <p:cxnSp>
          <p:nvCxnSpPr>
            <p:cNvPr id="939" name="Google Shape;939;p164"/>
            <p:cNvCxnSpPr/>
            <p:nvPr/>
          </p:nvCxnSpPr>
          <p:spPr>
            <a:xfrm flipH="1">
              <a:off x="11615923" y="4109780"/>
              <a:ext cx="6422" cy="362210"/>
            </a:xfrm>
            <a:prstGeom prst="straightConnector1">
              <a:avLst/>
            </a:prstGeom>
            <a:noFill/>
            <a:ln cap="flat" cmpd="sng" w="9525">
              <a:solidFill>
                <a:srgbClr val="E2E2E2"/>
              </a:solidFill>
              <a:prstDash val="solid"/>
              <a:round/>
              <a:headEnd len="sm" w="sm" type="none"/>
              <a:tailEnd len="sm" w="sm" type="none"/>
            </a:ln>
          </p:spPr>
        </p:cxnSp>
        <p:cxnSp>
          <p:nvCxnSpPr>
            <p:cNvPr id="940" name="Google Shape;940;p164"/>
            <p:cNvCxnSpPr/>
            <p:nvPr/>
          </p:nvCxnSpPr>
          <p:spPr>
            <a:xfrm flipH="1">
              <a:off x="7468865" y="4109780"/>
              <a:ext cx="6422" cy="362210"/>
            </a:xfrm>
            <a:prstGeom prst="straightConnector1">
              <a:avLst/>
            </a:prstGeom>
            <a:noFill/>
            <a:ln cap="flat" cmpd="sng" w="9525">
              <a:solidFill>
                <a:srgbClr val="E2E2E2"/>
              </a:solidFill>
              <a:prstDash val="solid"/>
              <a:round/>
              <a:headEnd len="sm" w="sm" type="none"/>
              <a:tailEnd len="sm" w="sm" type="none"/>
            </a:ln>
          </p:spPr>
        </p:cxnSp>
        <p:cxnSp>
          <p:nvCxnSpPr>
            <p:cNvPr id="941" name="Google Shape;941;p164"/>
            <p:cNvCxnSpPr/>
            <p:nvPr/>
          </p:nvCxnSpPr>
          <p:spPr>
            <a:xfrm flipH="1">
              <a:off x="8852288" y="4109780"/>
              <a:ext cx="6422" cy="362210"/>
            </a:xfrm>
            <a:prstGeom prst="straightConnector1">
              <a:avLst/>
            </a:prstGeom>
            <a:noFill/>
            <a:ln cap="flat" cmpd="sng" w="9525">
              <a:solidFill>
                <a:srgbClr val="E2E2E2"/>
              </a:solidFill>
              <a:prstDash val="solid"/>
              <a:round/>
              <a:headEnd len="sm" w="sm" type="none"/>
              <a:tailEnd len="sm" w="sm" type="none"/>
            </a:ln>
          </p:spPr>
        </p:cxnSp>
        <p:cxnSp>
          <p:nvCxnSpPr>
            <p:cNvPr id="942" name="Google Shape;942;p164"/>
            <p:cNvCxnSpPr/>
            <p:nvPr/>
          </p:nvCxnSpPr>
          <p:spPr>
            <a:xfrm flipH="1">
              <a:off x="10235711" y="4109780"/>
              <a:ext cx="6422" cy="362210"/>
            </a:xfrm>
            <a:prstGeom prst="straightConnector1">
              <a:avLst/>
            </a:prstGeom>
            <a:noFill/>
            <a:ln cap="flat" cmpd="sng" w="9525">
              <a:solidFill>
                <a:srgbClr val="E2E2E2"/>
              </a:solidFill>
              <a:prstDash val="solid"/>
              <a:round/>
              <a:headEnd len="sm" w="sm" type="none"/>
              <a:tailEnd len="sm" w="sm" type="none"/>
            </a:ln>
          </p:spPr>
        </p:cxnSp>
      </p:grpSp>
      <p:sp>
        <p:nvSpPr>
          <p:cNvPr id="943" name="Google Shape;943;p164"/>
          <p:cNvSpPr txBox="1"/>
          <p:nvPr/>
        </p:nvSpPr>
        <p:spPr>
          <a:xfrm>
            <a:off x="5073864" y="2849188"/>
            <a:ext cx="731720" cy="43858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2CA9E1"/>
                </a:solidFill>
                <a:latin typeface="Arial"/>
                <a:ea typeface="Arial"/>
                <a:cs typeface="Arial"/>
                <a:sym typeface="Arial"/>
              </a:rPr>
              <a:t>Classic</a:t>
            </a:r>
            <a:endParaRPr/>
          </a:p>
          <a:p>
            <a:pPr indent="0" lvl="0" marL="0" marR="0" rtl="0" algn="ctr">
              <a:lnSpc>
                <a:spcPct val="100000"/>
              </a:lnSpc>
              <a:spcBef>
                <a:spcPts val="0"/>
              </a:spcBef>
              <a:spcAft>
                <a:spcPts val="0"/>
              </a:spcAft>
              <a:buNone/>
            </a:pPr>
            <a:r>
              <a:rPr b="0" i="0" lang="en" sz="1050" u="none" cap="none" strike="noStrike">
                <a:solidFill>
                  <a:srgbClr val="4F5356"/>
                </a:solidFill>
                <a:latin typeface="Arial"/>
                <a:ea typeface="Arial"/>
                <a:cs typeface="Arial"/>
                <a:sym typeface="Arial"/>
              </a:rPr>
              <a:t>GALAXIE</a:t>
            </a:r>
            <a:endParaRPr/>
          </a:p>
        </p:txBody>
      </p:sp>
      <p:sp>
        <p:nvSpPr>
          <p:cNvPr id="944" name="Google Shape;944;p164"/>
          <p:cNvSpPr txBox="1"/>
          <p:nvPr/>
        </p:nvSpPr>
        <p:spPr>
          <a:xfrm>
            <a:off x="6111431" y="2849188"/>
            <a:ext cx="731720" cy="43858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2CA9E1"/>
                </a:solidFill>
                <a:latin typeface="Arial"/>
                <a:ea typeface="Arial"/>
                <a:cs typeface="Arial"/>
                <a:sym typeface="Arial"/>
              </a:rPr>
              <a:t>Classic</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rPr b="0" i="0" lang="en" sz="1050" u="none" cap="none" strike="noStrike">
                <a:solidFill>
                  <a:srgbClr val="4F5356"/>
                </a:solidFill>
                <a:latin typeface="Arial"/>
                <a:ea typeface="Arial"/>
                <a:cs typeface="Arial"/>
                <a:sym typeface="Arial"/>
              </a:rPr>
              <a:t>DCR</a:t>
            </a:r>
            <a:endParaRPr/>
          </a:p>
        </p:txBody>
      </p:sp>
      <p:sp>
        <p:nvSpPr>
          <p:cNvPr id="945" name="Google Shape;945;p164"/>
          <p:cNvSpPr txBox="1"/>
          <p:nvPr/>
        </p:nvSpPr>
        <p:spPr>
          <a:xfrm>
            <a:off x="7045237" y="2849189"/>
            <a:ext cx="954620" cy="16677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2CA9E1"/>
                </a:solidFill>
                <a:latin typeface="Arial"/>
                <a:ea typeface="Arial"/>
                <a:cs typeface="Arial"/>
                <a:sym typeface="Arial"/>
              </a:rPr>
              <a:t>Classic</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rPr b="0" i="0" lang="en" sz="1050" u="none" cap="none" strike="noStrike">
                <a:solidFill>
                  <a:srgbClr val="4F5356"/>
                </a:solidFill>
                <a:latin typeface="Arial"/>
                <a:ea typeface="Arial"/>
                <a:cs typeface="Arial"/>
                <a:sym typeface="Arial"/>
              </a:rPr>
              <a:t>FINITION</a:t>
            </a:r>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Sortie feuille à format variable</a:t>
            </a:r>
            <a:endParaRPr b="0" i="0" sz="900" u="none" cap="none" strike="noStrike">
              <a:solidFill>
                <a:srgbClr val="4F5356"/>
              </a:solidFill>
              <a:latin typeface="Arial"/>
              <a:ea typeface="Arial"/>
              <a:cs typeface="Arial"/>
              <a:sym typeface="Arial"/>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Plieuse</a:t>
            </a:r>
            <a:endParaRPr b="0" i="0" sz="900" u="none" cap="none" strike="noStrike">
              <a:solidFill>
                <a:srgbClr val="4F5356"/>
              </a:solidFill>
              <a:latin typeface="Arial"/>
              <a:ea typeface="Arial"/>
              <a:cs typeface="Arial"/>
              <a:sym typeface="Arial"/>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Rembobineur Automatique</a:t>
            </a:r>
            <a:endParaRPr b="0" i="0" sz="900" u="none" cap="none" strike="noStrike">
              <a:solidFill>
                <a:srgbClr val="4F5356"/>
              </a:solidFill>
              <a:latin typeface="Arial"/>
              <a:ea typeface="Arial"/>
              <a:cs typeface="Arial"/>
              <a:sym typeface="Arial"/>
            </a:endParaRPr>
          </a:p>
        </p:txBody>
      </p:sp>
      <p:sp>
        <p:nvSpPr>
          <p:cNvPr id="946" name="Google Shape;946;p164"/>
          <p:cNvSpPr txBox="1"/>
          <p:nvPr/>
        </p:nvSpPr>
        <p:spPr>
          <a:xfrm>
            <a:off x="8100623" y="2849188"/>
            <a:ext cx="893359" cy="200824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2CA9E1"/>
                </a:solidFill>
                <a:latin typeface="Arial"/>
                <a:ea typeface="Arial"/>
                <a:cs typeface="Arial"/>
                <a:sym typeface="Arial"/>
              </a:rPr>
              <a:t>Classic</a:t>
            </a:r>
            <a:endParaRPr b="0" i="0" sz="12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None/>
            </a:pPr>
            <a:r>
              <a:rPr b="0" i="0" lang="en" sz="1050" u="none" cap="none" strike="noStrike">
                <a:solidFill>
                  <a:srgbClr val="4F5356"/>
                </a:solidFill>
                <a:latin typeface="Arial"/>
                <a:ea typeface="Arial"/>
                <a:cs typeface="Arial"/>
                <a:sym typeface="Arial"/>
              </a:rPr>
              <a:t>AUXILIAIRES</a:t>
            </a:r>
            <a:endParaRPr b="0" i="0" sz="1200" u="none" cap="none" strike="noStrike">
              <a:solidFill>
                <a:srgbClr val="4F5356"/>
              </a:solidFill>
              <a:latin typeface="Arial"/>
              <a:ea typeface="Arial"/>
              <a:cs typeface="Arial"/>
              <a:sym typeface="Arial"/>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Lève Bobine</a:t>
            </a:r>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Lève Outils</a:t>
            </a:r>
            <a:endParaRPr b="0" i="0" sz="900" u="none" cap="none" strike="noStrike">
              <a:solidFill>
                <a:srgbClr val="4F5356"/>
              </a:solidFill>
              <a:latin typeface="Arial"/>
              <a:ea typeface="Arial"/>
              <a:cs typeface="Arial"/>
              <a:sym typeface="Arial"/>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Fontaine de nettoyage</a:t>
            </a:r>
            <a:endParaRPr b="0" i="0" sz="900" u="none" cap="none" strike="noStrike">
              <a:solidFill>
                <a:srgbClr val="4F5356"/>
              </a:solidFill>
              <a:latin typeface="Arial"/>
              <a:ea typeface="Arial"/>
              <a:cs typeface="Arial"/>
              <a:sym typeface="Arial"/>
            </a:endParaRPr>
          </a:p>
          <a:p>
            <a:pPr indent="-128588" lvl="0" marL="135000" marR="0" rtl="0" algn="l">
              <a:lnSpc>
                <a:spcPct val="150000"/>
              </a:lnSpc>
              <a:spcBef>
                <a:spcPts val="0"/>
              </a:spcBef>
              <a:spcAft>
                <a:spcPts val="0"/>
              </a:spcAft>
              <a:buClr>
                <a:srgbClr val="4F5356"/>
              </a:buClr>
              <a:buSzPts val="900"/>
              <a:buFont typeface="Arial"/>
              <a:buChar char="•"/>
            </a:pPr>
            <a:r>
              <a:rPr b="0" i="0" lang="en" sz="900" u="none" cap="none" strike="noStrike">
                <a:solidFill>
                  <a:srgbClr val="4F5356"/>
                </a:solidFill>
                <a:latin typeface="Arial"/>
                <a:ea typeface="Arial"/>
                <a:cs typeface="Arial"/>
                <a:sym typeface="Arial"/>
              </a:rPr>
              <a:t>Aspirateurs de rives</a:t>
            </a:r>
            <a:endParaRPr b="0" i="0" sz="900" u="none" cap="none" strike="noStrike">
              <a:solidFill>
                <a:srgbClr val="4F5356"/>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050" u="none" cap="none" strike="noStrike">
              <a:solidFill>
                <a:srgbClr val="4F5356"/>
              </a:solidFill>
              <a:latin typeface="Arial"/>
              <a:ea typeface="Arial"/>
              <a:cs typeface="Arial"/>
              <a:sym typeface="Arial"/>
            </a:endParaRPr>
          </a:p>
        </p:txBody>
      </p:sp>
      <p:cxnSp>
        <p:nvCxnSpPr>
          <p:cNvPr id="947" name="Google Shape;947;p164"/>
          <p:cNvCxnSpPr/>
          <p:nvPr/>
        </p:nvCxnSpPr>
        <p:spPr>
          <a:xfrm flipH="1">
            <a:off x="3850619" y="2501311"/>
            <a:ext cx="8147" cy="1479755"/>
          </a:xfrm>
          <a:prstGeom prst="straightConnector1">
            <a:avLst/>
          </a:prstGeom>
          <a:noFill/>
          <a:ln cap="flat" cmpd="sng" w="9525">
            <a:solidFill>
              <a:srgbClr val="E2E2E2"/>
            </a:solidFill>
            <a:prstDash val="solid"/>
            <a:round/>
            <a:headEnd len="sm" w="sm" type="none"/>
            <a:tailEnd len="sm" w="sm" type="none"/>
          </a:ln>
        </p:spPr>
      </p:cxnSp>
      <p:sp>
        <p:nvSpPr>
          <p:cNvPr id="948" name="Google Shape;948;p164"/>
          <p:cNvSpPr/>
          <p:nvPr/>
        </p:nvSpPr>
        <p:spPr>
          <a:xfrm>
            <a:off x="3862001" y="2350576"/>
            <a:ext cx="762365" cy="361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949" name="Google Shape;949;p164"/>
          <p:cNvSpPr txBox="1"/>
          <p:nvPr/>
        </p:nvSpPr>
        <p:spPr>
          <a:xfrm>
            <a:off x="5439723" y="1805763"/>
            <a:ext cx="3105477"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rgbClr val="4F5356"/>
                </a:solidFill>
                <a:latin typeface="Arial"/>
                <a:ea typeface="Arial"/>
                <a:cs typeface="Arial"/>
                <a:sym typeface="Arial"/>
              </a:rPr>
              <a:t>Ligne </a:t>
            </a:r>
            <a:r>
              <a:rPr b="0" i="0" lang="en" sz="2400" u="none" cap="none" strike="noStrike">
                <a:solidFill>
                  <a:srgbClr val="2CA9E1"/>
                </a:solidFill>
                <a:latin typeface="Arial"/>
                <a:ea typeface="Arial"/>
                <a:cs typeface="Arial"/>
                <a:sym typeface="Arial"/>
              </a:rPr>
              <a:t>Classic</a:t>
            </a:r>
            <a:endParaRPr b="1" i="0" sz="2400" u="none" cap="none" strike="noStrike">
              <a:solidFill>
                <a:srgbClr val="4F5356"/>
              </a:solidFill>
              <a:latin typeface="Arial"/>
              <a:ea typeface="Arial"/>
              <a:cs typeface="Arial"/>
              <a:sym typeface="Arial"/>
            </a:endParaRPr>
          </a:p>
        </p:txBody>
      </p:sp>
      <p:sp>
        <p:nvSpPr>
          <p:cNvPr id="950" name="Google Shape;950;p164"/>
          <p:cNvSpPr/>
          <p:nvPr/>
        </p:nvSpPr>
        <p:spPr>
          <a:xfrm>
            <a:off x="521494" y="1768637"/>
            <a:ext cx="3325421" cy="487778"/>
          </a:xfrm>
          <a:prstGeom prst="roundRect">
            <a:avLst>
              <a:gd fmla="val 16667" name="adj"/>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rgbClr val="4F5356"/>
                </a:solidFill>
                <a:latin typeface="Arial"/>
                <a:ea typeface="Arial"/>
                <a:cs typeface="Arial"/>
                <a:sym typeface="Arial"/>
              </a:rPr>
              <a:t>Ligne </a:t>
            </a:r>
            <a:r>
              <a:rPr b="0" i="0" lang="en" sz="2400" u="none" cap="none" strike="noStrike">
                <a:solidFill>
                  <a:srgbClr val="001D65"/>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endParaRPr b="0" i="0" sz="2400" u="none" cap="none" strike="noStrike">
              <a:solidFill>
                <a:srgbClr val="4F5356"/>
              </a:solidFill>
              <a:latin typeface="Arial"/>
              <a:ea typeface="Arial"/>
              <a:cs typeface="Arial"/>
              <a:sym typeface="Arial"/>
            </a:endParaRPr>
          </a:p>
        </p:txBody>
      </p:sp>
      <p:sp>
        <p:nvSpPr>
          <p:cNvPr id="951" name="Google Shape;951;p164"/>
          <p:cNvSpPr/>
          <p:nvPr/>
        </p:nvSpPr>
        <p:spPr>
          <a:xfrm>
            <a:off x="3399118" y="2764086"/>
            <a:ext cx="879151" cy="1096516"/>
          </a:xfrm>
          <a:prstGeom prst="roundRect">
            <a:avLst>
              <a:gd fmla="val 16667" name="adj"/>
            </a:avLst>
          </a:prstGeom>
          <a:solidFill>
            <a:srgbClr val="092C74"/>
          </a:solidFill>
          <a:ln cap="flat" cmpd="sng" w="25400">
            <a:solidFill>
              <a:srgbClr val="092C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952" name="Google Shape;952;p164"/>
          <p:cNvPicPr preferRelativeResize="0"/>
          <p:nvPr/>
        </p:nvPicPr>
        <p:blipFill rotWithShape="1">
          <a:blip r:embed="rId5">
            <a:alphaModFix/>
          </a:blip>
          <a:srcRect b="0" l="0" r="0" t="0"/>
          <a:stretch/>
        </p:blipFill>
        <p:spPr>
          <a:xfrm>
            <a:off x="3471053" y="2798993"/>
            <a:ext cx="785822" cy="782678"/>
          </a:xfrm>
          <a:prstGeom prst="rect">
            <a:avLst/>
          </a:prstGeom>
          <a:noFill/>
          <a:ln>
            <a:noFill/>
          </a:ln>
        </p:spPr>
      </p:pic>
      <p:sp>
        <p:nvSpPr>
          <p:cNvPr id="953" name="Google Shape;953;p164"/>
          <p:cNvSpPr/>
          <p:nvPr/>
        </p:nvSpPr>
        <p:spPr>
          <a:xfrm>
            <a:off x="3386138" y="2749907"/>
            <a:ext cx="586285" cy="280928"/>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050" u="none" cap="none" strike="noStrike">
                <a:solidFill>
                  <a:srgbClr val="FF0000"/>
                </a:solidFill>
                <a:latin typeface="Arial"/>
                <a:ea typeface="Arial"/>
                <a:cs typeface="Arial"/>
                <a:sym typeface="Arial"/>
              </a:rPr>
              <a:t>id</a:t>
            </a:r>
            <a:r>
              <a:rPr b="1" i="0" lang="en" sz="1050" u="none" cap="none" strike="noStrike">
                <a:solidFill>
                  <a:schemeClr val="lt1"/>
                </a:solidFill>
                <a:latin typeface="Arial"/>
                <a:ea typeface="Arial"/>
                <a:cs typeface="Arial"/>
                <a:sym typeface="Arial"/>
              </a:rPr>
              <a:t>(ea)</a:t>
            </a:r>
            <a:r>
              <a:rPr b="1" i="0" lang="en" sz="1050" u="none" cap="none" strike="noStrike">
                <a:solidFill>
                  <a:srgbClr val="FF0000"/>
                </a:solidFill>
                <a:latin typeface="Arial"/>
                <a:ea typeface="Arial"/>
                <a:cs typeface="Arial"/>
                <a:sym typeface="Arial"/>
              </a:rPr>
              <a:t>L</a:t>
            </a:r>
            <a:r>
              <a:rPr b="1" i="0" lang="en" sz="1050" u="none" cap="none" strike="noStrike">
                <a:solidFill>
                  <a:schemeClr val="lt1"/>
                </a:solidFill>
                <a:latin typeface="Arial"/>
                <a:ea typeface="Arial"/>
                <a:cs typeface="Arial"/>
                <a:sym typeface="Arial"/>
              </a:rPr>
              <a:t> </a:t>
            </a:r>
            <a:endParaRPr/>
          </a:p>
        </p:txBody>
      </p:sp>
      <p:sp>
        <p:nvSpPr>
          <p:cNvPr id="954" name="Google Shape;954;p164"/>
          <p:cNvSpPr/>
          <p:nvPr/>
        </p:nvSpPr>
        <p:spPr>
          <a:xfrm>
            <a:off x="3336209" y="3463398"/>
            <a:ext cx="1004010" cy="523548"/>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825" u="none" cap="none" strike="noStrike">
                <a:solidFill>
                  <a:srgbClr val="FF0000"/>
                </a:solidFill>
                <a:latin typeface="Arial"/>
                <a:ea typeface="Arial"/>
                <a:cs typeface="Arial"/>
                <a:sym typeface="Arial"/>
              </a:rPr>
              <a:t>id</a:t>
            </a:r>
            <a:r>
              <a:rPr b="0" i="0" lang="en" sz="825" u="none" cap="none" strike="noStrike">
                <a:solidFill>
                  <a:schemeClr val="lt1"/>
                </a:solidFill>
                <a:latin typeface="Arial"/>
                <a:ea typeface="Arial"/>
                <a:cs typeface="Arial"/>
                <a:sym typeface="Arial"/>
              </a:rPr>
              <a:t>entification</a:t>
            </a:r>
            <a:r>
              <a:rPr b="1" i="0" lang="en" sz="825" u="none" cap="none" strike="noStrike">
                <a:solidFill>
                  <a:schemeClr val="lt1"/>
                </a:solidFill>
                <a:latin typeface="Arial"/>
                <a:ea typeface="Arial"/>
                <a:cs typeface="Arial"/>
                <a:sym typeface="Arial"/>
              </a:rPr>
              <a:t>  </a:t>
            </a:r>
            <a:r>
              <a:rPr b="1" i="0" lang="en" sz="825" u="none" cap="none" strike="noStrike">
                <a:solidFill>
                  <a:srgbClr val="FF0000"/>
                </a:solidFill>
                <a:latin typeface="Arial"/>
                <a:ea typeface="Arial"/>
                <a:cs typeface="Arial"/>
                <a:sym typeface="Arial"/>
              </a:rPr>
              <a:t>L</a:t>
            </a:r>
            <a:r>
              <a:rPr b="0" i="0" lang="en" sz="825" u="none" cap="none" strike="noStrike">
                <a:solidFill>
                  <a:schemeClr val="lt1"/>
                </a:solidFill>
                <a:latin typeface="Arial"/>
                <a:ea typeface="Arial"/>
                <a:cs typeface="Arial"/>
                <a:sym typeface="Arial"/>
              </a:rPr>
              <a:t>abel</a:t>
            </a:r>
            <a:endParaRPr/>
          </a:p>
          <a:p>
            <a:pPr indent="0" lvl="0" marL="0" marR="0" rtl="0" algn="ctr">
              <a:lnSpc>
                <a:spcPct val="100000"/>
              </a:lnSpc>
              <a:spcBef>
                <a:spcPts val="0"/>
              </a:spcBef>
              <a:spcAft>
                <a:spcPts val="0"/>
              </a:spcAft>
              <a:buNone/>
            </a:pPr>
            <a:r>
              <a:rPr b="0" i="0" lang="en" sz="825" u="none" cap="none" strike="noStrike">
                <a:solidFill>
                  <a:schemeClr val="lt1"/>
                </a:solidFill>
                <a:latin typeface="Arial"/>
                <a:ea typeface="Arial"/>
                <a:cs typeface="Arial"/>
                <a:sym typeface="Arial"/>
              </a:rPr>
              <a:t>Technology</a:t>
            </a:r>
            <a:endParaRPr b="1" i="0" sz="825"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pic>
        <p:nvPicPr>
          <p:cNvPr id="959" name="Google Shape;959;p165"/>
          <p:cNvPicPr preferRelativeResize="0"/>
          <p:nvPr/>
        </p:nvPicPr>
        <p:blipFill rotWithShape="1">
          <a:blip r:embed="rId3">
            <a:alphaModFix/>
          </a:blip>
          <a:srcRect b="23925" l="0" r="0" t="23925"/>
          <a:stretch/>
        </p:blipFill>
        <p:spPr>
          <a:xfrm>
            <a:off x="0" y="-1"/>
            <a:ext cx="9144000" cy="5143501"/>
          </a:xfrm>
          <a:prstGeom prst="rect">
            <a:avLst/>
          </a:prstGeom>
          <a:noFill/>
          <a:ln>
            <a:noFill/>
          </a:ln>
        </p:spPr>
      </p:pic>
      <p:sp>
        <p:nvSpPr>
          <p:cNvPr id="960" name="Google Shape;960;p165"/>
          <p:cNvSpPr/>
          <p:nvPr/>
        </p:nvSpPr>
        <p:spPr>
          <a:xfrm>
            <a:off x="232967" y="3616818"/>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vert</a:t>
            </a:r>
            <a:endParaRPr b="0" i="0" sz="2400" u="none" cap="none" strike="noStrike">
              <a:solidFill>
                <a:schemeClr val="lt1"/>
              </a:solidFill>
              <a:latin typeface="Arial"/>
              <a:ea typeface="Arial"/>
              <a:cs typeface="Arial"/>
              <a:sym typeface="Arial"/>
            </a:endParaRPr>
          </a:p>
        </p:txBody>
      </p:sp>
      <p:cxnSp>
        <p:nvCxnSpPr>
          <p:cNvPr id="961" name="Google Shape;961;p165"/>
          <p:cNvCxnSpPr>
            <a:stCxn id="962" idx="2"/>
          </p:cNvCxnSpPr>
          <p:nvPr/>
        </p:nvCxnSpPr>
        <p:spPr>
          <a:xfrm>
            <a:off x="1177967" y="1322116"/>
            <a:ext cx="0" cy="209700"/>
          </a:xfrm>
          <a:prstGeom prst="straightConnector1">
            <a:avLst/>
          </a:prstGeom>
          <a:noFill/>
          <a:ln cap="flat" cmpd="sng" w="9525">
            <a:solidFill>
              <a:schemeClr val="lt1"/>
            </a:solidFill>
            <a:prstDash val="dash"/>
            <a:round/>
            <a:headEnd len="sm" w="sm" type="none"/>
            <a:tailEnd len="sm" w="sm" type="none"/>
          </a:ln>
        </p:spPr>
      </p:cxnSp>
      <p:cxnSp>
        <p:nvCxnSpPr>
          <p:cNvPr id="963" name="Google Shape;963;p165"/>
          <p:cNvCxnSpPr>
            <a:stCxn id="960" idx="3"/>
            <a:endCxn id="964" idx="1"/>
          </p:cNvCxnSpPr>
          <p:nvPr/>
        </p:nvCxnSpPr>
        <p:spPr>
          <a:xfrm>
            <a:off x="2122967" y="3872207"/>
            <a:ext cx="4961100" cy="0"/>
          </a:xfrm>
          <a:prstGeom prst="straightConnector1">
            <a:avLst/>
          </a:prstGeom>
          <a:noFill/>
          <a:ln cap="flat" cmpd="sng" w="9525">
            <a:solidFill>
              <a:schemeClr val="lt1"/>
            </a:solidFill>
            <a:prstDash val="dash"/>
            <a:round/>
            <a:headEnd len="sm" w="sm" type="none"/>
            <a:tailEnd len="sm" w="sm" type="none"/>
          </a:ln>
        </p:spPr>
      </p:cxnSp>
      <p:sp>
        <p:nvSpPr>
          <p:cNvPr id="965" name="Google Shape;965;p165"/>
          <p:cNvSpPr/>
          <p:nvPr/>
        </p:nvSpPr>
        <p:spPr>
          <a:xfrm>
            <a:off x="7080935" y="811337"/>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tact</a:t>
            </a:r>
            <a:endParaRPr b="0" i="0" sz="2400" u="none" cap="none" strike="noStrike">
              <a:solidFill>
                <a:schemeClr val="lt1"/>
              </a:solidFill>
              <a:latin typeface="Arial"/>
              <a:ea typeface="Arial"/>
              <a:cs typeface="Arial"/>
              <a:sym typeface="Arial"/>
            </a:endParaRPr>
          </a:p>
        </p:txBody>
      </p:sp>
      <p:sp>
        <p:nvSpPr>
          <p:cNvPr id="964" name="Google Shape;964;p165"/>
          <p:cNvSpPr/>
          <p:nvPr/>
        </p:nvSpPr>
        <p:spPr>
          <a:xfrm>
            <a:off x="7084052" y="3616818"/>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trol</a:t>
            </a:r>
            <a:endParaRPr b="0" i="0" sz="2400" u="none" cap="none" strike="noStrike">
              <a:solidFill>
                <a:schemeClr val="lt1"/>
              </a:solidFill>
              <a:latin typeface="Arial"/>
              <a:ea typeface="Arial"/>
              <a:cs typeface="Arial"/>
              <a:sym typeface="Arial"/>
            </a:endParaRPr>
          </a:p>
        </p:txBody>
      </p:sp>
      <p:cxnSp>
        <p:nvCxnSpPr>
          <p:cNvPr id="966" name="Google Shape;966;p165"/>
          <p:cNvCxnSpPr>
            <a:stCxn id="962" idx="3"/>
            <a:endCxn id="965" idx="1"/>
          </p:cNvCxnSpPr>
          <p:nvPr/>
        </p:nvCxnSpPr>
        <p:spPr>
          <a:xfrm>
            <a:off x="2122967" y="1066727"/>
            <a:ext cx="4958100" cy="0"/>
          </a:xfrm>
          <a:prstGeom prst="straightConnector1">
            <a:avLst/>
          </a:prstGeom>
          <a:noFill/>
          <a:ln cap="flat" cmpd="sng" w="9525">
            <a:solidFill>
              <a:schemeClr val="lt1"/>
            </a:solidFill>
            <a:prstDash val="dash"/>
            <a:round/>
            <a:headEnd len="sm" w="sm" type="none"/>
            <a:tailEnd len="sm" w="sm" type="none"/>
          </a:ln>
        </p:spPr>
      </p:cxnSp>
      <p:cxnSp>
        <p:nvCxnSpPr>
          <p:cNvPr id="967" name="Google Shape;967;p165"/>
          <p:cNvCxnSpPr>
            <a:stCxn id="968" idx="0"/>
            <a:endCxn id="965" idx="2"/>
          </p:cNvCxnSpPr>
          <p:nvPr/>
        </p:nvCxnSpPr>
        <p:spPr>
          <a:xfrm flipH="1" rot="10800000">
            <a:off x="8024376" y="1322079"/>
            <a:ext cx="1500" cy="417600"/>
          </a:xfrm>
          <a:prstGeom prst="straightConnector1">
            <a:avLst/>
          </a:prstGeom>
          <a:noFill/>
          <a:ln cap="flat" cmpd="sng" w="9525">
            <a:solidFill>
              <a:schemeClr val="lt1"/>
            </a:solidFill>
            <a:prstDash val="dash"/>
            <a:round/>
            <a:headEnd len="sm" w="sm" type="none"/>
            <a:tailEnd len="sm" w="sm" type="none"/>
          </a:ln>
        </p:spPr>
      </p:cxnSp>
      <p:sp>
        <p:nvSpPr>
          <p:cNvPr id="962" name="Google Shape;962;p165"/>
          <p:cNvSpPr/>
          <p:nvPr/>
        </p:nvSpPr>
        <p:spPr>
          <a:xfrm>
            <a:off x="232967" y="811338"/>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cept</a:t>
            </a:r>
            <a:endParaRPr b="0" i="0" sz="2400" u="none" cap="none" strike="noStrike">
              <a:solidFill>
                <a:schemeClr val="lt1"/>
              </a:solidFill>
              <a:latin typeface="Arial"/>
              <a:ea typeface="Arial"/>
              <a:cs typeface="Arial"/>
              <a:sym typeface="Arial"/>
            </a:endParaRPr>
          </a:p>
        </p:txBody>
      </p:sp>
      <p:sp>
        <p:nvSpPr>
          <p:cNvPr id="969" name="Google Shape;969;p165"/>
          <p:cNvSpPr txBox="1"/>
          <p:nvPr>
            <p:ph idx="12" type="sldNum"/>
          </p:nvPr>
        </p:nvSpPr>
        <p:spPr>
          <a:xfrm>
            <a:off x="6461251" y="4857547"/>
            <a:ext cx="2512802" cy="180631"/>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750"/>
              <a:buNone/>
            </a:pPr>
            <a:fld id="{00000000-1234-1234-1234-123412341234}" type="slidenum">
              <a:rPr lang="en" sz="750">
                <a:solidFill>
                  <a:srgbClr val="A7A8AA"/>
                </a:solidFill>
                <a:latin typeface="Arial"/>
                <a:ea typeface="Arial"/>
                <a:cs typeface="Arial"/>
                <a:sym typeface="Arial"/>
              </a:rPr>
              <a:t>‹#›</a:t>
            </a:fld>
            <a:endParaRPr sz="750">
              <a:solidFill>
                <a:srgbClr val="A7A8AA"/>
              </a:solidFill>
              <a:latin typeface="Arial"/>
              <a:ea typeface="Arial"/>
              <a:cs typeface="Arial"/>
              <a:sym typeface="Arial"/>
            </a:endParaRPr>
          </a:p>
        </p:txBody>
      </p:sp>
      <p:sp>
        <p:nvSpPr>
          <p:cNvPr id="970" name="Google Shape;970;p165"/>
          <p:cNvSpPr txBox="1"/>
          <p:nvPr/>
        </p:nvSpPr>
        <p:spPr>
          <a:xfrm>
            <a:off x="169948" y="4808768"/>
            <a:ext cx="4811880" cy="20774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A7A8AA"/>
                </a:solidFill>
                <a:latin typeface="Arial"/>
                <a:ea typeface="Arial"/>
                <a:cs typeface="Arial"/>
                <a:sym typeface="Arial"/>
              </a:rPr>
              <a:t>SMAG GRAPHIQUE | Paris, France | 2019</a:t>
            </a:r>
            <a:endParaRPr/>
          </a:p>
        </p:txBody>
      </p:sp>
      <p:sp>
        <p:nvSpPr>
          <p:cNvPr id="971" name="Google Shape;971;p165"/>
          <p:cNvSpPr/>
          <p:nvPr/>
        </p:nvSpPr>
        <p:spPr>
          <a:xfrm>
            <a:off x="3366655" y="2053943"/>
            <a:ext cx="2444750" cy="1038744"/>
          </a:xfrm>
          <a:prstGeom prst="roundRect">
            <a:avLst>
              <a:gd fmla="val 16667" name="adj"/>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3300" u="none" cap="none" strike="noStrike">
                <a:solidFill>
                  <a:schemeClr val="lt1"/>
                </a:solidFill>
                <a:latin typeface="Arial"/>
                <a:ea typeface="Arial"/>
                <a:cs typeface="Arial"/>
                <a:sym typeface="Arial"/>
              </a:rPr>
              <a:t>ic</a:t>
            </a:r>
            <a:r>
              <a:rPr b="0" i="0" lang="en" sz="3300" u="none" cap="none" strike="noStrike">
                <a:solidFill>
                  <a:srgbClr val="FF0000"/>
                </a:solidFill>
                <a:latin typeface="Arial"/>
                <a:ea typeface="Arial"/>
                <a:cs typeface="Arial"/>
                <a:sym typeface="Arial"/>
              </a:rPr>
              <a:t>on</a:t>
            </a:r>
            <a:r>
              <a:rPr b="0" i="0" lang="en" sz="3300" u="none" cap="none" strike="noStrike">
                <a:solidFill>
                  <a:schemeClr val="lt1"/>
                </a:solidFill>
                <a:latin typeface="Arial"/>
                <a:ea typeface="Arial"/>
                <a:cs typeface="Arial"/>
                <a:sym typeface="Arial"/>
              </a:rPr>
              <a:t> Line</a:t>
            </a:r>
            <a:endParaRPr b="1" i="0" sz="33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La nouvelle icône dans l’industrie de l’étiquette à forte valeur ajoutée</a:t>
            </a:r>
            <a:endParaRPr b="0" i="0" sz="1200" u="none" cap="none" strike="noStrike">
              <a:solidFill>
                <a:schemeClr val="lt1"/>
              </a:solidFill>
              <a:latin typeface="Arial"/>
              <a:ea typeface="Arial"/>
              <a:cs typeface="Arial"/>
              <a:sym typeface="Arial"/>
            </a:endParaRPr>
          </a:p>
        </p:txBody>
      </p:sp>
      <p:sp>
        <p:nvSpPr>
          <p:cNvPr id="972" name="Google Shape;972;p165"/>
          <p:cNvSpPr txBox="1"/>
          <p:nvPr/>
        </p:nvSpPr>
        <p:spPr>
          <a:xfrm>
            <a:off x="1452458" y="1425470"/>
            <a:ext cx="2210672" cy="13849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Plateforme Multi-procédés automatisé</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Sérigraphie</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Dorure à Chaud</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Embossage</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Flexographie</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Jet d’encre</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Découpe</a:t>
            </a:r>
            <a:endParaRPr b="0" i="0" sz="10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chemeClr val="lt1"/>
                </a:solidFill>
                <a:latin typeface="Arial"/>
                <a:ea typeface="Arial"/>
                <a:cs typeface="Arial"/>
                <a:sym typeface="Arial"/>
              </a:rPr>
              <a:t>Finition</a:t>
            </a:r>
            <a:endParaRPr b="0" i="0" sz="1050" u="none" cap="none" strike="noStrike">
              <a:solidFill>
                <a:schemeClr val="lt1"/>
              </a:solidFill>
              <a:latin typeface="Arial"/>
              <a:ea typeface="Arial"/>
              <a:cs typeface="Arial"/>
              <a:sym typeface="Arial"/>
            </a:endParaRPr>
          </a:p>
        </p:txBody>
      </p:sp>
      <p:cxnSp>
        <p:nvCxnSpPr>
          <p:cNvPr id="973" name="Google Shape;973;p165"/>
          <p:cNvCxnSpPr/>
          <p:nvPr/>
        </p:nvCxnSpPr>
        <p:spPr>
          <a:xfrm>
            <a:off x="1194458" y="1531813"/>
            <a:ext cx="272082" cy="0"/>
          </a:xfrm>
          <a:prstGeom prst="straightConnector1">
            <a:avLst/>
          </a:prstGeom>
          <a:noFill/>
          <a:ln cap="flat" cmpd="sng" w="9525">
            <a:solidFill>
              <a:schemeClr val="lt1"/>
            </a:solidFill>
            <a:prstDash val="dash"/>
            <a:round/>
            <a:headEnd len="sm" w="sm" type="none"/>
            <a:tailEnd len="sm" w="sm" type="none"/>
          </a:ln>
        </p:spPr>
      </p:cxnSp>
      <p:sp>
        <p:nvSpPr>
          <p:cNvPr id="974" name="Google Shape;974;p165"/>
          <p:cNvSpPr txBox="1"/>
          <p:nvPr/>
        </p:nvSpPr>
        <p:spPr>
          <a:xfrm>
            <a:off x="1503389" y="3210755"/>
            <a:ext cx="1681064"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Façonnage &amp; Finition</a:t>
            </a:r>
            <a:endParaRPr b="0" i="0" sz="1050" u="none" cap="none" strike="noStrike">
              <a:solidFill>
                <a:schemeClr val="lt1"/>
              </a:solidFill>
              <a:latin typeface="Arial"/>
              <a:ea typeface="Arial"/>
              <a:cs typeface="Arial"/>
              <a:sym typeface="Arial"/>
            </a:endParaRPr>
          </a:p>
        </p:txBody>
      </p:sp>
      <p:cxnSp>
        <p:nvCxnSpPr>
          <p:cNvPr id="975" name="Google Shape;975;p165"/>
          <p:cNvCxnSpPr/>
          <p:nvPr/>
        </p:nvCxnSpPr>
        <p:spPr>
          <a:xfrm>
            <a:off x="1212547" y="3326171"/>
            <a:ext cx="272082" cy="0"/>
          </a:xfrm>
          <a:prstGeom prst="straightConnector1">
            <a:avLst/>
          </a:prstGeom>
          <a:noFill/>
          <a:ln cap="flat" cmpd="sng" w="9525">
            <a:solidFill>
              <a:schemeClr val="lt1"/>
            </a:solidFill>
            <a:prstDash val="dash"/>
            <a:round/>
            <a:headEnd len="sm" w="sm" type="none"/>
            <a:tailEnd len="sm" w="sm" type="none"/>
          </a:ln>
        </p:spPr>
      </p:cxnSp>
      <p:sp>
        <p:nvSpPr>
          <p:cNvPr id="976" name="Google Shape;976;p165"/>
          <p:cNvSpPr txBox="1"/>
          <p:nvPr/>
        </p:nvSpPr>
        <p:spPr>
          <a:xfrm>
            <a:off x="5931604" y="1425470"/>
            <a:ext cx="1768910" cy="2539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Encres conductives</a:t>
            </a:r>
            <a:endParaRPr b="0" i="0" sz="1050" u="none" cap="none" strike="noStrike">
              <a:solidFill>
                <a:schemeClr val="lt1"/>
              </a:solidFill>
              <a:latin typeface="Arial"/>
              <a:ea typeface="Arial"/>
              <a:cs typeface="Arial"/>
              <a:sym typeface="Arial"/>
            </a:endParaRPr>
          </a:p>
        </p:txBody>
      </p:sp>
      <p:sp>
        <p:nvSpPr>
          <p:cNvPr id="977" name="Google Shape;977;p165"/>
          <p:cNvSpPr txBox="1"/>
          <p:nvPr/>
        </p:nvSpPr>
        <p:spPr>
          <a:xfrm>
            <a:off x="5937778" y="3210754"/>
            <a:ext cx="1768910" cy="2539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Système d’inspection</a:t>
            </a:r>
            <a:endParaRPr b="0" i="0" sz="1050" u="none" cap="none" strike="noStrike">
              <a:solidFill>
                <a:schemeClr val="lt1"/>
              </a:solidFill>
              <a:latin typeface="Arial"/>
              <a:ea typeface="Arial"/>
              <a:cs typeface="Arial"/>
              <a:sym typeface="Arial"/>
            </a:endParaRPr>
          </a:p>
        </p:txBody>
      </p:sp>
      <p:cxnSp>
        <p:nvCxnSpPr>
          <p:cNvPr id="978" name="Google Shape;978;p165"/>
          <p:cNvCxnSpPr/>
          <p:nvPr/>
        </p:nvCxnSpPr>
        <p:spPr>
          <a:xfrm>
            <a:off x="7742948" y="1548017"/>
            <a:ext cx="272082" cy="0"/>
          </a:xfrm>
          <a:prstGeom prst="straightConnector1">
            <a:avLst/>
          </a:prstGeom>
          <a:noFill/>
          <a:ln cap="flat" cmpd="sng" w="9525">
            <a:solidFill>
              <a:schemeClr val="lt1"/>
            </a:solidFill>
            <a:prstDash val="dash"/>
            <a:round/>
            <a:headEnd len="sm" w="sm" type="none"/>
            <a:tailEnd len="sm" w="sm" type="none"/>
          </a:ln>
        </p:spPr>
      </p:cxnSp>
      <p:cxnSp>
        <p:nvCxnSpPr>
          <p:cNvPr id="979" name="Google Shape;979;p165"/>
          <p:cNvCxnSpPr/>
          <p:nvPr/>
        </p:nvCxnSpPr>
        <p:spPr>
          <a:xfrm>
            <a:off x="7753853" y="3333707"/>
            <a:ext cx="272082" cy="0"/>
          </a:xfrm>
          <a:prstGeom prst="straightConnector1">
            <a:avLst/>
          </a:prstGeom>
          <a:noFill/>
          <a:ln cap="flat" cmpd="sng" w="9525">
            <a:solidFill>
              <a:schemeClr val="lt1"/>
            </a:solidFill>
            <a:prstDash val="dash"/>
            <a:round/>
            <a:headEnd len="sm" w="sm" type="none"/>
            <a:tailEnd len="sm" w="sm" type="none"/>
          </a:ln>
        </p:spPr>
      </p:cxnSp>
      <p:sp>
        <p:nvSpPr>
          <p:cNvPr id="980" name="Google Shape;980;p165"/>
          <p:cNvSpPr/>
          <p:nvPr/>
        </p:nvSpPr>
        <p:spPr>
          <a:xfrm>
            <a:off x="232967" y="4261872"/>
            <a:ext cx="1890000" cy="408623"/>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ic</a:t>
            </a:r>
            <a:r>
              <a:rPr b="0" i="0" lang="en" sz="1800" u="none" cap="none" strike="noStrike">
                <a:solidFill>
                  <a:srgbClr val="FF0000"/>
                </a:solidFill>
                <a:latin typeface="Arial"/>
                <a:ea typeface="Arial"/>
                <a:cs typeface="Arial"/>
                <a:sym typeface="Arial"/>
              </a:rPr>
              <a:t>on</a:t>
            </a:r>
            <a:r>
              <a:rPr b="0" i="0" lang="en" sz="1800" u="none" cap="none" strike="noStrike">
                <a:solidFill>
                  <a:schemeClr val="lt1"/>
                </a:solidFill>
                <a:latin typeface="Arial"/>
                <a:ea typeface="Arial"/>
                <a:cs typeface="Arial"/>
                <a:sym typeface="Arial"/>
              </a:rPr>
              <a:t>vert</a:t>
            </a:r>
            <a:r>
              <a:rPr b="1" i="0" lang="en" sz="1800" u="none" cap="none" strike="noStrike">
                <a:solidFill>
                  <a:schemeClr val="lt1"/>
                </a:solidFill>
                <a:latin typeface="Arial"/>
                <a:ea typeface="Arial"/>
                <a:cs typeface="Arial"/>
                <a:sym typeface="Arial"/>
              </a:rPr>
              <a:t> Lite</a:t>
            </a:r>
            <a:endParaRPr b="0" i="0" sz="1800" u="none" cap="none" strike="noStrike">
              <a:solidFill>
                <a:schemeClr val="lt1"/>
              </a:solidFill>
              <a:latin typeface="Arial"/>
              <a:ea typeface="Arial"/>
              <a:cs typeface="Arial"/>
              <a:sym typeface="Arial"/>
            </a:endParaRPr>
          </a:p>
        </p:txBody>
      </p:sp>
      <p:cxnSp>
        <p:nvCxnSpPr>
          <p:cNvPr id="981" name="Google Shape;981;p165"/>
          <p:cNvCxnSpPr>
            <a:stCxn id="960" idx="2"/>
            <a:endCxn id="980" idx="0"/>
          </p:cNvCxnSpPr>
          <p:nvPr/>
        </p:nvCxnSpPr>
        <p:spPr>
          <a:xfrm>
            <a:off x="1177967" y="4127596"/>
            <a:ext cx="0" cy="134400"/>
          </a:xfrm>
          <a:prstGeom prst="straightConnector1">
            <a:avLst/>
          </a:prstGeom>
          <a:noFill/>
          <a:ln cap="flat" cmpd="sng" w="9525">
            <a:solidFill>
              <a:schemeClr val="lt1"/>
            </a:solidFill>
            <a:prstDash val="dash"/>
            <a:round/>
            <a:headEnd len="sm" w="sm" type="none"/>
            <a:tailEnd len="sm" w="sm" type="none"/>
          </a:ln>
        </p:spPr>
      </p:cxnSp>
      <p:sp>
        <p:nvSpPr>
          <p:cNvPr id="982" name="Google Shape;982;p165"/>
          <p:cNvSpPr/>
          <p:nvPr/>
        </p:nvSpPr>
        <p:spPr>
          <a:xfrm>
            <a:off x="7080935" y="4261872"/>
            <a:ext cx="1890000" cy="408623"/>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ic</a:t>
            </a:r>
            <a:r>
              <a:rPr b="0" i="0" lang="en" sz="1800" u="none" cap="none" strike="noStrike">
                <a:solidFill>
                  <a:srgbClr val="FF0000"/>
                </a:solidFill>
                <a:latin typeface="Arial"/>
                <a:ea typeface="Arial"/>
                <a:cs typeface="Arial"/>
                <a:sym typeface="Arial"/>
              </a:rPr>
              <a:t>on</a:t>
            </a:r>
            <a:r>
              <a:rPr b="1" i="0" lang="en" sz="1800" u="none" cap="none" strike="noStrike">
                <a:solidFill>
                  <a:schemeClr val="lt1"/>
                </a:solidFill>
                <a:latin typeface="Arial"/>
                <a:ea typeface="Arial"/>
                <a:cs typeface="Arial"/>
                <a:sym typeface="Arial"/>
              </a:rPr>
              <a:t>trol Lite</a:t>
            </a:r>
            <a:endParaRPr b="0" i="0" sz="1800" u="none" cap="none" strike="noStrike">
              <a:solidFill>
                <a:schemeClr val="lt1"/>
              </a:solidFill>
              <a:latin typeface="Arial"/>
              <a:ea typeface="Arial"/>
              <a:cs typeface="Arial"/>
              <a:sym typeface="Arial"/>
            </a:endParaRPr>
          </a:p>
        </p:txBody>
      </p:sp>
      <p:cxnSp>
        <p:nvCxnSpPr>
          <p:cNvPr id="983" name="Google Shape;983;p165"/>
          <p:cNvCxnSpPr>
            <a:stCxn id="964" idx="2"/>
            <a:endCxn id="982" idx="0"/>
          </p:cNvCxnSpPr>
          <p:nvPr/>
        </p:nvCxnSpPr>
        <p:spPr>
          <a:xfrm flipH="1">
            <a:off x="8026052" y="4127596"/>
            <a:ext cx="3000" cy="134400"/>
          </a:xfrm>
          <a:prstGeom prst="straightConnector1">
            <a:avLst/>
          </a:prstGeom>
          <a:noFill/>
          <a:ln cap="flat" cmpd="sng" w="9525">
            <a:solidFill>
              <a:schemeClr val="lt1"/>
            </a:solidFill>
            <a:prstDash val="dash"/>
            <a:round/>
            <a:headEnd len="sm" w="sm" type="none"/>
            <a:tailEnd len="sm" w="sm" type="none"/>
          </a:ln>
        </p:spPr>
      </p:cxnSp>
      <p:sp>
        <p:nvSpPr>
          <p:cNvPr id="968" name="Google Shape;968;p165"/>
          <p:cNvSpPr/>
          <p:nvPr/>
        </p:nvSpPr>
        <p:spPr>
          <a:xfrm>
            <a:off x="7079376" y="1739679"/>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nect</a:t>
            </a:r>
            <a:endParaRPr b="0" i="0" sz="2400" u="none" cap="none" strike="noStrike">
              <a:solidFill>
                <a:schemeClr val="lt1"/>
              </a:solidFill>
              <a:latin typeface="Arial"/>
              <a:ea typeface="Arial"/>
              <a:cs typeface="Arial"/>
              <a:sym typeface="Arial"/>
            </a:endParaRPr>
          </a:p>
        </p:txBody>
      </p:sp>
      <p:sp>
        <p:nvSpPr>
          <p:cNvPr id="984" name="Google Shape;984;p165"/>
          <p:cNvSpPr txBox="1"/>
          <p:nvPr/>
        </p:nvSpPr>
        <p:spPr>
          <a:xfrm>
            <a:off x="5930045" y="2353811"/>
            <a:ext cx="1768910" cy="25391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Identification de l’étiquette</a:t>
            </a:r>
            <a:endParaRPr b="0" i="0" sz="1050" u="none" cap="none" strike="noStrike">
              <a:solidFill>
                <a:schemeClr val="lt1"/>
              </a:solidFill>
              <a:latin typeface="Arial"/>
              <a:ea typeface="Arial"/>
              <a:cs typeface="Arial"/>
              <a:sym typeface="Arial"/>
            </a:endParaRPr>
          </a:p>
        </p:txBody>
      </p:sp>
      <p:cxnSp>
        <p:nvCxnSpPr>
          <p:cNvPr id="985" name="Google Shape;985;p165"/>
          <p:cNvCxnSpPr/>
          <p:nvPr/>
        </p:nvCxnSpPr>
        <p:spPr>
          <a:xfrm>
            <a:off x="7741390" y="2468822"/>
            <a:ext cx="272082" cy="0"/>
          </a:xfrm>
          <a:prstGeom prst="straightConnector1">
            <a:avLst/>
          </a:prstGeom>
          <a:noFill/>
          <a:ln cap="flat" cmpd="sng" w="9525">
            <a:solidFill>
              <a:schemeClr val="lt1"/>
            </a:solidFill>
            <a:prstDash val="dash"/>
            <a:round/>
            <a:headEnd len="sm" w="sm" type="none"/>
            <a:tailEnd len="sm" w="sm" type="none"/>
          </a:ln>
        </p:spPr>
      </p:cxnSp>
      <p:cxnSp>
        <p:nvCxnSpPr>
          <p:cNvPr id="986" name="Google Shape;986;p165"/>
          <p:cNvCxnSpPr/>
          <p:nvPr/>
        </p:nvCxnSpPr>
        <p:spPr>
          <a:xfrm>
            <a:off x="8024376" y="3333707"/>
            <a:ext cx="0" cy="295881"/>
          </a:xfrm>
          <a:prstGeom prst="straightConnector1">
            <a:avLst/>
          </a:prstGeom>
          <a:noFill/>
          <a:ln cap="flat" cmpd="sng" w="9525">
            <a:solidFill>
              <a:schemeClr val="lt1"/>
            </a:solidFill>
            <a:prstDash val="dash"/>
            <a:round/>
            <a:headEnd len="sm" w="sm" type="none"/>
            <a:tailEnd len="sm" w="sm" type="none"/>
          </a:ln>
        </p:spPr>
      </p:cxnSp>
      <p:cxnSp>
        <p:nvCxnSpPr>
          <p:cNvPr id="987" name="Google Shape;987;p165"/>
          <p:cNvCxnSpPr>
            <a:stCxn id="959" idx="0"/>
            <a:endCxn id="959" idx="0"/>
          </p:cNvCxnSpPr>
          <p:nvPr/>
        </p:nvCxnSpPr>
        <p:spPr>
          <a:xfrm>
            <a:off x="4572000" y="-1"/>
            <a:ext cx="0" cy="0"/>
          </a:xfrm>
          <a:prstGeom prst="straightConnector1">
            <a:avLst/>
          </a:prstGeom>
          <a:noFill/>
          <a:ln cap="flat" cmpd="sng" w="9525">
            <a:solidFill>
              <a:srgbClr val="4A7DBA"/>
            </a:solidFill>
            <a:prstDash val="solid"/>
            <a:round/>
            <a:headEnd len="sm" w="sm" type="none"/>
            <a:tailEnd len="sm" w="sm" type="none"/>
          </a:ln>
        </p:spPr>
      </p:cxnSp>
      <p:sp>
        <p:nvSpPr>
          <p:cNvPr id="988" name="Google Shape;988;p165"/>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SMAG GRAPHIQUE</a:t>
            </a:r>
            <a:endParaRPr b="0" i="0" sz="1800" u="none" cap="none" strike="noStrike">
              <a:solidFill>
                <a:schemeClr val="lt1"/>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SOLUTIONS MULTI-PROCÉDÉS</a:t>
            </a:r>
            <a:endParaRPr/>
          </a:p>
        </p:txBody>
      </p:sp>
      <p:pic>
        <p:nvPicPr>
          <p:cNvPr id="989" name="Google Shape;989;p165"/>
          <p:cNvPicPr preferRelativeResize="0"/>
          <p:nvPr/>
        </p:nvPicPr>
        <p:blipFill rotWithShape="1">
          <a:blip r:embed="rId4">
            <a:alphaModFix/>
          </a:blip>
          <a:srcRect b="0" l="0" r="0" t="0"/>
          <a:stretch/>
        </p:blipFill>
        <p:spPr>
          <a:xfrm>
            <a:off x="221314" y="129921"/>
            <a:ext cx="808028" cy="558900"/>
          </a:xfrm>
          <a:prstGeom prst="rect">
            <a:avLst/>
          </a:prstGeom>
          <a:noFill/>
          <a:ln>
            <a:noFill/>
          </a:ln>
        </p:spPr>
      </p:pic>
      <p:pic>
        <p:nvPicPr>
          <p:cNvPr id="990" name="Google Shape;990;p165"/>
          <p:cNvPicPr preferRelativeResize="0"/>
          <p:nvPr/>
        </p:nvPicPr>
        <p:blipFill rotWithShape="1">
          <a:blip r:embed="rId5">
            <a:alphaModFix/>
          </a:blip>
          <a:srcRect b="0" l="0" r="0" t="0"/>
          <a:stretch/>
        </p:blipFill>
        <p:spPr>
          <a:xfrm>
            <a:off x="3990109" y="2066444"/>
            <a:ext cx="568037" cy="453922"/>
          </a:xfrm>
          <a:prstGeom prst="rect">
            <a:avLst/>
          </a:prstGeom>
          <a:noFill/>
          <a:ln>
            <a:noFill/>
          </a:ln>
        </p:spPr>
      </p:pic>
      <p:cxnSp>
        <p:nvCxnSpPr>
          <p:cNvPr id="991" name="Google Shape;991;p165"/>
          <p:cNvCxnSpPr>
            <a:endCxn id="960" idx="0"/>
          </p:cNvCxnSpPr>
          <p:nvPr/>
        </p:nvCxnSpPr>
        <p:spPr>
          <a:xfrm>
            <a:off x="1177967" y="1548018"/>
            <a:ext cx="0" cy="2068800"/>
          </a:xfrm>
          <a:prstGeom prst="straightConnector1">
            <a:avLst/>
          </a:prstGeom>
          <a:noFill/>
          <a:ln cap="flat" cmpd="sng" w="9525">
            <a:solidFill>
              <a:schemeClr val="lt1"/>
            </a:solidFill>
            <a:prstDash val="dash"/>
            <a:round/>
            <a:headEnd len="sm" w="sm" type="none"/>
            <a:tailEnd len="sm" w="sm" type="none"/>
          </a:ln>
        </p:spPr>
      </p:cxnSp>
      <p:cxnSp>
        <p:nvCxnSpPr>
          <p:cNvPr id="992" name="Google Shape;992;p165"/>
          <p:cNvCxnSpPr>
            <a:endCxn id="968" idx="2"/>
          </p:cNvCxnSpPr>
          <p:nvPr/>
        </p:nvCxnSpPr>
        <p:spPr>
          <a:xfrm rot="10800000">
            <a:off x="8024376" y="2250457"/>
            <a:ext cx="0" cy="1073700"/>
          </a:xfrm>
          <a:prstGeom prst="straightConnector1">
            <a:avLst/>
          </a:prstGeom>
          <a:noFill/>
          <a:ln cap="flat" cmpd="sng" w="9525">
            <a:solidFill>
              <a:schemeClr val="lt1"/>
            </a:solidFill>
            <a:prstDash val="dash"/>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500"/>
                                        <p:tgtEl>
                                          <p:spTgt spid="962"/>
                                        </p:tgtEl>
                                      </p:cBhvr>
                                    </p:animEffect>
                                  </p:childTnLst>
                                </p:cTn>
                              </p:par>
                              <p:par>
                                <p:cTn fill="hold" nodeType="withEffect" presetClass="entr" presetID="10" presetSubtype="0">
                                  <p:stCondLst>
                                    <p:cond delay="250"/>
                                  </p:stCondLst>
                                  <p:childTnLst>
                                    <p:set>
                                      <p:cBhvr>
                                        <p:cTn dur="1" fill="hold">
                                          <p:stCondLst>
                                            <p:cond delay="0"/>
                                          </p:stCondLst>
                                        </p:cTn>
                                        <p:tgtEl>
                                          <p:spTgt spid="961"/>
                                        </p:tgtEl>
                                        <p:attrNameLst>
                                          <p:attrName>style.visibility</p:attrName>
                                        </p:attrNameLst>
                                      </p:cBhvr>
                                      <p:to>
                                        <p:strVal val="visible"/>
                                      </p:to>
                                    </p:set>
                                    <p:animEffect filter="fade" transition="in">
                                      <p:cBhvr>
                                        <p:cTn dur="500"/>
                                        <p:tgtEl>
                                          <p:spTgt spid="961"/>
                                        </p:tgtEl>
                                      </p:cBhvr>
                                    </p:animEffect>
                                  </p:childTnLst>
                                </p:cTn>
                              </p:par>
                              <p:par>
                                <p:cTn fill="hold" nodeType="withEffect" presetClass="entr" presetID="10" presetSubtype="0">
                                  <p:stCondLst>
                                    <p:cond delay="50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par>
                                <p:cTn fill="hold" nodeType="withEffect" presetClass="entr" presetID="10" presetSubtype="0">
                                  <p:stCondLst>
                                    <p:cond delay="750"/>
                                  </p:stCondLst>
                                  <p:childTnLst>
                                    <p:set>
                                      <p:cBhvr>
                                        <p:cTn dur="1" fill="hold">
                                          <p:stCondLst>
                                            <p:cond delay="0"/>
                                          </p:stCondLst>
                                        </p:cTn>
                                        <p:tgtEl>
                                          <p:spTgt spid="972"/>
                                        </p:tgtEl>
                                        <p:attrNameLst>
                                          <p:attrName>style.visibility</p:attrName>
                                        </p:attrNameLst>
                                      </p:cBhvr>
                                      <p:to>
                                        <p:strVal val="visible"/>
                                      </p:to>
                                    </p:set>
                                    <p:animEffect filter="fade" transition="in">
                                      <p:cBhvr>
                                        <p:cTn dur="500"/>
                                        <p:tgtEl>
                                          <p:spTgt spid="9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par>
                                <p:cTn fill="hold" nodeType="withEffect" presetClass="entr" presetID="10" presetSubtype="0">
                                  <p:stCondLst>
                                    <p:cond delay="500"/>
                                  </p:stCondLst>
                                  <p:childTnLst>
                                    <p:set>
                                      <p:cBhvr>
                                        <p:cTn dur="1" fill="hold">
                                          <p:stCondLst>
                                            <p:cond delay="0"/>
                                          </p:stCondLst>
                                        </p:cTn>
                                        <p:tgtEl>
                                          <p:spTgt spid="975"/>
                                        </p:tgtEl>
                                        <p:attrNameLst>
                                          <p:attrName>style.visibility</p:attrName>
                                        </p:attrNameLst>
                                      </p:cBhvr>
                                      <p:to>
                                        <p:strVal val="visible"/>
                                      </p:to>
                                    </p:set>
                                    <p:animEffect filter="fade" transition="in">
                                      <p:cBhvr>
                                        <p:cTn dur="500"/>
                                        <p:tgtEl>
                                          <p:spTgt spid="975"/>
                                        </p:tgtEl>
                                      </p:cBhvr>
                                    </p:animEffect>
                                  </p:childTnLst>
                                </p:cTn>
                              </p:par>
                              <p:par>
                                <p:cTn fill="hold" nodeType="withEffect" presetClass="entr" presetID="10" presetSubtype="0">
                                  <p:stCondLst>
                                    <p:cond delay="75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par>
                                <p:cTn fill="hold" nodeType="withEffect" presetClass="entr" presetID="10" presetSubtype="0">
                                  <p:stCondLst>
                                    <p:cond delay="25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par>
                                <p:cTn fill="hold" nodeType="withEffect" presetClass="entr" presetID="10" presetSubtype="0">
                                  <p:stCondLst>
                                    <p:cond delay="25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1250"/>
                                        <p:tgtEl>
                                          <p:spTgt spid="963"/>
                                        </p:tgtEl>
                                      </p:cBhvr>
                                    </p:animEffect>
                                  </p:childTnLst>
                                </p:cTn>
                              </p:par>
                              <p:par>
                                <p:cTn fill="hold" nodeType="withEffect" presetClass="entr" presetID="10" presetSubtype="0">
                                  <p:stCondLst>
                                    <p:cond delay="1250"/>
                                  </p:stCondLst>
                                  <p:childTnLst>
                                    <p:set>
                                      <p:cBhvr>
                                        <p:cTn dur="1" fill="hold">
                                          <p:stCondLst>
                                            <p:cond delay="0"/>
                                          </p:stCondLst>
                                        </p:cTn>
                                        <p:tgtEl>
                                          <p:spTgt spid="964"/>
                                        </p:tgtEl>
                                        <p:attrNameLst>
                                          <p:attrName>style.visibility</p:attrName>
                                        </p:attrNameLst>
                                      </p:cBhvr>
                                      <p:to>
                                        <p:strVal val="visible"/>
                                      </p:to>
                                    </p:set>
                                    <p:animEffect filter="fade" transition="in">
                                      <p:cBhvr>
                                        <p:cTn dur="500"/>
                                        <p:tgtEl>
                                          <p:spTgt spid="964"/>
                                        </p:tgtEl>
                                      </p:cBhvr>
                                    </p:animEffect>
                                  </p:childTnLst>
                                </p:cTn>
                              </p:par>
                              <p:par>
                                <p:cTn fill="hold" nodeType="withEffect" presetClass="entr" presetID="10" presetSubtype="0">
                                  <p:stCondLst>
                                    <p:cond delay="150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par>
                                <p:cTn fill="hold" nodeType="withEffect" presetClass="entr" presetID="10" presetSubtype="0">
                                  <p:stCondLst>
                                    <p:cond delay="175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par>
                                <p:cTn fill="hold" nodeType="withEffect" presetClass="entr" presetID="10" presetSubtype="0">
                                  <p:stCondLst>
                                    <p:cond delay="200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par>
                                <p:cTn fill="hold" nodeType="withEffect" presetClass="entr" presetID="10" presetSubtype="0">
                                  <p:stCondLst>
                                    <p:cond delay="25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500"/>
                                        <p:tgtEl>
                                          <p:spTgt spid="992"/>
                                        </p:tgtEl>
                                      </p:cBhvr>
                                    </p:animEffect>
                                  </p:childTnLst>
                                </p:cTn>
                              </p:par>
                              <p:par>
                                <p:cTn fill="hold" nodeType="withEffect" presetClass="entr" presetID="10" presetSubtype="0">
                                  <p:stCondLst>
                                    <p:cond delay="25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par>
                                <p:cTn fill="hold" nodeType="withEffect" presetClass="entr" presetID="10" presetSubtype="0">
                                  <p:stCondLst>
                                    <p:cond delay="25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par>
                                <p:cTn fill="hold" nodeType="withEffect" presetClass="entr" presetID="10" presetSubtype="0">
                                  <p:stCondLst>
                                    <p:cond delay="75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500"/>
                                        <p:tgtEl>
                                          <p:spTgt spid="967"/>
                                        </p:tgtEl>
                                      </p:cBhvr>
                                    </p:animEffect>
                                  </p:childTnLst>
                                </p:cTn>
                              </p:par>
                              <p:par>
                                <p:cTn fill="hold" nodeType="with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par>
                                <p:cTn fill="hold" nodeType="with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500"/>
                                        <p:tgtEl>
                                          <p:spTgt spid="978"/>
                                        </p:tgtEl>
                                      </p:cBhvr>
                                    </p:animEffect>
                                  </p:childTnLst>
                                </p:cTn>
                              </p:par>
                              <p:par>
                                <p:cTn fill="hold" nodeType="withEffect" presetClass="entr" presetID="10" presetSubtype="0">
                                  <p:stCondLst>
                                    <p:cond delay="50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1250"/>
                                        <p:tgtEl>
                                          <p:spTgt spid="966"/>
                                        </p:tgtEl>
                                      </p:cBhvr>
                                    </p:animEffect>
                                  </p:childTnLst>
                                </p:cTn>
                              </p:par>
                              <p:par>
                                <p:cTn fill="hold" nodeType="withEffect" presetClass="entr" presetID="10" presetSubtype="0">
                                  <p:stCondLst>
                                    <p:cond delay="200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par>
                                <p:cTn fill="hold" nodeType="withEffect" presetClass="entr" presetID="10" presetSubtype="0">
                                  <p:stCondLst>
                                    <p:cond delay="200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6" name="Shape 996"/>
        <p:cNvGrpSpPr/>
        <p:nvPr/>
      </p:nvGrpSpPr>
      <p:grpSpPr>
        <a:xfrm>
          <a:off x="0" y="0"/>
          <a:ext cx="0" cy="0"/>
          <a:chOff x="0" y="0"/>
          <a:chExt cx="0" cy="0"/>
        </a:xfrm>
      </p:grpSpPr>
      <p:pic>
        <p:nvPicPr>
          <p:cNvPr id="997" name="Google Shape;997;p166"/>
          <p:cNvPicPr preferRelativeResize="0"/>
          <p:nvPr/>
        </p:nvPicPr>
        <p:blipFill rotWithShape="1">
          <a:blip r:embed="rId3">
            <a:alphaModFix/>
          </a:blip>
          <a:srcRect b="23925" l="0" r="0" t="23925"/>
          <a:stretch/>
        </p:blipFill>
        <p:spPr>
          <a:xfrm>
            <a:off x="0" y="0"/>
            <a:ext cx="9144000" cy="5143501"/>
          </a:xfrm>
          <a:prstGeom prst="rect">
            <a:avLst/>
          </a:prstGeom>
          <a:noFill/>
          <a:ln>
            <a:noFill/>
          </a:ln>
        </p:spPr>
      </p:pic>
      <p:pic>
        <p:nvPicPr>
          <p:cNvPr descr="C:\Users\smagg\AppData\Local\Microsoft\Windows\INetCache\Content.MSO\BA849668.tmp" id="998" name="Google Shape;998;p166"/>
          <p:cNvPicPr preferRelativeResize="0"/>
          <p:nvPr/>
        </p:nvPicPr>
        <p:blipFill rotWithShape="1">
          <a:blip r:embed="rId4">
            <a:alphaModFix/>
          </a:blip>
          <a:srcRect b="29986" l="2877" r="5514" t="23914"/>
          <a:stretch/>
        </p:blipFill>
        <p:spPr>
          <a:xfrm>
            <a:off x="0" y="846189"/>
            <a:ext cx="9144000" cy="3451122"/>
          </a:xfrm>
          <a:prstGeom prst="rect">
            <a:avLst/>
          </a:prstGeom>
          <a:noFill/>
          <a:ln>
            <a:noFill/>
          </a:ln>
        </p:spPr>
      </p:pic>
      <p:sp>
        <p:nvSpPr>
          <p:cNvPr id="999" name="Google Shape;999;p166"/>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SMAG GRAPHIQUE</a:t>
            </a:r>
            <a:endParaRPr b="0" i="0" sz="1800" u="none" cap="none" strike="noStrike">
              <a:solidFill>
                <a:schemeClr val="lt1"/>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TECHNOLOGIE D’</a:t>
            </a:r>
            <a:r>
              <a:rPr b="0" i="0" lang="en" sz="1050" u="none" cap="none" strike="noStrike">
                <a:solidFill>
                  <a:srgbClr val="FF0000"/>
                </a:solidFill>
                <a:latin typeface="Arial"/>
                <a:ea typeface="Arial"/>
                <a:cs typeface="Arial"/>
                <a:sym typeface="Arial"/>
              </a:rPr>
              <a:t>ID</a:t>
            </a:r>
            <a:r>
              <a:rPr b="0" i="0" lang="en" sz="1050" u="none" cap="none" strike="noStrike">
                <a:solidFill>
                  <a:schemeClr val="lt1"/>
                </a:solidFill>
                <a:latin typeface="Arial"/>
                <a:ea typeface="Arial"/>
                <a:cs typeface="Arial"/>
                <a:sym typeface="Arial"/>
              </a:rPr>
              <a:t>ENTIFICATION DU </a:t>
            </a:r>
            <a:r>
              <a:rPr b="0" i="0" lang="en" sz="1050" u="none" cap="none" strike="noStrike">
                <a:solidFill>
                  <a:srgbClr val="FF0000"/>
                </a:solidFill>
                <a:latin typeface="Arial"/>
                <a:ea typeface="Arial"/>
                <a:cs typeface="Arial"/>
                <a:sym typeface="Arial"/>
              </a:rPr>
              <a:t>L</a:t>
            </a:r>
            <a:r>
              <a:rPr b="0" i="0" lang="en" sz="1050" u="none" cap="none" strike="noStrike">
                <a:solidFill>
                  <a:schemeClr val="lt1"/>
                </a:solidFill>
                <a:latin typeface="Arial"/>
                <a:ea typeface="Arial"/>
                <a:cs typeface="Arial"/>
                <a:sym typeface="Arial"/>
              </a:rPr>
              <a:t>ABEL</a:t>
            </a:r>
            <a:endParaRPr/>
          </a:p>
        </p:txBody>
      </p:sp>
      <p:pic>
        <p:nvPicPr>
          <p:cNvPr id="1000" name="Google Shape;1000;p166"/>
          <p:cNvPicPr preferRelativeResize="0"/>
          <p:nvPr/>
        </p:nvPicPr>
        <p:blipFill rotWithShape="1">
          <a:blip r:embed="rId5">
            <a:alphaModFix/>
          </a:blip>
          <a:srcRect b="0" l="0" r="0" t="0"/>
          <a:stretch/>
        </p:blipFill>
        <p:spPr>
          <a:xfrm>
            <a:off x="221314" y="129921"/>
            <a:ext cx="808028" cy="558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pic>
        <p:nvPicPr>
          <p:cNvPr id="1005" name="Google Shape;1005;p167"/>
          <p:cNvPicPr preferRelativeResize="0"/>
          <p:nvPr/>
        </p:nvPicPr>
        <p:blipFill rotWithShape="1">
          <a:blip r:embed="rId3">
            <a:alphaModFix/>
          </a:blip>
          <a:srcRect b="23925" l="0" r="0" t="23925"/>
          <a:stretch/>
        </p:blipFill>
        <p:spPr>
          <a:xfrm>
            <a:off x="0" y="0"/>
            <a:ext cx="9144000" cy="5143501"/>
          </a:xfrm>
          <a:prstGeom prst="rect">
            <a:avLst/>
          </a:prstGeom>
          <a:noFill/>
          <a:ln>
            <a:noFill/>
          </a:ln>
        </p:spPr>
      </p:pic>
      <p:pic>
        <p:nvPicPr>
          <p:cNvPr id="1006" name="Google Shape;1006;p167"/>
          <p:cNvPicPr preferRelativeResize="0"/>
          <p:nvPr/>
        </p:nvPicPr>
        <p:blipFill rotWithShape="1">
          <a:blip r:embed="rId4">
            <a:alphaModFix/>
          </a:blip>
          <a:srcRect b="0" l="0" r="0" t="0"/>
          <a:stretch/>
        </p:blipFill>
        <p:spPr>
          <a:xfrm>
            <a:off x="221314" y="129921"/>
            <a:ext cx="808028" cy="558900"/>
          </a:xfrm>
          <a:prstGeom prst="rect">
            <a:avLst/>
          </a:prstGeom>
          <a:noFill/>
          <a:ln>
            <a:noFill/>
          </a:ln>
        </p:spPr>
      </p:pic>
      <p:pic>
        <p:nvPicPr>
          <p:cNvPr id="1007" name="Google Shape;1007;p167"/>
          <p:cNvPicPr preferRelativeResize="0"/>
          <p:nvPr/>
        </p:nvPicPr>
        <p:blipFill rotWithShape="1">
          <a:blip r:embed="rId5">
            <a:alphaModFix/>
          </a:blip>
          <a:srcRect b="0" l="0" r="0" t="0"/>
          <a:stretch/>
        </p:blipFill>
        <p:spPr>
          <a:xfrm>
            <a:off x="3680491" y="1103798"/>
            <a:ext cx="2218445" cy="2209571"/>
          </a:xfrm>
          <a:prstGeom prst="rect">
            <a:avLst/>
          </a:prstGeom>
          <a:noFill/>
          <a:ln>
            <a:noFill/>
          </a:ln>
        </p:spPr>
      </p:pic>
      <p:sp>
        <p:nvSpPr>
          <p:cNvPr id="1008" name="Google Shape;1008;p167"/>
          <p:cNvSpPr/>
          <p:nvPr/>
        </p:nvSpPr>
        <p:spPr>
          <a:xfrm>
            <a:off x="3448271" y="925417"/>
            <a:ext cx="1581530" cy="791706"/>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3600" u="none" cap="none" strike="noStrike">
                <a:solidFill>
                  <a:srgbClr val="FF0000"/>
                </a:solidFill>
                <a:latin typeface="Arial"/>
                <a:ea typeface="Arial"/>
                <a:cs typeface="Arial"/>
                <a:sym typeface="Arial"/>
              </a:rPr>
              <a:t>id</a:t>
            </a:r>
            <a:r>
              <a:rPr b="1" i="0" lang="en" sz="3150" u="none" cap="none" strike="noStrike">
                <a:solidFill>
                  <a:schemeClr val="lt1"/>
                </a:solidFill>
                <a:latin typeface="Arial"/>
                <a:ea typeface="Arial"/>
                <a:cs typeface="Arial"/>
                <a:sym typeface="Arial"/>
              </a:rPr>
              <a:t>(ea)</a:t>
            </a:r>
            <a:r>
              <a:rPr b="1" i="0" lang="en" sz="3600" u="none" cap="none" strike="noStrike">
                <a:solidFill>
                  <a:srgbClr val="FF0000"/>
                </a:solidFill>
                <a:latin typeface="Arial"/>
                <a:ea typeface="Arial"/>
                <a:cs typeface="Arial"/>
                <a:sym typeface="Arial"/>
              </a:rPr>
              <a:t>L</a:t>
            </a:r>
            <a:r>
              <a:rPr b="1" i="0" lang="en" sz="4050" u="none" cap="none" strike="noStrike">
                <a:solidFill>
                  <a:schemeClr val="lt1"/>
                </a:solidFill>
                <a:latin typeface="Arial"/>
                <a:ea typeface="Arial"/>
                <a:cs typeface="Arial"/>
                <a:sym typeface="Arial"/>
              </a:rPr>
              <a:t> </a:t>
            </a:r>
            <a:endParaRPr/>
          </a:p>
        </p:txBody>
      </p:sp>
      <p:sp>
        <p:nvSpPr>
          <p:cNvPr id="1009" name="Google Shape;1009;p167"/>
          <p:cNvSpPr/>
          <p:nvPr/>
        </p:nvSpPr>
        <p:spPr>
          <a:xfrm>
            <a:off x="3628237" y="3324664"/>
            <a:ext cx="1876202" cy="66401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650" u="none" cap="none" strike="noStrike">
                <a:solidFill>
                  <a:srgbClr val="FF0000"/>
                </a:solidFill>
                <a:latin typeface="Arial"/>
                <a:ea typeface="Arial"/>
                <a:cs typeface="Arial"/>
                <a:sym typeface="Arial"/>
              </a:rPr>
              <a:t>id</a:t>
            </a:r>
            <a:r>
              <a:rPr b="0" i="0" lang="en" sz="1650" u="none" cap="none" strike="noStrike">
                <a:solidFill>
                  <a:schemeClr val="lt1"/>
                </a:solidFill>
                <a:latin typeface="Arial"/>
                <a:ea typeface="Arial"/>
                <a:cs typeface="Arial"/>
                <a:sym typeface="Arial"/>
              </a:rPr>
              <a:t>entification</a:t>
            </a:r>
            <a:r>
              <a:rPr b="1" i="0" lang="en" sz="1650" u="none" cap="none" strike="noStrike">
                <a:solidFill>
                  <a:schemeClr val="lt1"/>
                </a:solidFill>
                <a:latin typeface="Arial"/>
                <a:ea typeface="Arial"/>
                <a:cs typeface="Arial"/>
                <a:sym typeface="Arial"/>
              </a:rPr>
              <a:t>  </a:t>
            </a:r>
            <a:r>
              <a:rPr b="1" i="0" lang="en" sz="1650" u="none" cap="none" strike="noStrike">
                <a:solidFill>
                  <a:srgbClr val="FF0000"/>
                </a:solidFill>
                <a:latin typeface="Arial"/>
                <a:ea typeface="Arial"/>
                <a:cs typeface="Arial"/>
                <a:sym typeface="Arial"/>
              </a:rPr>
              <a:t>L</a:t>
            </a:r>
            <a:r>
              <a:rPr b="0" i="0" lang="en" sz="1650" u="none" cap="none" strike="noStrike">
                <a:solidFill>
                  <a:schemeClr val="lt1"/>
                </a:solidFill>
                <a:latin typeface="Arial"/>
                <a:ea typeface="Arial"/>
                <a:cs typeface="Arial"/>
                <a:sym typeface="Arial"/>
              </a:rPr>
              <a:t>abel Technology</a:t>
            </a:r>
            <a:endParaRPr b="1" i="0" sz="1650" u="none" cap="none" strike="noStrike">
              <a:solidFill>
                <a:schemeClr val="lt1"/>
              </a:solidFill>
              <a:latin typeface="Arial"/>
              <a:ea typeface="Arial"/>
              <a:cs typeface="Arial"/>
              <a:sym typeface="Arial"/>
            </a:endParaRPr>
          </a:p>
        </p:txBody>
      </p:sp>
      <p:pic>
        <p:nvPicPr>
          <p:cNvPr id="1010" name="Google Shape;1010;p167"/>
          <p:cNvPicPr preferRelativeResize="0"/>
          <p:nvPr/>
        </p:nvPicPr>
        <p:blipFill rotWithShape="1">
          <a:blip r:embed="rId6">
            <a:alphaModFix/>
          </a:blip>
          <a:srcRect b="6731" l="11477" r="6080" t="0"/>
          <a:stretch/>
        </p:blipFill>
        <p:spPr>
          <a:xfrm>
            <a:off x="7625578" y="2836688"/>
            <a:ext cx="1183368" cy="456902"/>
          </a:xfrm>
          <a:prstGeom prst="rect">
            <a:avLst/>
          </a:prstGeom>
          <a:noFill/>
          <a:ln>
            <a:noFill/>
          </a:ln>
        </p:spPr>
      </p:pic>
      <p:pic>
        <p:nvPicPr>
          <p:cNvPr id="1011" name="Google Shape;1011;p167"/>
          <p:cNvPicPr preferRelativeResize="0"/>
          <p:nvPr/>
        </p:nvPicPr>
        <p:blipFill rotWithShape="1">
          <a:blip r:embed="rId7">
            <a:alphaModFix/>
          </a:blip>
          <a:srcRect b="41304" l="20745" r="21060" t="26572"/>
          <a:stretch/>
        </p:blipFill>
        <p:spPr>
          <a:xfrm>
            <a:off x="7650204" y="1512758"/>
            <a:ext cx="1183367" cy="489889"/>
          </a:xfrm>
          <a:prstGeom prst="rect">
            <a:avLst/>
          </a:prstGeom>
          <a:noFill/>
          <a:ln>
            <a:noFill/>
          </a:ln>
        </p:spPr>
      </p:pic>
      <p:pic>
        <p:nvPicPr>
          <p:cNvPr id="1012" name="Google Shape;1012;p167"/>
          <p:cNvPicPr preferRelativeResize="0"/>
          <p:nvPr/>
        </p:nvPicPr>
        <p:blipFill rotWithShape="1">
          <a:blip r:embed="rId8">
            <a:alphaModFix/>
          </a:blip>
          <a:srcRect b="13473" l="0" r="0" t="16056"/>
          <a:stretch/>
        </p:blipFill>
        <p:spPr>
          <a:xfrm>
            <a:off x="402893" y="1554025"/>
            <a:ext cx="1549938" cy="484682"/>
          </a:xfrm>
          <a:prstGeom prst="rect">
            <a:avLst/>
          </a:prstGeom>
          <a:noFill/>
          <a:ln>
            <a:noFill/>
          </a:ln>
        </p:spPr>
      </p:pic>
      <p:pic>
        <p:nvPicPr>
          <p:cNvPr id="1013" name="Google Shape;1013;p167"/>
          <p:cNvPicPr preferRelativeResize="0"/>
          <p:nvPr/>
        </p:nvPicPr>
        <p:blipFill rotWithShape="1">
          <a:blip r:embed="rId9">
            <a:alphaModFix/>
          </a:blip>
          <a:srcRect b="36454" l="0" r="0" t="29463"/>
          <a:stretch/>
        </p:blipFill>
        <p:spPr>
          <a:xfrm>
            <a:off x="455657" y="2936372"/>
            <a:ext cx="1446444" cy="511377"/>
          </a:xfrm>
          <a:prstGeom prst="rect">
            <a:avLst/>
          </a:prstGeom>
          <a:noFill/>
          <a:ln>
            <a:noFill/>
          </a:ln>
        </p:spPr>
      </p:pic>
      <p:cxnSp>
        <p:nvCxnSpPr>
          <p:cNvPr id="1014" name="Google Shape;1014;p167"/>
          <p:cNvCxnSpPr/>
          <p:nvPr/>
        </p:nvCxnSpPr>
        <p:spPr>
          <a:xfrm>
            <a:off x="2005595" y="1907721"/>
            <a:ext cx="1573500" cy="300900"/>
          </a:xfrm>
          <a:prstGeom prst="bentConnector3">
            <a:avLst>
              <a:gd fmla="val 50000" name="adj1"/>
            </a:avLst>
          </a:prstGeom>
          <a:noFill/>
          <a:ln cap="flat" cmpd="sng" w="9525">
            <a:solidFill>
              <a:schemeClr val="lt1"/>
            </a:solidFill>
            <a:prstDash val="dash"/>
            <a:round/>
            <a:headEnd len="med" w="med" type="oval"/>
            <a:tailEnd len="med" w="med" type="oval"/>
          </a:ln>
        </p:spPr>
      </p:cxnSp>
      <p:cxnSp>
        <p:nvCxnSpPr>
          <p:cNvPr id="1015" name="Google Shape;1015;p167"/>
          <p:cNvCxnSpPr/>
          <p:nvPr/>
        </p:nvCxnSpPr>
        <p:spPr>
          <a:xfrm rot="-5400000">
            <a:off x="1911995" y="2312254"/>
            <a:ext cx="967800" cy="780600"/>
          </a:xfrm>
          <a:prstGeom prst="bentConnector3">
            <a:avLst>
              <a:gd fmla="val 50000" name="adj1"/>
            </a:avLst>
          </a:prstGeom>
          <a:noFill/>
          <a:ln cap="flat" cmpd="sng" w="9525">
            <a:solidFill>
              <a:schemeClr val="lt1"/>
            </a:solidFill>
            <a:prstDash val="dash"/>
            <a:round/>
            <a:headEnd len="med" w="med" type="oval"/>
            <a:tailEnd len="sm" w="sm" type="none"/>
          </a:ln>
        </p:spPr>
      </p:cxnSp>
      <p:cxnSp>
        <p:nvCxnSpPr>
          <p:cNvPr id="1016" name="Google Shape;1016;p167"/>
          <p:cNvCxnSpPr/>
          <p:nvPr/>
        </p:nvCxnSpPr>
        <p:spPr>
          <a:xfrm flipH="1" rot="10800000">
            <a:off x="5898935" y="1757713"/>
            <a:ext cx="1621200" cy="708000"/>
          </a:xfrm>
          <a:prstGeom prst="bentConnector3">
            <a:avLst>
              <a:gd fmla="val 49997" name="adj1"/>
            </a:avLst>
          </a:prstGeom>
          <a:noFill/>
          <a:ln cap="flat" cmpd="sng" w="9525">
            <a:solidFill>
              <a:schemeClr val="lt1"/>
            </a:solidFill>
            <a:prstDash val="dash"/>
            <a:round/>
            <a:headEnd len="med" w="med" type="oval"/>
            <a:tailEnd len="med" w="med" type="oval"/>
          </a:ln>
        </p:spPr>
      </p:cxnSp>
      <p:cxnSp>
        <p:nvCxnSpPr>
          <p:cNvPr id="1017" name="Google Shape;1017;p167"/>
          <p:cNvCxnSpPr/>
          <p:nvPr/>
        </p:nvCxnSpPr>
        <p:spPr>
          <a:xfrm>
            <a:off x="6725926" y="2465713"/>
            <a:ext cx="794100" cy="613500"/>
          </a:xfrm>
          <a:prstGeom prst="bentConnector3">
            <a:avLst>
              <a:gd fmla="val 50000" name="adj1"/>
            </a:avLst>
          </a:prstGeom>
          <a:noFill/>
          <a:ln cap="flat" cmpd="sng" w="9525">
            <a:solidFill>
              <a:schemeClr val="lt1"/>
            </a:solidFill>
            <a:prstDash val="dash"/>
            <a:round/>
            <a:headEnd len="sm" w="sm" type="none"/>
            <a:tailEnd len="med" w="med" type="oval"/>
          </a:ln>
        </p:spPr>
      </p:cxnSp>
      <p:sp>
        <p:nvSpPr>
          <p:cNvPr id="1018" name="Google Shape;1018;p167"/>
          <p:cNvSpPr/>
          <p:nvPr/>
        </p:nvSpPr>
        <p:spPr>
          <a:xfrm>
            <a:off x="455656" y="2002647"/>
            <a:ext cx="1634402" cy="2539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1050" u="none" cap="none" strike="noStrike">
                <a:solidFill>
                  <a:srgbClr val="FBFBFC"/>
                </a:solidFill>
                <a:latin typeface="Arial"/>
                <a:ea typeface="Arial"/>
                <a:cs typeface="Arial"/>
                <a:sym typeface="Arial"/>
              </a:rPr>
              <a:t>RFID inlays</a:t>
            </a:r>
            <a:endParaRPr b="0" i="0" sz="1050" u="none" cap="none" strike="noStrike">
              <a:solidFill>
                <a:srgbClr val="FBFBFC"/>
              </a:solidFill>
              <a:latin typeface="Arial"/>
              <a:ea typeface="Arial"/>
              <a:cs typeface="Arial"/>
              <a:sym typeface="Arial"/>
            </a:endParaRPr>
          </a:p>
        </p:txBody>
      </p:sp>
      <p:sp>
        <p:nvSpPr>
          <p:cNvPr id="1019" name="Google Shape;1019;p167"/>
          <p:cNvSpPr/>
          <p:nvPr/>
        </p:nvSpPr>
        <p:spPr>
          <a:xfrm>
            <a:off x="455656" y="3324664"/>
            <a:ext cx="1634402" cy="41549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1050" u="none" cap="none" strike="noStrike">
                <a:solidFill>
                  <a:srgbClr val="FBFBFC"/>
                </a:solidFill>
                <a:latin typeface="Arial"/>
                <a:ea typeface="Arial"/>
                <a:cs typeface="Arial"/>
                <a:sym typeface="Arial"/>
              </a:rPr>
              <a:t>Applications pour la Logistique et le Commerce</a:t>
            </a:r>
            <a:endParaRPr b="0" i="0" sz="1050" u="none" cap="none" strike="noStrike">
              <a:solidFill>
                <a:srgbClr val="FBFBFC"/>
              </a:solidFill>
              <a:latin typeface="Arial"/>
              <a:ea typeface="Arial"/>
              <a:cs typeface="Arial"/>
              <a:sym typeface="Arial"/>
            </a:endParaRPr>
          </a:p>
        </p:txBody>
      </p:sp>
      <p:sp>
        <p:nvSpPr>
          <p:cNvPr id="1020" name="Google Shape;1020;p167"/>
          <p:cNvSpPr/>
          <p:nvPr/>
        </p:nvSpPr>
        <p:spPr>
          <a:xfrm>
            <a:off x="7650201" y="1987703"/>
            <a:ext cx="1183369" cy="2539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1050" u="none" cap="none" strike="noStrike">
                <a:solidFill>
                  <a:srgbClr val="FBFBFC"/>
                </a:solidFill>
                <a:latin typeface="Arial"/>
                <a:ea typeface="Arial"/>
                <a:cs typeface="Arial"/>
                <a:sym typeface="Arial"/>
              </a:rPr>
              <a:t>Encres conductives</a:t>
            </a:r>
            <a:endParaRPr b="0" i="0" sz="1050" u="none" cap="none" strike="noStrike">
              <a:solidFill>
                <a:srgbClr val="FBFBFC"/>
              </a:solidFill>
              <a:latin typeface="Arial"/>
              <a:ea typeface="Arial"/>
              <a:cs typeface="Arial"/>
              <a:sym typeface="Arial"/>
            </a:endParaRPr>
          </a:p>
        </p:txBody>
      </p:sp>
      <p:sp>
        <p:nvSpPr>
          <p:cNvPr id="1021" name="Google Shape;1021;p167"/>
          <p:cNvSpPr/>
          <p:nvPr/>
        </p:nvSpPr>
        <p:spPr>
          <a:xfrm>
            <a:off x="7625578" y="3293590"/>
            <a:ext cx="1183368" cy="2539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1050" u="none" cap="none" strike="noStrike">
                <a:solidFill>
                  <a:srgbClr val="FBFBFC"/>
                </a:solidFill>
                <a:latin typeface="Arial"/>
                <a:ea typeface="Arial"/>
                <a:cs typeface="Arial"/>
                <a:sym typeface="Arial"/>
              </a:rPr>
              <a:t>Séchage Recuit</a:t>
            </a:r>
            <a:endParaRPr b="0" i="0" sz="1050" u="none" cap="none" strike="noStrike">
              <a:solidFill>
                <a:srgbClr val="FBFBFC"/>
              </a:solidFill>
              <a:latin typeface="Arial"/>
              <a:ea typeface="Arial"/>
              <a:cs typeface="Arial"/>
              <a:sym typeface="Arial"/>
            </a:endParaRPr>
          </a:p>
        </p:txBody>
      </p:sp>
      <p:sp>
        <p:nvSpPr>
          <p:cNvPr id="1022" name="Google Shape;1022;p167"/>
          <p:cNvSpPr txBox="1"/>
          <p:nvPr/>
        </p:nvSpPr>
        <p:spPr>
          <a:xfrm>
            <a:off x="1554373" y="126983"/>
            <a:ext cx="7419680" cy="563223"/>
          </a:xfrm>
          <a:prstGeom prst="rect">
            <a:avLst/>
          </a:prstGeom>
          <a:noFill/>
          <a:ln>
            <a:noFill/>
          </a:ln>
        </p:spPr>
        <p:txBody>
          <a:bodyPr anchorCtr="0" anchor="b" bIns="34275" lIns="68575" spcFirstLastPara="1" rIns="68575" wrap="square" tIns="34275">
            <a:noAutofit/>
          </a:bodyPr>
          <a:lstStyle/>
          <a:p>
            <a:pPr indent="0" lvl="1" marL="0" marR="0" rtl="0" algn="r">
              <a:lnSpc>
                <a:spcPct val="100000"/>
              </a:lnSpc>
              <a:spcBef>
                <a:spcPts val="0"/>
              </a:spcBef>
              <a:spcAft>
                <a:spcPts val="0"/>
              </a:spcAft>
              <a:buNone/>
            </a:pPr>
            <a:r>
              <a:rPr b="0" i="0" lang="en" sz="1800" u="none" cap="none" strike="noStrike">
                <a:solidFill>
                  <a:schemeClr val="lt1"/>
                </a:solidFill>
                <a:latin typeface="Arial"/>
                <a:ea typeface="Arial"/>
                <a:cs typeface="Arial"/>
                <a:sym typeface="Arial"/>
              </a:rPr>
              <a:t>SMAG GRAPHIQUE</a:t>
            </a:r>
            <a:endParaRPr b="0" i="0" sz="1800" u="none" cap="none" strike="noStrike">
              <a:solidFill>
                <a:schemeClr val="lt1"/>
              </a:solidFill>
              <a:latin typeface="Arial"/>
              <a:ea typeface="Arial"/>
              <a:cs typeface="Arial"/>
              <a:sym typeface="Arial"/>
            </a:endParaRPr>
          </a:p>
          <a:p>
            <a:pPr indent="0" lvl="1" marL="0" marR="0" rtl="0" algn="r">
              <a:lnSpc>
                <a:spcPct val="100000"/>
              </a:lnSpc>
              <a:spcBef>
                <a:spcPts val="0"/>
              </a:spcBef>
              <a:spcAft>
                <a:spcPts val="0"/>
              </a:spcAft>
              <a:buNone/>
            </a:pPr>
            <a:r>
              <a:rPr b="0" i="0" lang="en" sz="1050" u="none" cap="none" strike="noStrike">
                <a:solidFill>
                  <a:schemeClr val="lt1"/>
                </a:solidFill>
                <a:latin typeface="Arial"/>
                <a:ea typeface="Arial"/>
                <a:cs typeface="Arial"/>
                <a:sym typeface="Arial"/>
              </a:rPr>
              <a:t>TECHNOLOGIE D’</a:t>
            </a:r>
            <a:r>
              <a:rPr b="0" i="0" lang="en" sz="1050" u="none" cap="none" strike="noStrike">
                <a:solidFill>
                  <a:srgbClr val="FF0000"/>
                </a:solidFill>
                <a:latin typeface="Arial"/>
                <a:ea typeface="Arial"/>
                <a:cs typeface="Arial"/>
                <a:sym typeface="Arial"/>
              </a:rPr>
              <a:t>ID</a:t>
            </a:r>
            <a:r>
              <a:rPr b="0" i="0" lang="en" sz="1050" u="none" cap="none" strike="noStrike">
                <a:solidFill>
                  <a:schemeClr val="lt1"/>
                </a:solidFill>
                <a:latin typeface="Arial"/>
                <a:ea typeface="Arial"/>
                <a:cs typeface="Arial"/>
                <a:sym typeface="Arial"/>
              </a:rPr>
              <a:t>ENTIFICATION DU </a:t>
            </a:r>
            <a:r>
              <a:rPr b="0" i="0" lang="en" sz="1050" u="none" cap="none" strike="noStrike">
                <a:solidFill>
                  <a:srgbClr val="FF0000"/>
                </a:solidFill>
                <a:latin typeface="Arial"/>
                <a:ea typeface="Arial"/>
                <a:cs typeface="Arial"/>
                <a:sym typeface="Arial"/>
              </a:rPr>
              <a:t>L</a:t>
            </a:r>
            <a:r>
              <a:rPr b="0" i="0" lang="en" sz="1050" u="none" cap="none" strike="noStrike">
                <a:solidFill>
                  <a:schemeClr val="lt1"/>
                </a:solidFill>
                <a:latin typeface="Arial"/>
                <a:ea typeface="Arial"/>
                <a:cs typeface="Arial"/>
                <a:sym typeface="Arial"/>
              </a:rPr>
              <a:t>ABEL</a:t>
            </a:r>
            <a:endParaRPr/>
          </a:p>
        </p:txBody>
      </p:sp>
      <p:sp>
        <p:nvSpPr>
          <p:cNvPr id="1023" name="Google Shape;1023;p167"/>
          <p:cNvSpPr/>
          <p:nvPr/>
        </p:nvSpPr>
        <p:spPr>
          <a:xfrm>
            <a:off x="5897784" y="4155522"/>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tact</a:t>
            </a:r>
            <a:endParaRPr b="0" i="0" sz="2400" u="none" cap="none" strike="noStrike">
              <a:solidFill>
                <a:schemeClr val="lt1"/>
              </a:solidFill>
              <a:latin typeface="Arial"/>
              <a:ea typeface="Arial"/>
              <a:cs typeface="Arial"/>
              <a:sym typeface="Arial"/>
            </a:endParaRPr>
          </a:p>
        </p:txBody>
      </p:sp>
      <p:sp>
        <p:nvSpPr>
          <p:cNvPr id="1024" name="Google Shape;1024;p167"/>
          <p:cNvSpPr/>
          <p:nvPr/>
        </p:nvSpPr>
        <p:spPr>
          <a:xfrm>
            <a:off x="1689128" y="4155522"/>
            <a:ext cx="1890000" cy="510778"/>
          </a:xfrm>
          <a:prstGeom prst="roundRect">
            <a:avLst>
              <a:gd fmla="val 16667" name="adj"/>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lt1"/>
                </a:solidFill>
                <a:latin typeface="Arial"/>
                <a:ea typeface="Arial"/>
                <a:cs typeface="Arial"/>
                <a:sym typeface="Arial"/>
              </a:rPr>
              <a:t>ic</a:t>
            </a:r>
            <a:r>
              <a:rPr b="0" i="0" lang="en" sz="2400" u="none" cap="none" strike="noStrike">
                <a:solidFill>
                  <a:srgbClr val="FF0000"/>
                </a:solidFill>
                <a:latin typeface="Arial"/>
                <a:ea typeface="Arial"/>
                <a:cs typeface="Arial"/>
                <a:sym typeface="Arial"/>
              </a:rPr>
              <a:t>on</a:t>
            </a:r>
            <a:r>
              <a:rPr b="1" i="0" lang="en" sz="2400" u="none" cap="none" strike="noStrike">
                <a:solidFill>
                  <a:schemeClr val="lt1"/>
                </a:solidFill>
                <a:latin typeface="Arial"/>
                <a:ea typeface="Arial"/>
                <a:cs typeface="Arial"/>
                <a:sym typeface="Arial"/>
              </a:rPr>
              <a:t>nect</a:t>
            </a:r>
            <a:endParaRPr b="0" i="0" sz="2400" u="none" cap="none" strike="noStrike">
              <a:solidFill>
                <a:schemeClr val="lt1"/>
              </a:solidFill>
              <a:latin typeface="Arial"/>
              <a:ea typeface="Arial"/>
              <a:cs typeface="Arial"/>
              <a:sym typeface="Arial"/>
            </a:endParaRPr>
          </a:p>
        </p:txBody>
      </p:sp>
      <p:cxnSp>
        <p:nvCxnSpPr>
          <p:cNvPr id="1025" name="Google Shape;1025;p167"/>
          <p:cNvCxnSpPr>
            <a:stCxn id="1024" idx="0"/>
          </p:cNvCxnSpPr>
          <p:nvPr/>
        </p:nvCxnSpPr>
        <p:spPr>
          <a:xfrm rot="-5400000">
            <a:off x="1989578" y="3359172"/>
            <a:ext cx="1440900" cy="151800"/>
          </a:xfrm>
          <a:prstGeom prst="bentConnector3">
            <a:avLst>
              <a:gd fmla="val 50000" name="adj1"/>
            </a:avLst>
          </a:prstGeom>
          <a:noFill/>
          <a:ln cap="flat" cmpd="sng" w="9525">
            <a:solidFill>
              <a:schemeClr val="lt1"/>
            </a:solidFill>
            <a:prstDash val="dash"/>
            <a:round/>
            <a:headEnd len="med" w="med" type="oval"/>
            <a:tailEnd len="sm" w="sm" type="none"/>
          </a:ln>
        </p:spPr>
      </p:cxnSp>
      <p:cxnSp>
        <p:nvCxnSpPr>
          <p:cNvPr id="1026" name="Google Shape;1026;p167"/>
          <p:cNvCxnSpPr>
            <a:endCxn id="1023" idx="0"/>
          </p:cNvCxnSpPr>
          <p:nvPr/>
        </p:nvCxnSpPr>
        <p:spPr>
          <a:xfrm rot="5400000">
            <a:off x="6445434" y="3476772"/>
            <a:ext cx="1076100" cy="281400"/>
          </a:xfrm>
          <a:prstGeom prst="bentConnector3">
            <a:avLst>
              <a:gd fmla="val 50000" name="adj1"/>
            </a:avLst>
          </a:prstGeom>
          <a:noFill/>
          <a:ln cap="flat" cmpd="sng" w="9525">
            <a:solidFill>
              <a:schemeClr val="lt1"/>
            </a:solidFill>
            <a:prstDash val="dash"/>
            <a:round/>
            <a:headEnd len="sm" w="sm" type="none"/>
            <a:tailEnd len="med" w="med" type="oval"/>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par>
                                <p:cTn fill="hold" nodeType="withEffect" presetClass="entr" presetID="10" presetSubtype="0">
                                  <p:stCondLst>
                                    <p:cond delay="50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par>
                                <p:cTn fill="hold" nodeType="withEffect" presetClass="entr" presetID="10" presetSubtype="0">
                                  <p:stCondLst>
                                    <p:cond delay="50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500"/>
                                        <p:tgtEl>
                                          <p:spTgt spid="1014"/>
                                        </p:tgtEl>
                                      </p:cBhvr>
                                    </p:animEffect>
                                  </p:childTnLst>
                                </p:cTn>
                              </p:par>
                              <p:par>
                                <p:cTn fill="hold" nodeType="withEffect" presetClass="entr" presetID="10" presetSubtype="0">
                                  <p:stCondLst>
                                    <p:cond delay="50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par>
                                <p:cTn fill="hold" nodeType="withEffect" presetClass="entr" presetID="10" presetSubtype="0">
                                  <p:stCondLst>
                                    <p:cond delay="50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par>
                                <p:cTn fill="hold" nodeType="withEffect" presetClass="entr" presetID="10" presetSubtype="0">
                                  <p:stCondLst>
                                    <p:cond delay="50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par>
                                <p:cTn fill="hold" nodeType="withEffect" presetClass="entr" presetID="10" presetSubtype="0">
                                  <p:stCondLst>
                                    <p:cond delay="500"/>
                                  </p:stCondLst>
                                  <p:childTnLst>
                                    <p:set>
                                      <p:cBhvr>
                                        <p:cTn dur="1" fill="hold">
                                          <p:stCondLst>
                                            <p:cond delay="0"/>
                                          </p:stCondLst>
                                        </p:cTn>
                                        <p:tgtEl>
                                          <p:spTgt spid="1019"/>
                                        </p:tgtEl>
                                        <p:attrNameLst>
                                          <p:attrName>style.visibility</p:attrName>
                                        </p:attrNameLst>
                                      </p:cBhvr>
                                      <p:to>
                                        <p:strVal val="visible"/>
                                      </p:to>
                                    </p:set>
                                    <p:animEffect filter="fade" transition="in">
                                      <p:cBhvr>
                                        <p:cTn dur="500"/>
                                        <p:tgtEl>
                                          <p:spTgt spid="10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500"/>
                                        <p:tgtEl>
                                          <p:spTgt spid="1025"/>
                                        </p:tgtEl>
                                      </p:cBhvr>
                                    </p:animEffect>
                                  </p:childTnLst>
                                </p:cTn>
                              </p:par>
                              <p:par>
                                <p:cTn fill="hold" nodeType="withEffect" presetClass="entr" presetID="10" presetSubtype="0">
                                  <p:stCondLst>
                                    <p:cond delay="50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500"/>
                                        <p:tgtEl>
                                          <p:spTgt spid="1016"/>
                                        </p:tgtEl>
                                      </p:cBhvr>
                                    </p:animEffect>
                                  </p:childTnLst>
                                </p:cTn>
                              </p:par>
                              <p:par>
                                <p:cTn fill="hold" nodeType="with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par>
                                <p:cTn fill="hold" nodeType="with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500"/>
                                        <p:tgtEl>
                                          <p:spTgt spid="1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7"/>
                                        </p:tgtEl>
                                        <p:attrNameLst>
                                          <p:attrName>style.visibility</p:attrName>
                                        </p:attrNameLst>
                                      </p:cBhvr>
                                      <p:to>
                                        <p:strVal val="visible"/>
                                      </p:to>
                                    </p:set>
                                    <p:animEffect filter="fade" transition="in">
                                      <p:cBhvr>
                                        <p:cTn dur="500"/>
                                        <p:tgtEl>
                                          <p:spTgt spid="1017"/>
                                        </p:tgtEl>
                                      </p:cBhvr>
                                    </p:animEffect>
                                  </p:childTnLst>
                                </p:cTn>
                              </p:par>
                              <p:par>
                                <p:cTn fill="hold" nodeType="with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par>
                                <p:cTn fill="hold" nodeType="with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500"/>
                                        <p:tgtEl>
                                          <p:spTgt spid="10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500"/>
                                        <p:tgtEl>
                                          <p:spTgt spid="1026"/>
                                        </p:tgtEl>
                                      </p:cBhvr>
                                    </p:animEffect>
                                  </p:childTnLst>
                                </p:cTn>
                              </p:par>
                              <p:par>
                                <p:cTn fill="hold" nodeType="withEffect" presetClass="entr" presetID="10" presetSubtype="0">
                                  <p:stCondLst>
                                    <p:cond delay="500"/>
                                  </p:stCondLst>
                                  <p:childTnLst>
                                    <p:set>
                                      <p:cBhvr>
                                        <p:cTn dur="1" fill="hold">
                                          <p:stCondLst>
                                            <p:cond delay="0"/>
                                          </p:stCondLst>
                                        </p:cTn>
                                        <p:tgtEl>
                                          <p:spTgt spid="1023"/>
                                        </p:tgtEl>
                                        <p:attrNameLst>
                                          <p:attrName>style.visibility</p:attrName>
                                        </p:attrNameLst>
                                      </p:cBhvr>
                                      <p:to>
                                        <p:strVal val="visible"/>
                                      </p:to>
                                    </p:set>
                                    <p:animEffect filter="fade" transition="in">
                                      <p:cBhvr>
                                        <p:cTn dur="500"/>
                                        <p:tgtEl>
                                          <p:spTgt spid="10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PragmatIC 1">
      <a:dk1>
        <a:srgbClr val="3C3C3B"/>
      </a:dk1>
      <a:lt1>
        <a:srgbClr val="FFFFFF"/>
      </a:lt1>
      <a:dk2>
        <a:srgbClr val="9D9D9D"/>
      </a:dk2>
      <a:lt2>
        <a:srgbClr val="FDC300"/>
      </a:lt2>
      <a:accent1>
        <a:srgbClr val="00569A"/>
      </a:accent1>
      <a:accent2>
        <a:srgbClr val="D83459"/>
      </a:accent2>
      <a:accent3>
        <a:srgbClr val="34B6B3"/>
      </a:accent3>
      <a:accent4>
        <a:srgbClr val="A863A5"/>
      </a:accent4>
      <a:accent5>
        <a:srgbClr val="009DE9"/>
      </a:accent5>
      <a:accent6>
        <a:srgbClr val="AFCA0B"/>
      </a:accent6>
      <a:hlink>
        <a:srgbClr val="00569A"/>
      </a:hlink>
      <a:folHlink>
        <a:srgbClr val="3C3C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RFID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FID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