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803" r:id="rId5"/>
    <p:sldMasterId id="2147483804" r:id="rId6"/>
    <p:sldMasterId id="2147483805" r:id="rId7"/>
    <p:sldMasterId id="2147483806" r:id="rId8"/>
    <p:sldMasterId id="2147483807" r:id="rId9"/>
    <p:sldMasterId id="2147483808" r:id="rId10"/>
    <p:sldMasterId id="2147483809" r:id="rId11"/>
    <p:sldMasterId id="2147483810" r:id="rId12"/>
    <p:sldMasterId id="2147483811" r:id="rId13"/>
    <p:sldMasterId id="2147483812"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Lst>
  <p:sldSz cy="5143500" cx="9144000"/>
  <p:notesSz cx="6858000" cy="9144000"/>
  <p:embeddedFontLst>
    <p:embeddedFont>
      <p:font typeface="Proxima Nova"/>
      <p:regular r:id="rId45"/>
      <p:bold r:id="rId46"/>
      <p:italic r:id="rId47"/>
      <p:boldItalic r:id="rId48"/>
    </p:embeddedFont>
    <p:embeddedFont>
      <p:font typeface="Pathway Gothic One"/>
      <p:regular r:id="rId49"/>
    </p:embeddedFont>
    <p:embeddedFont>
      <p:font typeface="Helvetica Neue"/>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B20EDC3-EA91-431F-B75E-CA8669994DE5}">
  <a:tblStyle styleId="{DB20EDC3-EA91-431F-B75E-CA8669994DE5}"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43" Type="http://schemas.openxmlformats.org/officeDocument/2006/relationships/slide" Target="slides/slide28.xml"/><Relationship Id="rId46" Type="http://schemas.openxmlformats.org/officeDocument/2006/relationships/font" Target="fonts/ProximaNova-bold.fntdata"/><Relationship Id="rId45" Type="http://schemas.openxmlformats.org/officeDocument/2006/relationships/font" Target="fonts/ProximaNova-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ProximaNova-boldItalic.fntdata"/><Relationship Id="rId47" Type="http://schemas.openxmlformats.org/officeDocument/2006/relationships/font" Target="fonts/ProximaNova-italic.fntdata"/><Relationship Id="rId49" Type="http://schemas.openxmlformats.org/officeDocument/2006/relationships/font" Target="fonts/PathwayGothicOne-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slide" Target="slides/slide18.xml"/><Relationship Id="rId32" Type="http://schemas.openxmlformats.org/officeDocument/2006/relationships/slide" Target="slides/slide17.xml"/><Relationship Id="rId35" Type="http://schemas.openxmlformats.org/officeDocument/2006/relationships/slide" Target="slides/slide20.xml"/><Relationship Id="rId34" Type="http://schemas.openxmlformats.org/officeDocument/2006/relationships/slide" Target="slides/slide19.xml"/><Relationship Id="rId37" Type="http://schemas.openxmlformats.org/officeDocument/2006/relationships/slide" Target="slides/slide22.xml"/><Relationship Id="rId36" Type="http://schemas.openxmlformats.org/officeDocument/2006/relationships/slide" Target="slides/slide21.xml"/><Relationship Id="rId39" Type="http://schemas.openxmlformats.org/officeDocument/2006/relationships/slide" Target="slides/slide24.xml"/><Relationship Id="rId38" Type="http://schemas.openxmlformats.org/officeDocument/2006/relationships/slide" Target="slides/slide23.xml"/><Relationship Id="rId20" Type="http://schemas.openxmlformats.org/officeDocument/2006/relationships/slide" Target="slides/slide5.xml"/><Relationship Id="rId22" Type="http://schemas.openxmlformats.org/officeDocument/2006/relationships/slide" Target="slides/slide7.xml"/><Relationship Id="rId21" Type="http://schemas.openxmlformats.org/officeDocument/2006/relationships/slide" Target="slides/slide6.xml"/><Relationship Id="rId24" Type="http://schemas.openxmlformats.org/officeDocument/2006/relationships/slide" Target="slides/slide9.xml"/><Relationship Id="rId23" Type="http://schemas.openxmlformats.org/officeDocument/2006/relationships/slide" Target="slides/slide8.xml"/><Relationship Id="rId26" Type="http://schemas.openxmlformats.org/officeDocument/2006/relationships/slide" Target="slides/slide11.xml"/><Relationship Id="rId25" Type="http://schemas.openxmlformats.org/officeDocument/2006/relationships/slide" Target="slides/slide10.xml"/><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Master" Target="slideMasters/slideMaster7.xml"/><Relationship Id="rId10" Type="http://schemas.openxmlformats.org/officeDocument/2006/relationships/slideMaster" Target="slideMasters/slideMaster6.xml"/><Relationship Id="rId13" Type="http://schemas.openxmlformats.org/officeDocument/2006/relationships/slideMaster" Target="slideMasters/slideMaster9.xml"/><Relationship Id="rId12" Type="http://schemas.openxmlformats.org/officeDocument/2006/relationships/slideMaster" Target="slideMasters/slideMaster8.xml"/><Relationship Id="rId15" Type="http://schemas.openxmlformats.org/officeDocument/2006/relationships/notesMaster" Target="notesMasters/notesMaster1.xml"/><Relationship Id="rId14" Type="http://schemas.openxmlformats.org/officeDocument/2006/relationships/slideMaster" Target="slideMasters/slideMaster10.xml"/><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2" name="Shape 812"/>
        <p:cNvGrpSpPr/>
        <p:nvPr/>
      </p:nvGrpSpPr>
      <p:grpSpPr>
        <a:xfrm>
          <a:off x="0" y="0"/>
          <a:ext cx="0" cy="0"/>
          <a:chOff x="0" y="0"/>
          <a:chExt cx="0" cy="0"/>
        </a:xfrm>
      </p:grpSpPr>
      <p:sp>
        <p:nvSpPr>
          <p:cNvPr id="813" name="Google Shape;813;g3d4fafaa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3d4fafaa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rgbClr val="CC0000"/>
              </a:solidFill>
            </a:endParaRPr>
          </a:p>
          <a:p>
            <a:pPr indent="0" lvl="0" marL="0" rtl="0" algn="l">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9" name="Shape 909"/>
        <p:cNvGrpSpPr/>
        <p:nvPr/>
      </p:nvGrpSpPr>
      <p:grpSpPr>
        <a:xfrm>
          <a:off x="0" y="0"/>
          <a:ext cx="0" cy="0"/>
          <a:chOff x="0" y="0"/>
          <a:chExt cx="0" cy="0"/>
        </a:xfrm>
      </p:grpSpPr>
      <p:sp>
        <p:nvSpPr>
          <p:cNvPr id="910" name="Google Shape;910;g51a4dd06f4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51a4dd06f4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9" name="Shape 919"/>
        <p:cNvGrpSpPr/>
        <p:nvPr/>
      </p:nvGrpSpPr>
      <p:grpSpPr>
        <a:xfrm>
          <a:off x="0" y="0"/>
          <a:ext cx="0" cy="0"/>
          <a:chOff x="0" y="0"/>
          <a:chExt cx="0" cy="0"/>
        </a:xfrm>
      </p:grpSpPr>
      <p:sp>
        <p:nvSpPr>
          <p:cNvPr id="920" name="Google Shape;920;g51a4dd06f4_1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51a4dd06f4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Google Shape;931;g51901b2cde_1_8:notes"/>
          <p:cNvSpPr txBox="1"/>
          <p:nvPr>
            <p:ph idx="1" type="body"/>
          </p:nvPr>
        </p:nvSpPr>
        <p:spPr>
          <a:xfrm>
            <a:off x="685800" y="4343400"/>
            <a:ext cx="5486400" cy="4114800"/>
          </a:xfrm>
          <a:prstGeom prst="rect">
            <a:avLst/>
          </a:prstGeom>
          <a:noFill/>
          <a:ln>
            <a:noFill/>
          </a:ln>
        </p:spPr>
        <p:txBody>
          <a:bodyPr anchorCtr="0" anchor="t" bIns="96275" lIns="96275" spcFirstLastPara="1" rIns="96275" wrap="square" tIns="96275">
            <a:noAutofit/>
          </a:bodyPr>
          <a:lstStyle/>
          <a:p>
            <a:pPr indent="0" lvl="0" marL="0" marR="0" rtl="0" algn="l">
              <a:spcBef>
                <a:spcPts val="0"/>
              </a:spcBef>
              <a:spcAft>
                <a:spcPts val="0"/>
              </a:spcAft>
              <a:buClr>
                <a:schemeClr val="dk1"/>
              </a:buClr>
              <a:buSzPts val="325"/>
              <a:buFont typeface="Arial"/>
              <a:buNone/>
            </a:pPr>
            <a:r>
              <a:t/>
            </a:r>
            <a:endParaRPr b="0" i="0" sz="1300" u="none" cap="none" strike="noStrike">
              <a:solidFill>
                <a:schemeClr val="dk1"/>
              </a:solidFill>
              <a:latin typeface="Arial"/>
              <a:ea typeface="Arial"/>
              <a:cs typeface="Arial"/>
              <a:sym typeface="Arial"/>
            </a:endParaRPr>
          </a:p>
        </p:txBody>
      </p:sp>
      <p:sp>
        <p:nvSpPr>
          <p:cNvPr id="932" name="Google Shape;932;g51901b2cde_1_8:notes"/>
          <p:cNvSpPr/>
          <p:nvPr>
            <p:ph idx="2" type="sldImg"/>
          </p:nvPr>
        </p:nvSpPr>
        <p:spPr>
          <a:xfrm>
            <a:off x="381000" y="687388"/>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1" name="Shape 941"/>
        <p:cNvGrpSpPr/>
        <p:nvPr/>
      </p:nvGrpSpPr>
      <p:grpSpPr>
        <a:xfrm>
          <a:off x="0" y="0"/>
          <a:ext cx="0" cy="0"/>
          <a:chOff x="0" y="0"/>
          <a:chExt cx="0" cy="0"/>
        </a:xfrm>
      </p:grpSpPr>
      <p:sp>
        <p:nvSpPr>
          <p:cNvPr id="942" name="Google Shape;942;g3d4fafaaff_0_3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3d4fafaaff_0_3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CC0000"/>
                </a:solidFill>
              </a:rPr>
              <a:t>EXAMPLE ONLY</a:t>
            </a:r>
            <a:endParaRPr>
              <a:solidFill>
                <a:srgbClr val="CC0000"/>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0" name="Shape 950"/>
        <p:cNvGrpSpPr/>
        <p:nvPr/>
      </p:nvGrpSpPr>
      <p:grpSpPr>
        <a:xfrm>
          <a:off x="0" y="0"/>
          <a:ext cx="0" cy="0"/>
          <a:chOff x="0" y="0"/>
          <a:chExt cx="0" cy="0"/>
        </a:xfrm>
      </p:grpSpPr>
      <p:sp>
        <p:nvSpPr>
          <p:cNvPr id="951" name="Google Shape;951;g3d4fafaaff_0_3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3d4fafaaff_0_3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CC0000"/>
                </a:solidFill>
              </a:rPr>
              <a:t>EXAMPLE ONLY</a:t>
            </a:r>
            <a:endParaRPr>
              <a:solidFill>
                <a:srgbClr val="CC0000"/>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6" name="Shape 966"/>
        <p:cNvGrpSpPr/>
        <p:nvPr/>
      </p:nvGrpSpPr>
      <p:grpSpPr>
        <a:xfrm>
          <a:off x="0" y="0"/>
          <a:ext cx="0" cy="0"/>
          <a:chOff x="0" y="0"/>
          <a:chExt cx="0" cy="0"/>
        </a:xfrm>
      </p:grpSpPr>
      <p:sp>
        <p:nvSpPr>
          <p:cNvPr id="967" name="Google Shape;967;g3d4fafaaff_0_1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3d4fafaaff_0_1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CC0000"/>
                </a:solidFill>
              </a:rPr>
              <a:t>EXAMPLE ONLY</a:t>
            </a:r>
            <a:endParaRPr>
              <a:solidFill>
                <a:srgbClr val="CC0000"/>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6" name="Shape 976"/>
        <p:cNvGrpSpPr/>
        <p:nvPr/>
      </p:nvGrpSpPr>
      <p:grpSpPr>
        <a:xfrm>
          <a:off x="0" y="0"/>
          <a:ext cx="0" cy="0"/>
          <a:chOff x="0" y="0"/>
          <a:chExt cx="0" cy="0"/>
        </a:xfrm>
      </p:grpSpPr>
      <p:sp>
        <p:nvSpPr>
          <p:cNvPr id="977" name="Google Shape;977;g3d4fafaaff_0_1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d4fafaaff_0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2" name="Shape 992"/>
        <p:cNvGrpSpPr/>
        <p:nvPr/>
      </p:nvGrpSpPr>
      <p:grpSpPr>
        <a:xfrm>
          <a:off x="0" y="0"/>
          <a:ext cx="0" cy="0"/>
          <a:chOff x="0" y="0"/>
          <a:chExt cx="0" cy="0"/>
        </a:xfrm>
      </p:grpSpPr>
      <p:sp>
        <p:nvSpPr>
          <p:cNvPr id="993" name="Google Shape;993;g51a4dd06f4_1_1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51a4dd06f4_1_1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3" name="Shape 1003"/>
        <p:cNvGrpSpPr/>
        <p:nvPr/>
      </p:nvGrpSpPr>
      <p:grpSpPr>
        <a:xfrm>
          <a:off x="0" y="0"/>
          <a:ext cx="0" cy="0"/>
          <a:chOff x="0" y="0"/>
          <a:chExt cx="0" cy="0"/>
        </a:xfrm>
      </p:grpSpPr>
      <p:sp>
        <p:nvSpPr>
          <p:cNvPr id="1004" name="Google Shape;1004;g3d4fafaaff_0_1914:notes"/>
          <p:cNvSpPr txBox="1"/>
          <p:nvPr>
            <p:ph idx="1" type="body"/>
          </p:nvPr>
        </p:nvSpPr>
        <p:spPr>
          <a:xfrm>
            <a:off x="685800" y="4343400"/>
            <a:ext cx="5486400" cy="4114800"/>
          </a:xfrm>
          <a:prstGeom prst="rect">
            <a:avLst/>
          </a:prstGeom>
          <a:noFill/>
          <a:ln>
            <a:noFill/>
          </a:ln>
        </p:spPr>
        <p:txBody>
          <a:bodyPr anchorCtr="0" anchor="t" bIns="96275" lIns="96275" spcFirstLastPara="1" rIns="96275" wrap="square" tIns="96275">
            <a:noAutofit/>
          </a:bodyPr>
          <a:lstStyle/>
          <a:p>
            <a:pPr indent="0" lvl="0" marL="0" marR="0" rtl="0" algn="l">
              <a:spcBef>
                <a:spcPts val="0"/>
              </a:spcBef>
              <a:spcAft>
                <a:spcPts val="0"/>
              </a:spcAft>
              <a:buClr>
                <a:schemeClr val="dk1"/>
              </a:buClr>
              <a:buSzPts val="325"/>
              <a:buFont typeface="Arial"/>
              <a:buNone/>
            </a:pPr>
            <a:r>
              <a:t/>
            </a:r>
            <a:endParaRPr b="0" i="0" sz="1300" u="none" cap="none" strike="noStrike">
              <a:solidFill>
                <a:schemeClr val="dk1"/>
              </a:solidFill>
              <a:latin typeface="Arial"/>
              <a:ea typeface="Arial"/>
              <a:cs typeface="Arial"/>
              <a:sym typeface="Arial"/>
            </a:endParaRPr>
          </a:p>
        </p:txBody>
      </p:sp>
      <p:sp>
        <p:nvSpPr>
          <p:cNvPr id="1005" name="Google Shape;1005;g3d4fafaaff_0_1914:notes"/>
          <p:cNvSpPr/>
          <p:nvPr>
            <p:ph idx="2" type="sldImg"/>
          </p:nvPr>
        </p:nvSpPr>
        <p:spPr>
          <a:xfrm>
            <a:off x="381000" y="687388"/>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5" name="Shape 1015"/>
        <p:cNvGrpSpPr/>
        <p:nvPr/>
      </p:nvGrpSpPr>
      <p:grpSpPr>
        <a:xfrm>
          <a:off x="0" y="0"/>
          <a:ext cx="0" cy="0"/>
          <a:chOff x="0" y="0"/>
          <a:chExt cx="0" cy="0"/>
        </a:xfrm>
      </p:grpSpPr>
      <p:sp>
        <p:nvSpPr>
          <p:cNvPr id="1016" name="Google Shape;1016;g3d4fafaaff_0_1645:notes"/>
          <p:cNvSpPr txBox="1"/>
          <p:nvPr>
            <p:ph idx="1" type="body"/>
          </p:nvPr>
        </p:nvSpPr>
        <p:spPr>
          <a:xfrm>
            <a:off x="685800" y="4343400"/>
            <a:ext cx="5486400" cy="4114800"/>
          </a:xfrm>
          <a:prstGeom prst="rect">
            <a:avLst/>
          </a:prstGeom>
          <a:noFill/>
          <a:ln>
            <a:noFill/>
          </a:ln>
        </p:spPr>
        <p:txBody>
          <a:bodyPr anchorCtr="0" anchor="t" bIns="96275" lIns="96275" spcFirstLastPara="1" rIns="96275" wrap="square" tIns="96275">
            <a:noAutofit/>
          </a:bodyPr>
          <a:lstStyle/>
          <a:p>
            <a:pPr indent="0" lvl="0" marL="0" marR="0" rtl="0" algn="l">
              <a:spcBef>
                <a:spcPts val="0"/>
              </a:spcBef>
              <a:spcAft>
                <a:spcPts val="0"/>
              </a:spcAft>
              <a:buClr>
                <a:schemeClr val="dk1"/>
              </a:buClr>
              <a:buSzPts val="325"/>
              <a:buFont typeface="Arial"/>
              <a:buNone/>
            </a:pPr>
            <a:r>
              <a:t/>
            </a:r>
            <a:endParaRPr b="0" i="0" sz="1300" u="none" cap="none" strike="noStrike">
              <a:solidFill>
                <a:schemeClr val="dk1"/>
              </a:solidFill>
              <a:latin typeface="Arial"/>
              <a:ea typeface="Arial"/>
              <a:cs typeface="Arial"/>
              <a:sym typeface="Arial"/>
            </a:endParaRPr>
          </a:p>
        </p:txBody>
      </p:sp>
      <p:sp>
        <p:nvSpPr>
          <p:cNvPr id="1017" name="Google Shape;1017;g3d4fafaaff_0_1645:notes"/>
          <p:cNvSpPr/>
          <p:nvPr>
            <p:ph idx="2" type="sldImg"/>
          </p:nvPr>
        </p:nvSpPr>
        <p:spPr>
          <a:xfrm>
            <a:off x="381000" y="687388"/>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g3d4fafaaff_0_9: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824" name="Google Shape;824;g3d4fafaaff_0_9: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8" name="Shape 1038"/>
        <p:cNvGrpSpPr/>
        <p:nvPr/>
      </p:nvGrpSpPr>
      <p:grpSpPr>
        <a:xfrm>
          <a:off x="0" y="0"/>
          <a:ext cx="0" cy="0"/>
          <a:chOff x="0" y="0"/>
          <a:chExt cx="0" cy="0"/>
        </a:xfrm>
      </p:grpSpPr>
      <p:sp>
        <p:nvSpPr>
          <p:cNvPr id="1039" name="Google Shape;1039;g3d4fafaaff_0_26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0" name="Google Shape;1040;g3d4fafaaff_0_26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5" name="Shape 1055"/>
        <p:cNvGrpSpPr/>
        <p:nvPr/>
      </p:nvGrpSpPr>
      <p:grpSpPr>
        <a:xfrm>
          <a:off x="0" y="0"/>
          <a:ext cx="0" cy="0"/>
          <a:chOff x="0" y="0"/>
          <a:chExt cx="0" cy="0"/>
        </a:xfrm>
      </p:grpSpPr>
      <p:sp>
        <p:nvSpPr>
          <p:cNvPr id="1056" name="Google Shape;1056;g3d4fafaaff_0_3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3d4fafaaff_0_3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CC0000"/>
                </a:solidFill>
              </a:rPr>
              <a:t>EXAMPLE ONLY</a:t>
            </a:r>
            <a:endParaRPr>
              <a:solidFill>
                <a:srgbClr val="CC0000"/>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4" name="Shape 1064"/>
        <p:cNvGrpSpPr/>
        <p:nvPr/>
      </p:nvGrpSpPr>
      <p:grpSpPr>
        <a:xfrm>
          <a:off x="0" y="0"/>
          <a:ext cx="0" cy="0"/>
          <a:chOff x="0" y="0"/>
          <a:chExt cx="0" cy="0"/>
        </a:xfrm>
      </p:grpSpPr>
      <p:sp>
        <p:nvSpPr>
          <p:cNvPr id="1065" name="Google Shape;1065;g3d4fafaaff_0_3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3d4fafaaff_0_3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CC0000"/>
                </a:solidFill>
              </a:rPr>
              <a:t>EXAMPLE ONLY</a:t>
            </a:r>
            <a:endParaRPr>
              <a:solidFill>
                <a:srgbClr val="CC0000"/>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9" name="Shape 1089"/>
        <p:cNvGrpSpPr/>
        <p:nvPr/>
      </p:nvGrpSpPr>
      <p:grpSpPr>
        <a:xfrm>
          <a:off x="0" y="0"/>
          <a:ext cx="0" cy="0"/>
          <a:chOff x="0" y="0"/>
          <a:chExt cx="0" cy="0"/>
        </a:xfrm>
      </p:grpSpPr>
      <p:sp>
        <p:nvSpPr>
          <p:cNvPr id="1090" name="Google Shape;1090;g5c6fb5fe40_0_0:notes"/>
          <p:cNvSpPr txBox="1"/>
          <p:nvPr>
            <p:ph idx="1" type="body"/>
          </p:nvPr>
        </p:nvSpPr>
        <p:spPr>
          <a:xfrm>
            <a:off x="685800" y="4343400"/>
            <a:ext cx="5486400" cy="4114800"/>
          </a:xfrm>
          <a:prstGeom prst="rect">
            <a:avLst/>
          </a:prstGeom>
          <a:noFill/>
          <a:ln>
            <a:noFill/>
          </a:ln>
        </p:spPr>
        <p:txBody>
          <a:bodyPr anchorCtr="0" anchor="ctr" bIns="91250" lIns="91250" spcFirstLastPara="1" rIns="91250" wrap="square" tIns="91250">
            <a:noAutofit/>
          </a:bodyPr>
          <a:lstStyle/>
          <a:p>
            <a:pPr indent="0" lvl="0" marL="0" marR="0" rtl="0" algn="l">
              <a:lnSpc>
                <a:spcPct val="100000"/>
              </a:lnSpc>
              <a:spcBef>
                <a:spcPts val="0"/>
              </a:spcBef>
              <a:spcAft>
                <a:spcPts val="0"/>
              </a:spcAft>
              <a:buClr>
                <a:schemeClr val="dk1"/>
              </a:buClr>
              <a:buSzPts val="1300"/>
              <a:buFont typeface="Arial"/>
              <a:buNone/>
            </a:pPr>
            <a:r>
              <a:t/>
            </a:r>
            <a:endParaRPr b="0" i="0" sz="1200" u="none" cap="none" strike="noStrike">
              <a:solidFill>
                <a:schemeClr val="dk1"/>
              </a:solidFill>
              <a:latin typeface="Arial"/>
              <a:ea typeface="Arial"/>
              <a:cs typeface="Arial"/>
              <a:sym typeface="Arial"/>
            </a:endParaRPr>
          </a:p>
        </p:txBody>
      </p:sp>
      <p:sp>
        <p:nvSpPr>
          <p:cNvPr id="1091" name="Google Shape;1091;g5c6fb5fe4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2" name="Shape 1102"/>
        <p:cNvGrpSpPr/>
        <p:nvPr/>
      </p:nvGrpSpPr>
      <p:grpSpPr>
        <a:xfrm>
          <a:off x="0" y="0"/>
          <a:ext cx="0" cy="0"/>
          <a:chOff x="0" y="0"/>
          <a:chExt cx="0" cy="0"/>
        </a:xfrm>
      </p:grpSpPr>
      <p:sp>
        <p:nvSpPr>
          <p:cNvPr id="1103" name="Google Shape;1103;g3d4fafaaff_0_36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4" name="Google Shape;1104;g3d4fafaaff_0_36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100" u="none" cap="none" strike="noStrike">
                <a:solidFill>
                  <a:srgbClr val="CC0000"/>
                </a:solidFill>
                <a:latin typeface="Arial"/>
                <a:ea typeface="Arial"/>
                <a:cs typeface="Arial"/>
                <a:sym typeface="Arial"/>
              </a:rPr>
              <a:t>EXAMPLE ONLY</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2" name="Shape 1112"/>
        <p:cNvGrpSpPr/>
        <p:nvPr/>
      </p:nvGrpSpPr>
      <p:grpSpPr>
        <a:xfrm>
          <a:off x="0" y="0"/>
          <a:ext cx="0" cy="0"/>
          <a:chOff x="0" y="0"/>
          <a:chExt cx="0" cy="0"/>
        </a:xfrm>
      </p:grpSpPr>
      <p:sp>
        <p:nvSpPr>
          <p:cNvPr id="1113" name="Google Shape;1113;g3d4fafaaff_0_30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4" name="Google Shape;1114;g3d4fafaaff_0_30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rgbClr val="CC0000"/>
                </a:solidFill>
                <a:latin typeface="Arial"/>
                <a:ea typeface="Arial"/>
                <a:cs typeface="Arial"/>
                <a:sym typeface="Arial"/>
              </a:rPr>
              <a:t>EXAMPLE ONLY</a:t>
            </a:r>
            <a:endParaRPr b="0" i="0" sz="1100" u="none" cap="none" strike="noStrike">
              <a:solidFill>
                <a:srgbClr val="CC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4" name="Shape 1124"/>
        <p:cNvGrpSpPr/>
        <p:nvPr/>
      </p:nvGrpSpPr>
      <p:grpSpPr>
        <a:xfrm>
          <a:off x="0" y="0"/>
          <a:ext cx="0" cy="0"/>
          <a:chOff x="0" y="0"/>
          <a:chExt cx="0" cy="0"/>
        </a:xfrm>
      </p:grpSpPr>
      <p:sp>
        <p:nvSpPr>
          <p:cNvPr id="1125" name="Google Shape;1125;g51a4dd06f4_1_8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6" name="Google Shape;1126;g51a4dd06f4_1_8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rgbClr val="CC0000"/>
                </a:solidFill>
                <a:latin typeface="Arial"/>
                <a:ea typeface="Arial"/>
                <a:cs typeface="Arial"/>
                <a:sym typeface="Arial"/>
              </a:rPr>
              <a:t>EXAMPLE ONLY</a:t>
            </a:r>
            <a:endParaRPr b="0" i="0" sz="1100" u="none" cap="none" strike="noStrike">
              <a:solidFill>
                <a:srgbClr val="CC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7" name="Shape 1137"/>
        <p:cNvGrpSpPr/>
        <p:nvPr/>
      </p:nvGrpSpPr>
      <p:grpSpPr>
        <a:xfrm>
          <a:off x="0" y="0"/>
          <a:ext cx="0" cy="0"/>
          <a:chOff x="0" y="0"/>
          <a:chExt cx="0" cy="0"/>
        </a:xfrm>
      </p:grpSpPr>
      <p:sp>
        <p:nvSpPr>
          <p:cNvPr id="1138" name="Google Shape;1138;g5c6fb5fe40_0_131:notes"/>
          <p:cNvSpPr txBox="1"/>
          <p:nvPr>
            <p:ph idx="1" type="body"/>
          </p:nvPr>
        </p:nvSpPr>
        <p:spPr>
          <a:xfrm>
            <a:off x="685800" y="4343400"/>
            <a:ext cx="5486400" cy="4114800"/>
          </a:xfrm>
          <a:prstGeom prst="rect">
            <a:avLst/>
          </a:prstGeom>
          <a:noFill/>
          <a:ln>
            <a:noFill/>
          </a:ln>
        </p:spPr>
        <p:txBody>
          <a:bodyPr anchorCtr="0" anchor="ctr" bIns="91250" lIns="91250" spcFirstLastPara="1" rIns="91250" wrap="square" tIns="91250">
            <a:noAutofit/>
          </a:bodyPr>
          <a:lstStyle/>
          <a:p>
            <a:pPr indent="0" lvl="0" marL="0" marR="0" rtl="0" algn="l">
              <a:lnSpc>
                <a:spcPct val="100000"/>
              </a:lnSpc>
              <a:spcBef>
                <a:spcPts val="0"/>
              </a:spcBef>
              <a:spcAft>
                <a:spcPts val="0"/>
              </a:spcAft>
              <a:buClr>
                <a:schemeClr val="dk1"/>
              </a:buClr>
              <a:buSzPts val="1300"/>
              <a:buFont typeface="Arial"/>
              <a:buNone/>
            </a:pPr>
            <a:r>
              <a:t/>
            </a:r>
            <a:endParaRPr b="0" i="0" sz="1200" u="none" cap="none" strike="noStrike">
              <a:solidFill>
                <a:schemeClr val="dk1"/>
              </a:solidFill>
              <a:latin typeface="Arial"/>
              <a:ea typeface="Arial"/>
              <a:cs typeface="Arial"/>
              <a:sym typeface="Arial"/>
            </a:endParaRPr>
          </a:p>
        </p:txBody>
      </p:sp>
      <p:sp>
        <p:nvSpPr>
          <p:cNvPr id="1139" name="Google Shape;1139;g5c6fb5fe40_0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4" name="Shape 1154"/>
        <p:cNvGrpSpPr/>
        <p:nvPr/>
      </p:nvGrpSpPr>
      <p:grpSpPr>
        <a:xfrm>
          <a:off x="0" y="0"/>
          <a:ext cx="0" cy="0"/>
          <a:chOff x="0" y="0"/>
          <a:chExt cx="0" cy="0"/>
        </a:xfrm>
      </p:grpSpPr>
      <p:sp>
        <p:nvSpPr>
          <p:cNvPr id="1155" name="Google Shape;1155;g1d49ba7a3ac916e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1d49ba7a3ac916e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6" name="Shape 1166"/>
        <p:cNvGrpSpPr/>
        <p:nvPr/>
      </p:nvGrpSpPr>
      <p:grpSpPr>
        <a:xfrm>
          <a:off x="0" y="0"/>
          <a:ext cx="0" cy="0"/>
          <a:chOff x="0" y="0"/>
          <a:chExt cx="0" cy="0"/>
        </a:xfrm>
      </p:grpSpPr>
      <p:sp>
        <p:nvSpPr>
          <p:cNvPr id="1167" name="Google Shape;1167;g5941c88d0d_1_0:notes"/>
          <p:cNvSpPr txBox="1"/>
          <p:nvPr>
            <p:ph idx="1" type="body"/>
          </p:nvPr>
        </p:nvSpPr>
        <p:spPr>
          <a:xfrm>
            <a:off x="685800" y="4343400"/>
            <a:ext cx="5486400" cy="4114800"/>
          </a:xfrm>
          <a:prstGeom prst="rect">
            <a:avLst/>
          </a:prstGeom>
          <a:noFill/>
          <a:ln>
            <a:noFill/>
          </a:ln>
        </p:spPr>
        <p:txBody>
          <a:bodyPr anchorCtr="0" anchor="ctr" bIns="89450" lIns="89450" spcFirstLastPara="1" rIns="89450" wrap="square" tIns="89450">
            <a:noAutofit/>
          </a:bodyPr>
          <a:lstStyle/>
          <a:p>
            <a:pPr indent="0" lvl="0" marL="0" rtl="0" algn="l">
              <a:spcBef>
                <a:spcPts val="0"/>
              </a:spcBef>
              <a:spcAft>
                <a:spcPts val="0"/>
              </a:spcAft>
              <a:buNone/>
            </a:pPr>
            <a:r>
              <a:t/>
            </a:r>
            <a:endParaRPr sz="1400"/>
          </a:p>
        </p:txBody>
      </p:sp>
      <p:sp>
        <p:nvSpPr>
          <p:cNvPr id="1168" name="Google Shape;1168;g5941c88d0d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2" name="Shape 832"/>
        <p:cNvGrpSpPr/>
        <p:nvPr/>
      </p:nvGrpSpPr>
      <p:grpSpPr>
        <a:xfrm>
          <a:off x="0" y="0"/>
          <a:ext cx="0" cy="0"/>
          <a:chOff x="0" y="0"/>
          <a:chExt cx="0" cy="0"/>
        </a:xfrm>
      </p:grpSpPr>
      <p:sp>
        <p:nvSpPr>
          <p:cNvPr id="833" name="Google Shape;833;g5941c88d0d_1_49: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834" name="Google Shape;834;g5941c88d0d_1_49: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1" name="Shape 841"/>
        <p:cNvGrpSpPr/>
        <p:nvPr/>
      </p:nvGrpSpPr>
      <p:grpSpPr>
        <a:xfrm>
          <a:off x="0" y="0"/>
          <a:ext cx="0" cy="0"/>
          <a:chOff x="0" y="0"/>
          <a:chExt cx="0" cy="0"/>
        </a:xfrm>
      </p:grpSpPr>
      <p:sp>
        <p:nvSpPr>
          <p:cNvPr id="842" name="Google Shape;842;g5941c88d0d_1_73: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843" name="Google Shape;843;g5941c88d0d_1_73: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0" name="Shape 850"/>
        <p:cNvGrpSpPr/>
        <p:nvPr/>
      </p:nvGrpSpPr>
      <p:grpSpPr>
        <a:xfrm>
          <a:off x="0" y="0"/>
          <a:ext cx="0" cy="0"/>
          <a:chOff x="0" y="0"/>
          <a:chExt cx="0" cy="0"/>
        </a:xfrm>
      </p:grpSpPr>
      <p:sp>
        <p:nvSpPr>
          <p:cNvPr id="851" name="Google Shape;851;g3d4fafaaff_0_89: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852" name="Google Shape;852;g3d4fafaaff_0_89: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3d4fafaaff_0_3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3d4fafaaff_0_3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4" name="Shape 874"/>
        <p:cNvGrpSpPr/>
        <p:nvPr/>
      </p:nvGrpSpPr>
      <p:grpSpPr>
        <a:xfrm>
          <a:off x="0" y="0"/>
          <a:ext cx="0" cy="0"/>
          <a:chOff x="0" y="0"/>
          <a:chExt cx="0" cy="0"/>
        </a:xfrm>
      </p:grpSpPr>
      <p:sp>
        <p:nvSpPr>
          <p:cNvPr id="875" name="Google Shape;875;g3d4fafaaff_0_42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6" name="Google Shape;876;g3d4fafaaff_0_4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rgbClr val="CC0000"/>
                </a:solidFill>
                <a:latin typeface="Arial"/>
                <a:ea typeface="Arial"/>
                <a:cs typeface="Arial"/>
                <a:sym typeface="Arial"/>
              </a:rPr>
              <a:t>EXAMPLE ONLY</a:t>
            </a:r>
            <a:endParaRPr b="0" i="0" sz="1100" u="none" cap="none" strike="noStrike">
              <a:solidFill>
                <a:srgbClr val="CC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g3d4fafaaff_0_4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g3d4fafaaff_0_4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rgbClr val="CC0000"/>
                </a:solidFill>
                <a:latin typeface="Arial"/>
                <a:ea typeface="Arial"/>
                <a:cs typeface="Arial"/>
                <a:sym typeface="Arial"/>
              </a:rPr>
              <a:t>EXAMPLE ONLY</a:t>
            </a:r>
            <a:endParaRPr b="0" i="0" sz="1100" u="none" cap="none" strike="noStrike">
              <a:solidFill>
                <a:srgbClr val="CC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0" name="Shape 900"/>
        <p:cNvGrpSpPr/>
        <p:nvPr/>
      </p:nvGrpSpPr>
      <p:grpSpPr>
        <a:xfrm>
          <a:off x="0" y="0"/>
          <a:ext cx="0" cy="0"/>
          <a:chOff x="0" y="0"/>
          <a:chExt cx="0" cy="0"/>
        </a:xfrm>
      </p:grpSpPr>
      <p:sp>
        <p:nvSpPr>
          <p:cNvPr id="901" name="Google Shape;901;g51901b2cd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51901b2cd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CC0000"/>
                </a:solidFill>
              </a:rPr>
              <a:t>EXAMPLE ONLY</a:t>
            </a:r>
            <a:endParaRPr>
              <a:solidFill>
                <a:srgbClr val="CC0000"/>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518" name="Shape 518"/>
        <p:cNvGrpSpPr/>
        <p:nvPr/>
      </p:nvGrpSpPr>
      <p:grpSpPr>
        <a:xfrm>
          <a:off x="0" y="0"/>
          <a:ext cx="0" cy="0"/>
          <a:chOff x="0" y="0"/>
          <a:chExt cx="0" cy="0"/>
        </a:xfrm>
      </p:grpSpPr>
      <p:sp>
        <p:nvSpPr>
          <p:cNvPr id="519" name="Google Shape;519;p107"/>
          <p:cNvSpPr txBox="1"/>
          <p:nvPr>
            <p:ph type="title"/>
          </p:nvPr>
        </p:nvSpPr>
        <p:spPr>
          <a:xfrm>
            <a:off x="539999" y="279403"/>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2800"/>
              <a:buFont typeface="Arial"/>
              <a:buNone/>
              <a:defRPr sz="2800">
                <a:solidFill>
                  <a:schemeClr val="dk1"/>
                </a:solidFill>
              </a:defRPr>
            </a:lvl2pPr>
            <a:lvl3pPr indent="0" lvl="2" rtl="0">
              <a:spcBef>
                <a:spcPts val="0"/>
              </a:spcBef>
              <a:spcAft>
                <a:spcPts val="0"/>
              </a:spcAft>
              <a:buClr>
                <a:schemeClr val="dk1"/>
              </a:buClr>
              <a:buSzPts val="2800"/>
              <a:buFont typeface="Arial"/>
              <a:buNone/>
              <a:defRPr sz="2800">
                <a:solidFill>
                  <a:schemeClr val="dk1"/>
                </a:solidFill>
              </a:defRPr>
            </a:lvl3pPr>
            <a:lvl4pPr indent="0" lvl="3" rtl="0">
              <a:spcBef>
                <a:spcPts val="0"/>
              </a:spcBef>
              <a:spcAft>
                <a:spcPts val="0"/>
              </a:spcAft>
              <a:buClr>
                <a:schemeClr val="dk1"/>
              </a:buClr>
              <a:buSzPts val="2800"/>
              <a:buFont typeface="Arial"/>
              <a:buNone/>
              <a:defRPr sz="2800">
                <a:solidFill>
                  <a:schemeClr val="dk1"/>
                </a:solidFill>
              </a:defRPr>
            </a:lvl4pPr>
            <a:lvl5pPr indent="0" lvl="4" rtl="0">
              <a:spcBef>
                <a:spcPts val="0"/>
              </a:spcBef>
              <a:spcAft>
                <a:spcPts val="0"/>
              </a:spcAft>
              <a:buClr>
                <a:schemeClr val="dk1"/>
              </a:buClr>
              <a:buSzPts val="2800"/>
              <a:buFont typeface="Arial"/>
              <a:buNone/>
              <a:defRPr sz="2800">
                <a:solidFill>
                  <a:schemeClr val="dk1"/>
                </a:solidFill>
              </a:defRPr>
            </a:lvl5pPr>
            <a:lvl6pPr indent="0" lvl="5" rtl="0">
              <a:spcBef>
                <a:spcPts val="0"/>
              </a:spcBef>
              <a:spcAft>
                <a:spcPts val="0"/>
              </a:spcAft>
              <a:buClr>
                <a:schemeClr val="dk1"/>
              </a:buClr>
              <a:buSzPts val="2800"/>
              <a:buFont typeface="Arial"/>
              <a:buNone/>
              <a:defRPr sz="2800">
                <a:solidFill>
                  <a:schemeClr val="dk1"/>
                </a:solidFill>
              </a:defRPr>
            </a:lvl6pPr>
            <a:lvl7pPr indent="0" lvl="6" rtl="0">
              <a:spcBef>
                <a:spcPts val="0"/>
              </a:spcBef>
              <a:spcAft>
                <a:spcPts val="0"/>
              </a:spcAft>
              <a:buClr>
                <a:schemeClr val="dk1"/>
              </a:buClr>
              <a:buSzPts val="2800"/>
              <a:buFont typeface="Arial"/>
              <a:buNone/>
              <a:defRPr sz="2800">
                <a:solidFill>
                  <a:schemeClr val="dk1"/>
                </a:solidFill>
              </a:defRPr>
            </a:lvl7pPr>
            <a:lvl8pPr indent="0" lvl="7" rtl="0">
              <a:spcBef>
                <a:spcPts val="0"/>
              </a:spcBef>
              <a:spcAft>
                <a:spcPts val="0"/>
              </a:spcAft>
              <a:buClr>
                <a:schemeClr val="dk1"/>
              </a:buClr>
              <a:buSzPts val="2800"/>
              <a:buFont typeface="Arial"/>
              <a:buNone/>
              <a:defRPr sz="2800">
                <a:solidFill>
                  <a:schemeClr val="dk1"/>
                </a:solidFill>
              </a:defRPr>
            </a:lvl8pPr>
            <a:lvl9pPr indent="0" lvl="8" rtl="0">
              <a:spcBef>
                <a:spcPts val="0"/>
              </a:spcBef>
              <a:spcAft>
                <a:spcPts val="0"/>
              </a:spcAft>
              <a:buClr>
                <a:schemeClr val="dk1"/>
              </a:buClr>
              <a:buSzPts val="2800"/>
              <a:buFont typeface="Arial"/>
              <a:buNone/>
              <a:defRPr sz="2800">
                <a:solidFill>
                  <a:schemeClr val="dk1"/>
                </a:solidFill>
              </a:defRPr>
            </a:lvl9pPr>
          </a:lstStyle>
          <a:p/>
        </p:txBody>
      </p:sp>
      <p:sp>
        <p:nvSpPr>
          <p:cNvPr id="520" name="Google Shape;520;p107"/>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21" name="Google Shape;521;p107"/>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2" name="Google Shape;522;p107"/>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23" name="Google Shape;523;p107"/>
          <p:cNvSpPr txBox="1"/>
          <p:nvPr>
            <p:ph idx="2" type="body"/>
          </p:nvPr>
        </p:nvSpPr>
        <p:spPr>
          <a:xfrm>
            <a:off x="540000" y="2593976"/>
            <a:ext cx="3635100" cy="1274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200"/>
              </a:spcBef>
              <a:spcAft>
                <a:spcPts val="0"/>
              </a:spcAft>
              <a:buClr>
                <a:schemeClr val="dk2"/>
              </a:buClr>
              <a:buSzPts val="1800"/>
              <a:buFont typeface="Merriweather Sans"/>
              <a:buChar char="-"/>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524" name="Shape 524"/>
        <p:cNvGrpSpPr/>
        <p:nvPr/>
      </p:nvGrpSpPr>
      <p:grpSpPr>
        <a:xfrm>
          <a:off x="0" y="0"/>
          <a:ext cx="0" cy="0"/>
          <a:chOff x="0" y="0"/>
          <a:chExt cx="0" cy="0"/>
        </a:xfrm>
      </p:grpSpPr>
      <p:cxnSp>
        <p:nvCxnSpPr>
          <p:cNvPr id="525" name="Google Shape;525;p108"/>
          <p:cNvCxnSpPr/>
          <p:nvPr/>
        </p:nvCxnSpPr>
        <p:spPr>
          <a:xfrm>
            <a:off x="460375" y="625079"/>
            <a:ext cx="8248800" cy="1200"/>
          </a:xfrm>
          <a:prstGeom prst="straightConnector1">
            <a:avLst/>
          </a:prstGeom>
          <a:noFill/>
          <a:ln cap="flat" cmpd="sng" w="12700">
            <a:solidFill>
              <a:schemeClr val="lt1"/>
            </a:solidFill>
            <a:prstDash val="solid"/>
            <a:round/>
            <a:headEnd len="sm" w="sm" type="none"/>
            <a:tailEnd len="sm" w="sm" type="none"/>
          </a:ln>
        </p:spPr>
      </p:cxnSp>
      <p:sp>
        <p:nvSpPr>
          <p:cNvPr id="526" name="Google Shape;526;p108"/>
          <p:cNvSpPr txBox="1"/>
          <p:nvPr>
            <p:ph type="title"/>
          </p:nvPr>
        </p:nvSpPr>
        <p:spPr>
          <a:xfrm>
            <a:off x="457200" y="205979"/>
            <a:ext cx="8251800" cy="38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2800"/>
              <a:buFont typeface="Arial"/>
              <a:buNone/>
              <a:defRPr sz="2800">
                <a:solidFill>
                  <a:schemeClr val="dk1"/>
                </a:solidFill>
              </a:defRPr>
            </a:lvl2pPr>
            <a:lvl3pPr indent="0" lvl="2" rtl="0">
              <a:spcBef>
                <a:spcPts val="0"/>
              </a:spcBef>
              <a:spcAft>
                <a:spcPts val="0"/>
              </a:spcAft>
              <a:buClr>
                <a:schemeClr val="dk1"/>
              </a:buClr>
              <a:buSzPts val="2800"/>
              <a:buFont typeface="Arial"/>
              <a:buNone/>
              <a:defRPr sz="2800">
                <a:solidFill>
                  <a:schemeClr val="dk1"/>
                </a:solidFill>
              </a:defRPr>
            </a:lvl3pPr>
            <a:lvl4pPr indent="0" lvl="3" rtl="0">
              <a:spcBef>
                <a:spcPts val="0"/>
              </a:spcBef>
              <a:spcAft>
                <a:spcPts val="0"/>
              </a:spcAft>
              <a:buClr>
                <a:schemeClr val="dk1"/>
              </a:buClr>
              <a:buSzPts val="2800"/>
              <a:buFont typeface="Arial"/>
              <a:buNone/>
              <a:defRPr sz="2800">
                <a:solidFill>
                  <a:schemeClr val="dk1"/>
                </a:solidFill>
              </a:defRPr>
            </a:lvl4pPr>
            <a:lvl5pPr indent="0" lvl="4" rtl="0">
              <a:spcBef>
                <a:spcPts val="0"/>
              </a:spcBef>
              <a:spcAft>
                <a:spcPts val="0"/>
              </a:spcAft>
              <a:buClr>
                <a:schemeClr val="dk1"/>
              </a:buClr>
              <a:buSzPts val="2800"/>
              <a:buFont typeface="Arial"/>
              <a:buNone/>
              <a:defRPr sz="2800">
                <a:solidFill>
                  <a:schemeClr val="dk1"/>
                </a:solidFill>
              </a:defRPr>
            </a:lvl5pPr>
            <a:lvl6pPr indent="0" lvl="5" rtl="0">
              <a:spcBef>
                <a:spcPts val="0"/>
              </a:spcBef>
              <a:spcAft>
                <a:spcPts val="0"/>
              </a:spcAft>
              <a:buClr>
                <a:schemeClr val="dk1"/>
              </a:buClr>
              <a:buSzPts val="2800"/>
              <a:buFont typeface="Arial"/>
              <a:buNone/>
              <a:defRPr sz="2800">
                <a:solidFill>
                  <a:schemeClr val="dk1"/>
                </a:solidFill>
              </a:defRPr>
            </a:lvl6pPr>
            <a:lvl7pPr indent="0" lvl="6" rtl="0">
              <a:spcBef>
                <a:spcPts val="0"/>
              </a:spcBef>
              <a:spcAft>
                <a:spcPts val="0"/>
              </a:spcAft>
              <a:buClr>
                <a:schemeClr val="dk1"/>
              </a:buClr>
              <a:buSzPts val="2800"/>
              <a:buFont typeface="Arial"/>
              <a:buNone/>
              <a:defRPr sz="2800">
                <a:solidFill>
                  <a:schemeClr val="dk1"/>
                </a:solidFill>
              </a:defRPr>
            </a:lvl7pPr>
            <a:lvl8pPr indent="0" lvl="7" rtl="0">
              <a:spcBef>
                <a:spcPts val="0"/>
              </a:spcBef>
              <a:spcAft>
                <a:spcPts val="0"/>
              </a:spcAft>
              <a:buClr>
                <a:schemeClr val="dk1"/>
              </a:buClr>
              <a:buSzPts val="2800"/>
              <a:buFont typeface="Arial"/>
              <a:buNone/>
              <a:defRPr sz="2800">
                <a:solidFill>
                  <a:schemeClr val="dk1"/>
                </a:solidFill>
              </a:defRPr>
            </a:lvl8pPr>
            <a:lvl9pPr indent="0" lvl="8" rtl="0">
              <a:spcBef>
                <a:spcPts val="0"/>
              </a:spcBef>
              <a:spcAft>
                <a:spcPts val="0"/>
              </a:spcAft>
              <a:buClr>
                <a:schemeClr val="dk1"/>
              </a:buClr>
              <a:buSzPts val="2800"/>
              <a:buFont typeface="Arial"/>
              <a:buNone/>
              <a:defRPr sz="2800">
                <a:solidFill>
                  <a:schemeClr val="dk1"/>
                </a:solidFill>
              </a:defRPr>
            </a:lvl9pPr>
          </a:lstStyle>
          <a:p/>
        </p:txBody>
      </p:sp>
      <p:sp>
        <p:nvSpPr>
          <p:cNvPr id="527" name="Google Shape;527;p108"/>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28" name="Google Shape;528;p108"/>
          <p:cNvSpPr txBox="1"/>
          <p:nvPr>
            <p:ph idx="12" type="sldNum"/>
          </p:nvPr>
        </p:nvSpPr>
        <p:spPr>
          <a:xfrm>
            <a:off x="8556784" y="4749851"/>
            <a:ext cx="548700" cy="3936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29" name="Shape 529"/>
        <p:cNvGrpSpPr/>
        <p:nvPr/>
      </p:nvGrpSpPr>
      <p:grpSpPr>
        <a:xfrm>
          <a:off x="0" y="0"/>
          <a:ext cx="0" cy="0"/>
          <a:chOff x="0" y="0"/>
          <a:chExt cx="0" cy="0"/>
        </a:xfrm>
      </p:grpSpPr>
      <p:sp>
        <p:nvSpPr>
          <p:cNvPr id="530" name="Google Shape;530;p109"/>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31" name="Google Shape;531;p109"/>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2" name="Google Shape;532;p109"/>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33" name="Google Shape;533;p109"/>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34" name="Google Shape;534;p10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35" name="Shape 535"/>
        <p:cNvGrpSpPr/>
        <p:nvPr/>
      </p:nvGrpSpPr>
      <p:grpSpPr>
        <a:xfrm>
          <a:off x="0" y="0"/>
          <a:ext cx="0" cy="0"/>
          <a:chOff x="0" y="0"/>
          <a:chExt cx="0" cy="0"/>
        </a:xfrm>
      </p:grpSpPr>
      <p:sp>
        <p:nvSpPr>
          <p:cNvPr id="536" name="Google Shape;536;p110"/>
          <p:cNvSpPr txBox="1"/>
          <p:nvPr>
            <p:ph type="title"/>
          </p:nvPr>
        </p:nvSpPr>
        <p:spPr>
          <a:xfrm>
            <a:off x="722313" y="3305175"/>
            <a:ext cx="7772400" cy="10215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37" name="Google Shape;537;p110"/>
          <p:cNvSpPr txBox="1"/>
          <p:nvPr>
            <p:ph idx="1" type="body"/>
          </p:nvPr>
        </p:nvSpPr>
        <p:spPr>
          <a:xfrm>
            <a:off x="722313" y="2180035"/>
            <a:ext cx="7772400" cy="11250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538" name="Google Shape;538;p110"/>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39" name="Google Shape;539;p110"/>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40" name="Google Shape;540;p11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41" name="Shape 541"/>
        <p:cNvGrpSpPr/>
        <p:nvPr/>
      </p:nvGrpSpPr>
      <p:grpSpPr>
        <a:xfrm>
          <a:off x="0" y="0"/>
          <a:ext cx="0" cy="0"/>
          <a:chOff x="0" y="0"/>
          <a:chExt cx="0" cy="0"/>
        </a:xfrm>
      </p:grpSpPr>
      <p:sp>
        <p:nvSpPr>
          <p:cNvPr id="542" name="Google Shape;542;p11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43" name="Google Shape;543;p111"/>
          <p:cNvSpPr txBox="1"/>
          <p:nvPr>
            <p:ph idx="1" type="body"/>
          </p:nvPr>
        </p:nvSpPr>
        <p:spPr>
          <a:xfrm>
            <a:off x="457200" y="1200150"/>
            <a:ext cx="4038600" cy="33945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4" name="Google Shape;544;p111"/>
          <p:cNvSpPr txBox="1"/>
          <p:nvPr>
            <p:ph idx="2" type="body"/>
          </p:nvPr>
        </p:nvSpPr>
        <p:spPr>
          <a:xfrm>
            <a:off x="4648200" y="1200150"/>
            <a:ext cx="4038600" cy="33945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5" name="Google Shape;545;p111"/>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46" name="Google Shape;546;p111"/>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47" name="Google Shape;547;p11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48" name="Shape 548"/>
        <p:cNvGrpSpPr/>
        <p:nvPr/>
      </p:nvGrpSpPr>
      <p:grpSpPr>
        <a:xfrm>
          <a:off x="0" y="0"/>
          <a:ext cx="0" cy="0"/>
          <a:chOff x="0" y="0"/>
          <a:chExt cx="0" cy="0"/>
        </a:xfrm>
      </p:grpSpPr>
      <p:sp>
        <p:nvSpPr>
          <p:cNvPr id="549" name="Google Shape;549;p11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50" name="Google Shape;550;p112"/>
          <p:cNvSpPr txBox="1"/>
          <p:nvPr>
            <p:ph idx="1" type="body"/>
          </p:nvPr>
        </p:nvSpPr>
        <p:spPr>
          <a:xfrm>
            <a:off x="457200" y="1151335"/>
            <a:ext cx="4040100" cy="4797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51" name="Google Shape;551;p112"/>
          <p:cNvSpPr txBox="1"/>
          <p:nvPr>
            <p:ph idx="2" type="body"/>
          </p:nvPr>
        </p:nvSpPr>
        <p:spPr>
          <a:xfrm>
            <a:off x="457200" y="1631156"/>
            <a:ext cx="4040100" cy="29634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52" name="Google Shape;552;p112"/>
          <p:cNvSpPr txBox="1"/>
          <p:nvPr>
            <p:ph idx="3" type="body"/>
          </p:nvPr>
        </p:nvSpPr>
        <p:spPr>
          <a:xfrm>
            <a:off x="4645025" y="1151335"/>
            <a:ext cx="4041900" cy="4797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53" name="Google Shape;553;p112"/>
          <p:cNvSpPr txBox="1"/>
          <p:nvPr>
            <p:ph idx="4" type="body"/>
          </p:nvPr>
        </p:nvSpPr>
        <p:spPr>
          <a:xfrm>
            <a:off x="4645025" y="1631156"/>
            <a:ext cx="4041900" cy="29634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54" name="Google Shape;554;p11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55" name="Google Shape;555;p11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56" name="Google Shape;556;p11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57" name="Shape 557"/>
        <p:cNvGrpSpPr/>
        <p:nvPr/>
      </p:nvGrpSpPr>
      <p:grpSpPr>
        <a:xfrm>
          <a:off x="0" y="0"/>
          <a:ext cx="0" cy="0"/>
          <a:chOff x="0" y="0"/>
          <a:chExt cx="0" cy="0"/>
        </a:xfrm>
      </p:grpSpPr>
      <p:sp>
        <p:nvSpPr>
          <p:cNvPr id="558" name="Google Shape;558;p11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59" name="Google Shape;559;p11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60" name="Google Shape;560;p11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61" name="Google Shape;561;p1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62" name="Shape 562"/>
        <p:cNvGrpSpPr/>
        <p:nvPr/>
      </p:nvGrpSpPr>
      <p:grpSpPr>
        <a:xfrm>
          <a:off x="0" y="0"/>
          <a:ext cx="0" cy="0"/>
          <a:chOff x="0" y="0"/>
          <a:chExt cx="0" cy="0"/>
        </a:xfrm>
      </p:grpSpPr>
      <p:sp>
        <p:nvSpPr>
          <p:cNvPr id="563" name="Google Shape;563;p114"/>
          <p:cNvSpPr txBox="1"/>
          <p:nvPr>
            <p:ph type="title"/>
          </p:nvPr>
        </p:nvSpPr>
        <p:spPr>
          <a:xfrm>
            <a:off x="457200" y="204788"/>
            <a:ext cx="3008400" cy="8715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64" name="Google Shape;564;p114"/>
          <p:cNvSpPr txBox="1"/>
          <p:nvPr>
            <p:ph idx="1" type="body"/>
          </p:nvPr>
        </p:nvSpPr>
        <p:spPr>
          <a:xfrm>
            <a:off x="3575050" y="204788"/>
            <a:ext cx="5111700" cy="43899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5" name="Google Shape;565;p114"/>
          <p:cNvSpPr txBox="1"/>
          <p:nvPr>
            <p:ph idx="2" type="body"/>
          </p:nvPr>
        </p:nvSpPr>
        <p:spPr>
          <a:xfrm>
            <a:off x="457200" y="1076325"/>
            <a:ext cx="3008400" cy="3518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66" name="Google Shape;566;p114"/>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67" name="Google Shape;567;p114"/>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68" name="Google Shape;568;p1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69" name="Shape 569"/>
        <p:cNvGrpSpPr/>
        <p:nvPr/>
      </p:nvGrpSpPr>
      <p:grpSpPr>
        <a:xfrm>
          <a:off x="0" y="0"/>
          <a:ext cx="0" cy="0"/>
          <a:chOff x="0" y="0"/>
          <a:chExt cx="0" cy="0"/>
        </a:xfrm>
      </p:grpSpPr>
      <p:sp>
        <p:nvSpPr>
          <p:cNvPr id="570" name="Google Shape;570;p115"/>
          <p:cNvSpPr txBox="1"/>
          <p:nvPr>
            <p:ph type="title"/>
          </p:nvPr>
        </p:nvSpPr>
        <p:spPr>
          <a:xfrm>
            <a:off x="1792288" y="3600450"/>
            <a:ext cx="5486400" cy="4251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71" name="Google Shape;571;p115"/>
          <p:cNvSpPr/>
          <p:nvPr>
            <p:ph idx="2" type="pic"/>
          </p:nvPr>
        </p:nvSpPr>
        <p:spPr>
          <a:xfrm>
            <a:off x="1792288" y="459581"/>
            <a:ext cx="5486400" cy="308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72" name="Google Shape;572;p115"/>
          <p:cNvSpPr txBox="1"/>
          <p:nvPr>
            <p:ph idx="1" type="body"/>
          </p:nvPr>
        </p:nvSpPr>
        <p:spPr>
          <a:xfrm>
            <a:off x="1792288" y="4025503"/>
            <a:ext cx="5486400" cy="603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73" name="Google Shape;573;p11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74" name="Google Shape;574;p11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75" name="Google Shape;575;p11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76" name="Shape 576"/>
        <p:cNvGrpSpPr/>
        <p:nvPr/>
      </p:nvGrpSpPr>
      <p:grpSpPr>
        <a:xfrm>
          <a:off x="0" y="0"/>
          <a:ext cx="0" cy="0"/>
          <a:chOff x="0" y="0"/>
          <a:chExt cx="0" cy="0"/>
        </a:xfrm>
      </p:grpSpPr>
      <p:sp>
        <p:nvSpPr>
          <p:cNvPr id="577" name="Google Shape;577;p116"/>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78" name="Google Shape;578;p116"/>
          <p:cNvSpPr txBox="1"/>
          <p:nvPr>
            <p:ph idx="1" type="body"/>
          </p:nvPr>
        </p:nvSpPr>
        <p:spPr>
          <a:xfrm rot="5400000">
            <a:off x="2874750" y="-1217400"/>
            <a:ext cx="3394500" cy="82296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9" name="Google Shape;579;p116"/>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80" name="Google Shape;580;p116"/>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81" name="Google Shape;581;p11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82" name="Shape 582"/>
        <p:cNvGrpSpPr/>
        <p:nvPr/>
      </p:nvGrpSpPr>
      <p:grpSpPr>
        <a:xfrm>
          <a:off x="0" y="0"/>
          <a:ext cx="0" cy="0"/>
          <a:chOff x="0" y="0"/>
          <a:chExt cx="0" cy="0"/>
        </a:xfrm>
      </p:grpSpPr>
      <p:sp>
        <p:nvSpPr>
          <p:cNvPr id="583" name="Google Shape;583;p117"/>
          <p:cNvSpPr txBox="1"/>
          <p:nvPr>
            <p:ph type="title"/>
          </p:nvPr>
        </p:nvSpPr>
        <p:spPr>
          <a:xfrm rot="5400000">
            <a:off x="5463750" y="1371628"/>
            <a:ext cx="4388700" cy="20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84" name="Google Shape;584;p117"/>
          <p:cNvSpPr txBox="1"/>
          <p:nvPr>
            <p:ph idx="1" type="body"/>
          </p:nvPr>
        </p:nvSpPr>
        <p:spPr>
          <a:xfrm rot="5400000">
            <a:off x="1272750" y="-609572"/>
            <a:ext cx="4388700" cy="60198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5" name="Google Shape;585;p117"/>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86" name="Google Shape;586;p117"/>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87" name="Google Shape;587;p1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Title and Content">
  <p:cSld name="8_Title and Content">
    <p:spTree>
      <p:nvGrpSpPr>
        <p:cNvPr id="588" name="Shape 588"/>
        <p:cNvGrpSpPr/>
        <p:nvPr/>
      </p:nvGrpSpPr>
      <p:grpSpPr>
        <a:xfrm>
          <a:off x="0" y="0"/>
          <a:ext cx="0" cy="0"/>
          <a:chOff x="0" y="0"/>
          <a:chExt cx="0" cy="0"/>
        </a:xfrm>
      </p:grpSpPr>
      <p:sp>
        <p:nvSpPr>
          <p:cNvPr id="589" name="Google Shape;589;p118"/>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Clr>
                <a:schemeClr val="dk1"/>
              </a:buClr>
              <a:buSzPts val="1800"/>
              <a:buFont typeface="Arial"/>
              <a:buNone/>
              <a:defRPr sz="1800">
                <a:solidFill>
                  <a:schemeClr val="dk1"/>
                </a:solidFill>
              </a:defRPr>
            </a:lvl3pPr>
            <a:lvl4pPr indent="0" lvl="3" rtl="0">
              <a:spcBef>
                <a:spcPts val="0"/>
              </a:spcBef>
              <a:spcAft>
                <a:spcPts val="0"/>
              </a:spcAft>
              <a:buClr>
                <a:schemeClr val="dk1"/>
              </a:buClr>
              <a:buSzPts val="1800"/>
              <a:buFont typeface="Arial"/>
              <a:buNone/>
              <a:defRPr sz="1800">
                <a:solidFill>
                  <a:schemeClr val="dk1"/>
                </a:solidFill>
              </a:defRPr>
            </a:lvl4pPr>
            <a:lvl5pPr indent="0" lvl="4" rtl="0">
              <a:spcBef>
                <a:spcPts val="0"/>
              </a:spcBef>
              <a:spcAft>
                <a:spcPts val="0"/>
              </a:spcAft>
              <a:buClr>
                <a:schemeClr val="dk1"/>
              </a:buClr>
              <a:buSzPts val="1800"/>
              <a:buFont typeface="Arial"/>
              <a:buNone/>
              <a:defRPr sz="1800">
                <a:solidFill>
                  <a:schemeClr val="dk1"/>
                </a:solidFill>
              </a:defRPr>
            </a:lvl5pPr>
            <a:lvl6pPr indent="0" lvl="5" rtl="0">
              <a:spcBef>
                <a:spcPts val="0"/>
              </a:spcBef>
              <a:spcAft>
                <a:spcPts val="0"/>
              </a:spcAft>
              <a:buClr>
                <a:schemeClr val="dk1"/>
              </a:buClr>
              <a:buSzPts val="1800"/>
              <a:buFont typeface="Arial"/>
              <a:buNone/>
              <a:defRPr sz="1800">
                <a:solidFill>
                  <a:schemeClr val="dk1"/>
                </a:solidFill>
              </a:defRPr>
            </a:lvl6pPr>
            <a:lvl7pPr indent="0" lvl="6" rtl="0">
              <a:spcBef>
                <a:spcPts val="0"/>
              </a:spcBef>
              <a:spcAft>
                <a:spcPts val="0"/>
              </a:spcAft>
              <a:buClr>
                <a:schemeClr val="dk1"/>
              </a:buClr>
              <a:buSzPts val="1800"/>
              <a:buFont typeface="Arial"/>
              <a:buNone/>
              <a:defRPr sz="1800">
                <a:solidFill>
                  <a:schemeClr val="dk1"/>
                </a:solidFill>
              </a:defRPr>
            </a:lvl7pPr>
            <a:lvl8pPr indent="0" lvl="7" rtl="0">
              <a:spcBef>
                <a:spcPts val="0"/>
              </a:spcBef>
              <a:spcAft>
                <a:spcPts val="0"/>
              </a:spcAft>
              <a:buClr>
                <a:schemeClr val="dk1"/>
              </a:buClr>
              <a:buSzPts val="1800"/>
              <a:buFont typeface="Arial"/>
              <a:buNone/>
              <a:defRPr sz="1800">
                <a:solidFill>
                  <a:schemeClr val="dk1"/>
                </a:solidFill>
              </a:defRPr>
            </a:lvl8pPr>
            <a:lvl9pPr indent="0" lvl="8" rtl="0">
              <a:spcBef>
                <a:spcPts val="0"/>
              </a:spcBef>
              <a:spcAft>
                <a:spcPts val="0"/>
              </a:spcAft>
              <a:buClr>
                <a:schemeClr val="dk1"/>
              </a:buClr>
              <a:buSzPts val="1800"/>
              <a:buFont typeface="Arial"/>
              <a:buNone/>
              <a:defRPr sz="1800">
                <a:solidFill>
                  <a:schemeClr val="dk1"/>
                </a:solidFill>
              </a:defRPr>
            </a:lvl9pPr>
          </a:lstStyle>
          <a:p/>
        </p:txBody>
      </p:sp>
      <p:sp>
        <p:nvSpPr>
          <p:cNvPr id="590" name="Google Shape;590;p118"/>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1" name="Google Shape;591;p118"/>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2" name="Google Shape;592;p118"/>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fld id="{00000000-1234-1234-1234-123412341234}" type="slidenum">
              <a:rPr lang="en"/>
              <a:t>‹#›</a:t>
            </a:fld>
            <a:endParaRPr/>
          </a:p>
        </p:txBody>
      </p:sp>
      <p:sp>
        <p:nvSpPr>
          <p:cNvPr id="593" name="Google Shape;593;p118"/>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594" name="Shape 594"/>
        <p:cNvGrpSpPr/>
        <p:nvPr/>
      </p:nvGrpSpPr>
      <p:grpSpPr>
        <a:xfrm>
          <a:off x="0" y="0"/>
          <a:ext cx="0" cy="0"/>
          <a:chOff x="0" y="0"/>
          <a:chExt cx="0" cy="0"/>
        </a:xfrm>
      </p:grpSpPr>
      <p:sp>
        <p:nvSpPr>
          <p:cNvPr id="595" name="Google Shape;595;p119"/>
          <p:cNvSpPr/>
          <p:nvPr>
            <p:ph idx="2" type="pic"/>
          </p:nvPr>
        </p:nvSpPr>
        <p:spPr>
          <a:xfrm>
            <a:off x="0" y="605120"/>
            <a:ext cx="9144000" cy="4039800"/>
          </a:xfrm>
          <a:prstGeom prst="rect">
            <a:avLst/>
          </a:prstGeom>
          <a:solidFill>
            <a:srgbClr val="7F7F7F"/>
          </a:solidFill>
          <a:ln>
            <a:noFill/>
          </a:ln>
        </p:spPr>
        <p:txBody>
          <a:bodyPr anchorCtr="0" anchor="ctr" bIns="91425" lIns="91425" spcFirstLastPara="1" rIns="91425" wrap="square" tIns="91425">
            <a:noAutofit/>
          </a:bodyPr>
          <a:lstStyle>
            <a:lvl1pPr indent="0" lvl="0" marL="0" marR="0" rtl="0" algn="l">
              <a:lnSpc>
                <a:spcPct val="115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0" lvl="1" marL="457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96" name="Google Shape;596;p119"/>
          <p:cNvSpPr txBox="1"/>
          <p:nvPr>
            <p:ph idx="1" type="body"/>
          </p:nvPr>
        </p:nvSpPr>
        <p:spPr>
          <a:xfrm>
            <a:off x="249383" y="931070"/>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rgbClr val="C21420"/>
              </a:buClr>
              <a:buSzPts val="1800"/>
              <a:buFont typeface="Arial"/>
              <a:buNone/>
              <a:defRPr b="1" i="0" sz="1800" u="none" cap="none" strike="noStrike">
                <a:solidFill>
                  <a:srgbClr val="C21420"/>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1" i="0" sz="1400" u="none" cap="none" strike="noStrike">
                <a:solidFill>
                  <a:srgbClr val="C21420"/>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1" i="0" sz="1400" u="none" cap="none" strike="noStrike">
                <a:solidFill>
                  <a:srgbClr val="C21420"/>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1" i="0" sz="1400" u="none" cap="none" strike="noStrike">
                <a:solidFill>
                  <a:srgbClr val="C21420"/>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1" i="0" sz="1400" u="none" cap="none" strike="noStrike">
                <a:solidFill>
                  <a:srgbClr val="C21420"/>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2000"/>
              <a:buFont typeface="Calibri"/>
              <a:buNone/>
              <a:defRPr b="0" i="0" sz="2000" u="none" cap="none" strike="noStrike">
                <a:solidFill>
                  <a:schemeClr val="dk1"/>
                </a:solidFill>
                <a:latin typeface="Calibri"/>
                <a:ea typeface="Calibri"/>
                <a:cs typeface="Calibri"/>
                <a:sym typeface="Calibri"/>
              </a:defRPr>
            </a:lvl6pPr>
            <a:lvl7pPr indent="-228600" lvl="6" marL="3200400" marR="0" rtl="0" algn="l">
              <a:lnSpc>
                <a:spcPct val="115000"/>
              </a:lnSpc>
              <a:spcBef>
                <a:spcPts val="1600"/>
              </a:spcBef>
              <a:spcAft>
                <a:spcPts val="0"/>
              </a:spcAft>
              <a:buClr>
                <a:schemeClr val="dk2"/>
              </a:buClr>
              <a:buSzPts val="2000"/>
              <a:buFont typeface="Calibri"/>
              <a:buNone/>
              <a:defRPr b="0" i="0" sz="2000" u="none" cap="none" strike="noStrike">
                <a:solidFill>
                  <a:schemeClr val="dk1"/>
                </a:solidFill>
                <a:latin typeface="Calibri"/>
                <a:ea typeface="Calibri"/>
                <a:cs typeface="Calibri"/>
                <a:sym typeface="Calibri"/>
              </a:defRPr>
            </a:lvl7pPr>
            <a:lvl8pPr indent="-228600" lvl="7" marL="3657600" marR="0" rtl="0" algn="l">
              <a:lnSpc>
                <a:spcPct val="115000"/>
              </a:lnSpc>
              <a:spcBef>
                <a:spcPts val="1600"/>
              </a:spcBef>
              <a:spcAft>
                <a:spcPts val="0"/>
              </a:spcAft>
              <a:buClr>
                <a:schemeClr val="dk2"/>
              </a:buClr>
              <a:buSzPts val="2000"/>
              <a:buFont typeface="Calibri"/>
              <a:buNone/>
              <a:defRPr b="0" i="0" sz="2000" u="none" cap="none" strike="noStrike">
                <a:solidFill>
                  <a:schemeClr val="dk1"/>
                </a:solidFill>
                <a:latin typeface="Calibri"/>
                <a:ea typeface="Calibri"/>
                <a:cs typeface="Calibri"/>
                <a:sym typeface="Calibri"/>
              </a:defRPr>
            </a:lvl8pPr>
            <a:lvl9pPr indent="-228600" lvl="8" marL="4114800" marR="0" rtl="0" algn="l">
              <a:lnSpc>
                <a:spcPct val="115000"/>
              </a:lnSpc>
              <a:spcBef>
                <a:spcPts val="1600"/>
              </a:spcBef>
              <a:spcAft>
                <a:spcPts val="1600"/>
              </a:spcAft>
              <a:buClr>
                <a:schemeClr val="dk2"/>
              </a:buClr>
              <a:buSzPts val="2000"/>
              <a:buFont typeface="Calibri"/>
              <a:buNone/>
              <a:defRPr b="0" i="0" sz="2000" u="none" cap="none" strike="noStrike">
                <a:solidFill>
                  <a:schemeClr val="dk1"/>
                </a:solidFill>
                <a:latin typeface="Calibri"/>
                <a:ea typeface="Calibri"/>
                <a:cs typeface="Calibri"/>
                <a:sym typeface="Calibri"/>
              </a:defRPr>
            </a:lvl9pPr>
          </a:lstStyle>
          <a:p/>
        </p:txBody>
      </p:sp>
      <p:sp>
        <p:nvSpPr>
          <p:cNvPr id="597" name="Google Shape;597;p119"/>
          <p:cNvSpPr txBox="1"/>
          <p:nvPr>
            <p:ph idx="3" type="body"/>
          </p:nvPr>
        </p:nvSpPr>
        <p:spPr>
          <a:xfrm>
            <a:off x="352302" y="2305133"/>
            <a:ext cx="4360200" cy="1608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15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304800" lvl="1" marL="914400" marR="0" rtl="0" algn="l">
              <a:lnSpc>
                <a:spcPct val="115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228600" lvl="2" marL="1371600" marR="0" rtl="0" algn="l">
              <a:lnSpc>
                <a:spcPct val="115000"/>
              </a:lnSpc>
              <a:spcBef>
                <a:spcPts val="150"/>
              </a:spcBef>
              <a:spcAft>
                <a:spcPts val="0"/>
              </a:spcAft>
              <a:buClr>
                <a:schemeClr val="dk2"/>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rtl="0" algn="l">
              <a:lnSpc>
                <a:spcPct val="115000"/>
              </a:lnSpc>
              <a:spcBef>
                <a:spcPts val="15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2000"/>
              <a:buFont typeface="Calibri"/>
              <a:buNone/>
              <a:defRPr b="0" i="0" sz="2000" u="none" cap="none" strike="noStrike">
                <a:solidFill>
                  <a:schemeClr val="dk1"/>
                </a:solidFill>
                <a:latin typeface="Calibri"/>
                <a:ea typeface="Calibri"/>
                <a:cs typeface="Calibri"/>
                <a:sym typeface="Calibri"/>
              </a:defRPr>
            </a:lvl6pPr>
            <a:lvl7pPr indent="-228600" lvl="6" marL="3200400" marR="0" rtl="0" algn="l">
              <a:lnSpc>
                <a:spcPct val="115000"/>
              </a:lnSpc>
              <a:spcBef>
                <a:spcPts val="1600"/>
              </a:spcBef>
              <a:spcAft>
                <a:spcPts val="0"/>
              </a:spcAft>
              <a:buClr>
                <a:schemeClr val="dk2"/>
              </a:buClr>
              <a:buSzPts val="2000"/>
              <a:buFont typeface="Calibri"/>
              <a:buNone/>
              <a:defRPr b="0" i="0" sz="2000" u="none" cap="none" strike="noStrike">
                <a:solidFill>
                  <a:schemeClr val="dk1"/>
                </a:solidFill>
                <a:latin typeface="Calibri"/>
                <a:ea typeface="Calibri"/>
                <a:cs typeface="Calibri"/>
                <a:sym typeface="Calibri"/>
              </a:defRPr>
            </a:lvl7pPr>
            <a:lvl8pPr indent="-228600" lvl="7" marL="3657600" marR="0" rtl="0" algn="l">
              <a:lnSpc>
                <a:spcPct val="115000"/>
              </a:lnSpc>
              <a:spcBef>
                <a:spcPts val="1600"/>
              </a:spcBef>
              <a:spcAft>
                <a:spcPts val="0"/>
              </a:spcAft>
              <a:buClr>
                <a:schemeClr val="dk2"/>
              </a:buClr>
              <a:buSzPts val="2000"/>
              <a:buFont typeface="Calibri"/>
              <a:buNone/>
              <a:defRPr b="0" i="0" sz="2000" u="none" cap="none" strike="noStrike">
                <a:solidFill>
                  <a:schemeClr val="dk1"/>
                </a:solidFill>
                <a:latin typeface="Calibri"/>
                <a:ea typeface="Calibri"/>
                <a:cs typeface="Calibri"/>
                <a:sym typeface="Calibri"/>
              </a:defRPr>
            </a:lvl8pPr>
            <a:lvl9pPr indent="-228600" lvl="8" marL="4114800" marR="0" rtl="0" algn="l">
              <a:lnSpc>
                <a:spcPct val="115000"/>
              </a:lnSpc>
              <a:spcBef>
                <a:spcPts val="1600"/>
              </a:spcBef>
              <a:spcAft>
                <a:spcPts val="1600"/>
              </a:spcAft>
              <a:buClr>
                <a:schemeClr val="dk2"/>
              </a:buClr>
              <a:buSzPts val="2000"/>
              <a:buFont typeface="Calibri"/>
              <a:buNone/>
              <a:defRPr b="0" i="0" sz="2000" u="none" cap="none" strike="noStrike">
                <a:solidFill>
                  <a:schemeClr val="dk1"/>
                </a:solidFill>
                <a:latin typeface="Calibri"/>
                <a:ea typeface="Calibri"/>
                <a:cs typeface="Calibri"/>
                <a:sym typeface="Calibri"/>
              </a:defRPr>
            </a:lvl9pPr>
          </a:lstStyle>
          <a:p/>
        </p:txBody>
      </p:sp>
      <p:sp>
        <p:nvSpPr>
          <p:cNvPr id="598" name="Google Shape;598;p119"/>
          <p:cNvSpPr txBox="1"/>
          <p:nvPr>
            <p:ph idx="4" type="body"/>
          </p:nvPr>
        </p:nvSpPr>
        <p:spPr>
          <a:xfrm>
            <a:off x="352302" y="2117527"/>
            <a:ext cx="4360200" cy="18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rgbClr val="C21420"/>
              </a:buClr>
              <a:buSzPts val="1200"/>
              <a:buFont typeface="Arial"/>
              <a:buNone/>
              <a:defRPr b="1" i="0" sz="1200" u="none" cap="none" strike="noStrike">
                <a:solidFill>
                  <a:srgbClr val="C21420"/>
                </a:solidFill>
                <a:latin typeface="Arial"/>
                <a:ea typeface="Arial"/>
                <a:cs typeface="Arial"/>
                <a:sym typeface="Arial"/>
              </a:defRPr>
            </a:lvl1pPr>
            <a:lvl2pPr indent="-228600" lvl="1" marL="914400" marR="0" rtl="0" algn="l">
              <a:lnSpc>
                <a:spcPct val="115000"/>
              </a:lnSpc>
              <a:spcBef>
                <a:spcPts val="1600"/>
              </a:spcBef>
              <a:spcAft>
                <a:spcPts val="0"/>
              </a:spcAft>
              <a:buClr>
                <a:srgbClr val="888888"/>
              </a:buClr>
              <a:buSzPts val="1800"/>
              <a:buFont typeface="Calibri"/>
              <a:buNone/>
              <a:defRPr b="0" i="0" sz="1800" u="none" cap="none" strike="noStrike">
                <a:solidFill>
                  <a:srgbClr val="888888"/>
                </a:solidFill>
                <a:latin typeface="Arial"/>
                <a:ea typeface="Arial"/>
                <a:cs typeface="Arial"/>
                <a:sym typeface="Arial"/>
              </a:defRPr>
            </a:lvl2pPr>
            <a:lvl3pPr indent="-228600" lvl="2" marL="1371600" marR="0" rtl="0" algn="l">
              <a:lnSpc>
                <a:spcPct val="115000"/>
              </a:lnSpc>
              <a:spcBef>
                <a:spcPts val="1600"/>
              </a:spcBef>
              <a:spcAft>
                <a:spcPts val="0"/>
              </a:spcAft>
              <a:buClr>
                <a:srgbClr val="888888"/>
              </a:buClr>
              <a:buSzPts val="1600"/>
              <a:buFont typeface="Calibri"/>
              <a:buNone/>
              <a:defRPr b="0" i="0" sz="1600" u="none" cap="none" strike="noStrike">
                <a:solidFill>
                  <a:srgbClr val="888888"/>
                </a:solidFill>
                <a:latin typeface="Arial"/>
                <a:ea typeface="Arial"/>
                <a:cs typeface="Arial"/>
                <a:sym typeface="Arial"/>
              </a:defRPr>
            </a:lvl3pPr>
            <a:lvl4pPr indent="-228600" lvl="3" marL="1828800" marR="0" rtl="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4pPr>
            <a:lvl5pPr indent="-228600" lvl="4" marL="2286000" marR="0" rtl="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5pPr>
            <a:lvl6pPr indent="-228600" lvl="5" marL="2743200" marR="0" rtl="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6pPr>
            <a:lvl7pPr indent="-228600" lvl="6" marL="3200400" marR="0" rtl="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7pPr>
            <a:lvl8pPr indent="-228600" lvl="7" marL="3657600" marR="0" rtl="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8pPr>
            <a:lvl9pPr indent="-228600" lvl="8" marL="4114800" marR="0" rtl="0" algn="l">
              <a:lnSpc>
                <a:spcPct val="115000"/>
              </a:lnSpc>
              <a:spcBef>
                <a:spcPts val="1600"/>
              </a:spcBef>
              <a:spcAft>
                <a:spcPts val="1600"/>
              </a:spcAft>
              <a:buClr>
                <a:srgbClr val="888888"/>
              </a:buClr>
              <a:buSzPts val="1400"/>
              <a:buFont typeface="Calibri"/>
              <a:buNone/>
              <a:defRPr b="0" i="0" sz="1400" u="none" cap="none" strike="noStrike">
                <a:solidFill>
                  <a:srgbClr val="888888"/>
                </a:solidFill>
                <a:latin typeface="Arial"/>
                <a:ea typeface="Arial"/>
                <a:cs typeface="Arial"/>
                <a:sym typeface="Arial"/>
              </a:defRPr>
            </a:lvl9pPr>
          </a:lstStyle>
          <a:p/>
        </p:txBody>
      </p:sp>
      <p:sp>
        <p:nvSpPr>
          <p:cNvPr id="599" name="Google Shape;599;p119"/>
          <p:cNvSpPr txBox="1"/>
          <p:nvPr>
            <p:ph type="title"/>
          </p:nvPr>
        </p:nvSpPr>
        <p:spPr>
          <a:xfrm>
            <a:off x="357187" y="0"/>
            <a:ext cx="8229600" cy="503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indent="0" lvl="1" rtl="0" algn="l">
              <a:spcBef>
                <a:spcPts val="0"/>
              </a:spcBef>
              <a:spcAft>
                <a:spcPts val="0"/>
              </a:spcAft>
              <a:buClr>
                <a:schemeClr val="dk1"/>
              </a:buClr>
              <a:buSzPts val="4400"/>
              <a:buFont typeface="Arial"/>
              <a:buNone/>
              <a:defRPr b="1" sz="4400">
                <a:solidFill>
                  <a:schemeClr val="dk1"/>
                </a:solidFill>
                <a:latin typeface="Arial"/>
                <a:ea typeface="Arial"/>
                <a:cs typeface="Arial"/>
                <a:sym typeface="Arial"/>
              </a:defRPr>
            </a:lvl2pPr>
            <a:lvl3pPr indent="0" lvl="2" rtl="0" algn="l">
              <a:spcBef>
                <a:spcPts val="0"/>
              </a:spcBef>
              <a:spcAft>
                <a:spcPts val="0"/>
              </a:spcAft>
              <a:buClr>
                <a:schemeClr val="dk1"/>
              </a:buClr>
              <a:buSzPts val="4400"/>
              <a:buFont typeface="Arial"/>
              <a:buNone/>
              <a:defRPr b="1" sz="4400">
                <a:solidFill>
                  <a:schemeClr val="dk1"/>
                </a:solidFill>
                <a:latin typeface="Arial"/>
                <a:ea typeface="Arial"/>
                <a:cs typeface="Arial"/>
                <a:sym typeface="Arial"/>
              </a:defRPr>
            </a:lvl3pPr>
            <a:lvl4pPr indent="0" lvl="3" rtl="0" algn="l">
              <a:spcBef>
                <a:spcPts val="0"/>
              </a:spcBef>
              <a:spcAft>
                <a:spcPts val="0"/>
              </a:spcAft>
              <a:buClr>
                <a:schemeClr val="dk1"/>
              </a:buClr>
              <a:buSzPts val="4400"/>
              <a:buFont typeface="Arial"/>
              <a:buNone/>
              <a:defRPr b="1" sz="4400">
                <a:solidFill>
                  <a:schemeClr val="dk1"/>
                </a:solidFill>
                <a:latin typeface="Arial"/>
                <a:ea typeface="Arial"/>
                <a:cs typeface="Arial"/>
                <a:sym typeface="Arial"/>
              </a:defRPr>
            </a:lvl4pPr>
            <a:lvl5pPr indent="0" lvl="4" rtl="0" algn="l">
              <a:spcBef>
                <a:spcPts val="0"/>
              </a:spcBef>
              <a:spcAft>
                <a:spcPts val="0"/>
              </a:spcAft>
              <a:buClr>
                <a:schemeClr val="dk1"/>
              </a:buClr>
              <a:buSzPts val="4400"/>
              <a:buFont typeface="Arial"/>
              <a:buNone/>
              <a:defRPr b="1" sz="4400">
                <a:solidFill>
                  <a:schemeClr val="dk1"/>
                </a:solidFill>
                <a:latin typeface="Arial"/>
                <a:ea typeface="Arial"/>
                <a:cs typeface="Arial"/>
                <a:sym typeface="Arial"/>
              </a:defRPr>
            </a:lvl5pPr>
            <a:lvl6pPr indent="0" lvl="5" marL="457200" rtl="0" algn="ctr">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6pPr>
            <a:lvl7pPr indent="0" lvl="6" marL="914400" rtl="0" algn="ctr">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7pPr>
            <a:lvl8pPr indent="0" lvl="7" marL="1371600" rtl="0" algn="ctr">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8pPr>
            <a:lvl9pPr indent="0" lvl="8" marL="1828800" rtl="0" algn="ctr">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9pPr>
          </a:lstStyle>
          <a:p/>
        </p:txBody>
      </p:sp>
      <p:sp>
        <p:nvSpPr>
          <p:cNvPr id="600" name="Google Shape;600;p119"/>
          <p:cNvSpPr txBox="1"/>
          <p:nvPr>
            <p:ph idx="12" type="sldNum"/>
          </p:nvPr>
        </p:nvSpPr>
        <p:spPr>
          <a:xfrm>
            <a:off x="8556784" y="4749851"/>
            <a:ext cx="548700" cy="3936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C21420"/>
              </a:buClr>
              <a:buSzPts val="1300"/>
              <a:buFont typeface="Arial"/>
              <a:buNone/>
              <a:defRPr b="0" i="0" sz="1300" u="none" cap="none" strike="noStrike">
                <a:solidFill>
                  <a:srgbClr val="C21420"/>
                </a:solidFill>
                <a:latin typeface="Arial"/>
                <a:ea typeface="Arial"/>
                <a:cs typeface="Arial"/>
                <a:sym typeface="Arial"/>
              </a:defRPr>
            </a:lvl1pPr>
            <a:lvl2pPr indent="0" lvl="1" marL="0" marR="0" rtl="0" algn="l">
              <a:lnSpc>
                <a:spcPct val="100000"/>
              </a:lnSpc>
              <a:spcBef>
                <a:spcPts val="0"/>
              </a:spcBef>
              <a:spcAft>
                <a:spcPts val="0"/>
              </a:spcAft>
              <a:buClr>
                <a:srgbClr val="C21420"/>
              </a:buClr>
              <a:buSzPts val="1300"/>
              <a:buFont typeface="Arial"/>
              <a:buNone/>
              <a:defRPr b="0" i="0" sz="1300" u="none" cap="none" strike="noStrike">
                <a:solidFill>
                  <a:srgbClr val="C21420"/>
                </a:solidFill>
                <a:latin typeface="Arial"/>
                <a:ea typeface="Arial"/>
                <a:cs typeface="Arial"/>
                <a:sym typeface="Arial"/>
              </a:defRPr>
            </a:lvl2pPr>
            <a:lvl3pPr indent="0" lvl="2" marL="0" marR="0" rtl="0" algn="l">
              <a:lnSpc>
                <a:spcPct val="100000"/>
              </a:lnSpc>
              <a:spcBef>
                <a:spcPts val="0"/>
              </a:spcBef>
              <a:spcAft>
                <a:spcPts val="0"/>
              </a:spcAft>
              <a:buClr>
                <a:srgbClr val="C21420"/>
              </a:buClr>
              <a:buSzPts val="1300"/>
              <a:buFont typeface="Arial"/>
              <a:buNone/>
              <a:defRPr b="0" i="0" sz="1300" u="none" cap="none" strike="noStrike">
                <a:solidFill>
                  <a:srgbClr val="C21420"/>
                </a:solidFill>
                <a:latin typeface="Arial"/>
                <a:ea typeface="Arial"/>
                <a:cs typeface="Arial"/>
                <a:sym typeface="Arial"/>
              </a:defRPr>
            </a:lvl3pPr>
            <a:lvl4pPr indent="0" lvl="3" marL="0" marR="0" rtl="0" algn="l">
              <a:lnSpc>
                <a:spcPct val="100000"/>
              </a:lnSpc>
              <a:spcBef>
                <a:spcPts val="0"/>
              </a:spcBef>
              <a:spcAft>
                <a:spcPts val="0"/>
              </a:spcAft>
              <a:buClr>
                <a:srgbClr val="C21420"/>
              </a:buClr>
              <a:buSzPts val="1300"/>
              <a:buFont typeface="Arial"/>
              <a:buNone/>
              <a:defRPr b="0" i="0" sz="1300" u="none" cap="none" strike="noStrike">
                <a:solidFill>
                  <a:srgbClr val="C21420"/>
                </a:solidFill>
                <a:latin typeface="Arial"/>
                <a:ea typeface="Arial"/>
                <a:cs typeface="Arial"/>
                <a:sym typeface="Arial"/>
              </a:defRPr>
            </a:lvl4pPr>
            <a:lvl5pPr indent="0" lvl="4" marL="0" marR="0" rtl="0" algn="l">
              <a:lnSpc>
                <a:spcPct val="100000"/>
              </a:lnSpc>
              <a:spcBef>
                <a:spcPts val="0"/>
              </a:spcBef>
              <a:spcAft>
                <a:spcPts val="0"/>
              </a:spcAft>
              <a:buClr>
                <a:srgbClr val="C21420"/>
              </a:buClr>
              <a:buSzPts val="1300"/>
              <a:buFont typeface="Arial"/>
              <a:buNone/>
              <a:defRPr b="0" i="0" sz="1300" u="none" cap="none" strike="noStrike">
                <a:solidFill>
                  <a:srgbClr val="C21420"/>
                </a:solidFill>
                <a:latin typeface="Arial"/>
                <a:ea typeface="Arial"/>
                <a:cs typeface="Arial"/>
                <a:sym typeface="Arial"/>
              </a:defRPr>
            </a:lvl5pPr>
            <a:lvl6pPr indent="0" lvl="5" marL="0" marR="0" rtl="0" algn="l">
              <a:lnSpc>
                <a:spcPct val="100000"/>
              </a:lnSpc>
              <a:spcBef>
                <a:spcPts val="0"/>
              </a:spcBef>
              <a:spcAft>
                <a:spcPts val="0"/>
              </a:spcAft>
              <a:buClr>
                <a:srgbClr val="C21420"/>
              </a:buClr>
              <a:buSzPts val="1300"/>
              <a:buFont typeface="Arial"/>
              <a:buNone/>
              <a:defRPr b="0" i="0" sz="1300" u="none" cap="none" strike="noStrike">
                <a:solidFill>
                  <a:srgbClr val="C21420"/>
                </a:solidFill>
                <a:latin typeface="Arial"/>
                <a:ea typeface="Arial"/>
                <a:cs typeface="Arial"/>
                <a:sym typeface="Arial"/>
              </a:defRPr>
            </a:lvl6pPr>
            <a:lvl7pPr indent="0" lvl="6" marL="0" marR="0" rtl="0" algn="l">
              <a:lnSpc>
                <a:spcPct val="100000"/>
              </a:lnSpc>
              <a:spcBef>
                <a:spcPts val="0"/>
              </a:spcBef>
              <a:spcAft>
                <a:spcPts val="0"/>
              </a:spcAft>
              <a:buClr>
                <a:srgbClr val="C21420"/>
              </a:buClr>
              <a:buSzPts val="1300"/>
              <a:buFont typeface="Arial"/>
              <a:buNone/>
              <a:defRPr b="0" i="0" sz="1300" u="none" cap="none" strike="noStrike">
                <a:solidFill>
                  <a:srgbClr val="C21420"/>
                </a:solidFill>
                <a:latin typeface="Arial"/>
                <a:ea typeface="Arial"/>
                <a:cs typeface="Arial"/>
                <a:sym typeface="Arial"/>
              </a:defRPr>
            </a:lvl7pPr>
            <a:lvl8pPr indent="0" lvl="7" marL="0" marR="0" rtl="0" algn="l">
              <a:lnSpc>
                <a:spcPct val="100000"/>
              </a:lnSpc>
              <a:spcBef>
                <a:spcPts val="0"/>
              </a:spcBef>
              <a:spcAft>
                <a:spcPts val="0"/>
              </a:spcAft>
              <a:buClr>
                <a:srgbClr val="C21420"/>
              </a:buClr>
              <a:buSzPts val="1300"/>
              <a:buFont typeface="Arial"/>
              <a:buNone/>
              <a:defRPr b="0" i="0" sz="1300" u="none" cap="none" strike="noStrike">
                <a:solidFill>
                  <a:srgbClr val="C21420"/>
                </a:solidFill>
                <a:latin typeface="Arial"/>
                <a:ea typeface="Arial"/>
                <a:cs typeface="Arial"/>
                <a:sym typeface="Arial"/>
              </a:defRPr>
            </a:lvl8pPr>
            <a:lvl9pPr indent="0" lvl="8" marL="0" marR="0" rtl="0" algn="l">
              <a:lnSpc>
                <a:spcPct val="100000"/>
              </a:lnSpc>
              <a:spcBef>
                <a:spcPts val="0"/>
              </a:spcBef>
              <a:spcAft>
                <a:spcPts val="0"/>
              </a:spcAft>
              <a:buClr>
                <a:srgbClr val="C21420"/>
              </a:buClr>
              <a:buSzPts val="1300"/>
              <a:buFont typeface="Arial"/>
              <a:buNone/>
              <a:defRPr b="0" i="0" sz="1300" u="none" cap="none" strike="noStrike">
                <a:solidFill>
                  <a:srgbClr val="C2142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Section Header">
  <p:cSld name="2_Section Header">
    <p:spTree>
      <p:nvGrpSpPr>
        <p:cNvPr id="601" name="Shape 601"/>
        <p:cNvGrpSpPr/>
        <p:nvPr/>
      </p:nvGrpSpPr>
      <p:grpSpPr>
        <a:xfrm>
          <a:off x="0" y="0"/>
          <a:ext cx="0" cy="0"/>
          <a:chOff x="0" y="0"/>
          <a:chExt cx="0" cy="0"/>
        </a:xfrm>
      </p:grpSpPr>
      <p:sp>
        <p:nvSpPr>
          <p:cNvPr id="602" name="Google Shape;602;p120"/>
          <p:cNvSpPr txBox="1"/>
          <p:nvPr>
            <p:ph type="title"/>
          </p:nvPr>
        </p:nvSpPr>
        <p:spPr>
          <a:xfrm>
            <a:off x="433387" y="433387"/>
            <a:ext cx="8269200" cy="647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2800"/>
              <a:buFont typeface="Arial"/>
              <a:buNone/>
              <a:defRPr sz="2800">
                <a:solidFill>
                  <a:schemeClr val="dk1"/>
                </a:solidFill>
              </a:defRPr>
            </a:lvl2pPr>
            <a:lvl3pPr indent="0" lvl="2" rtl="0">
              <a:spcBef>
                <a:spcPts val="0"/>
              </a:spcBef>
              <a:spcAft>
                <a:spcPts val="0"/>
              </a:spcAft>
              <a:buClr>
                <a:schemeClr val="dk1"/>
              </a:buClr>
              <a:buSzPts val="2800"/>
              <a:buFont typeface="Arial"/>
              <a:buNone/>
              <a:defRPr sz="2800">
                <a:solidFill>
                  <a:schemeClr val="dk1"/>
                </a:solidFill>
              </a:defRPr>
            </a:lvl3pPr>
            <a:lvl4pPr indent="0" lvl="3" rtl="0">
              <a:spcBef>
                <a:spcPts val="0"/>
              </a:spcBef>
              <a:spcAft>
                <a:spcPts val="0"/>
              </a:spcAft>
              <a:buClr>
                <a:schemeClr val="dk1"/>
              </a:buClr>
              <a:buSzPts val="2800"/>
              <a:buFont typeface="Arial"/>
              <a:buNone/>
              <a:defRPr sz="2800">
                <a:solidFill>
                  <a:schemeClr val="dk1"/>
                </a:solidFill>
              </a:defRPr>
            </a:lvl4pPr>
            <a:lvl5pPr indent="0" lvl="4" rtl="0">
              <a:spcBef>
                <a:spcPts val="0"/>
              </a:spcBef>
              <a:spcAft>
                <a:spcPts val="0"/>
              </a:spcAft>
              <a:buClr>
                <a:schemeClr val="dk1"/>
              </a:buClr>
              <a:buSzPts val="2800"/>
              <a:buFont typeface="Arial"/>
              <a:buNone/>
              <a:defRPr sz="2800">
                <a:solidFill>
                  <a:schemeClr val="dk1"/>
                </a:solidFill>
              </a:defRPr>
            </a:lvl5pPr>
            <a:lvl6pPr indent="0" lvl="5" rtl="0">
              <a:spcBef>
                <a:spcPts val="0"/>
              </a:spcBef>
              <a:spcAft>
                <a:spcPts val="0"/>
              </a:spcAft>
              <a:buClr>
                <a:schemeClr val="dk1"/>
              </a:buClr>
              <a:buSzPts val="2800"/>
              <a:buFont typeface="Arial"/>
              <a:buNone/>
              <a:defRPr sz="2800">
                <a:solidFill>
                  <a:schemeClr val="dk1"/>
                </a:solidFill>
              </a:defRPr>
            </a:lvl6pPr>
            <a:lvl7pPr indent="0" lvl="6" rtl="0">
              <a:spcBef>
                <a:spcPts val="0"/>
              </a:spcBef>
              <a:spcAft>
                <a:spcPts val="0"/>
              </a:spcAft>
              <a:buClr>
                <a:schemeClr val="dk1"/>
              </a:buClr>
              <a:buSzPts val="2800"/>
              <a:buFont typeface="Arial"/>
              <a:buNone/>
              <a:defRPr sz="2800">
                <a:solidFill>
                  <a:schemeClr val="dk1"/>
                </a:solidFill>
              </a:defRPr>
            </a:lvl7pPr>
            <a:lvl8pPr indent="0" lvl="7" rtl="0">
              <a:spcBef>
                <a:spcPts val="0"/>
              </a:spcBef>
              <a:spcAft>
                <a:spcPts val="0"/>
              </a:spcAft>
              <a:buClr>
                <a:schemeClr val="dk1"/>
              </a:buClr>
              <a:buSzPts val="2800"/>
              <a:buFont typeface="Arial"/>
              <a:buNone/>
              <a:defRPr sz="2800">
                <a:solidFill>
                  <a:schemeClr val="dk1"/>
                </a:solidFill>
              </a:defRPr>
            </a:lvl8pPr>
            <a:lvl9pPr indent="0" lvl="8" rtl="0">
              <a:spcBef>
                <a:spcPts val="0"/>
              </a:spcBef>
              <a:spcAft>
                <a:spcPts val="0"/>
              </a:spcAft>
              <a:buClr>
                <a:schemeClr val="dk1"/>
              </a:buClr>
              <a:buSzPts val="2800"/>
              <a:buFont typeface="Arial"/>
              <a:buNone/>
              <a:defRPr sz="2800">
                <a:solidFill>
                  <a:schemeClr val="dk1"/>
                </a:solidFill>
              </a:defRPr>
            </a:lvl9pPr>
          </a:lstStyle>
          <a:p/>
        </p:txBody>
      </p:sp>
      <p:sp>
        <p:nvSpPr>
          <p:cNvPr id="603" name="Google Shape;603;p120"/>
          <p:cNvSpPr txBox="1"/>
          <p:nvPr>
            <p:ph idx="1" type="body"/>
          </p:nvPr>
        </p:nvSpPr>
        <p:spPr>
          <a:xfrm>
            <a:off x="446341" y="1149351"/>
            <a:ext cx="8256300" cy="3554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604" name="Google Shape;604;p120"/>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SzPts val="300"/>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SzPts val="300"/>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SzPts val="300"/>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SzPts val="300"/>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SzPts val="300"/>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SzPts val="300"/>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SzPts val="300"/>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SzPts val="300"/>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SzPts val="3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 text &amp; images">
  <p:cSld name="2 column text &amp; images">
    <p:spTree>
      <p:nvGrpSpPr>
        <p:cNvPr id="605" name="Shape 605"/>
        <p:cNvGrpSpPr/>
        <p:nvPr/>
      </p:nvGrpSpPr>
      <p:grpSpPr>
        <a:xfrm>
          <a:off x="0" y="0"/>
          <a:ext cx="0" cy="0"/>
          <a:chOff x="0" y="0"/>
          <a:chExt cx="0" cy="0"/>
        </a:xfrm>
      </p:grpSpPr>
      <p:sp>
        <p:nvSpPr>
          <p:cNvPr id="606" name="Google Shape;606;p121"/>
          <p:cNvSpPr txBox="1"/>
          <p:nvPr>
            <p:ph idx="1" type="body"/>
          </p:nvPr>
        </p:nvSpPr>
        <p:spPr>
          <a:xfrm>
            <a:off x="444499" y="801974"/>
            <a:ext cx="4016400" cy="38850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100000"/>
              </a:lnSpc>
              <a:spcBef>
                <a:spcPts val="120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39" lvl="1" marL="914400" marR="0" rtl="0" algn="l">
              <a:lnSpc>
                <a:spcPct val="100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00000"/>
              </a:lnSpc>
              <a:spcBef>
                <a:spcPts val="4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00000"/>
              </a:lnSpc>
              <a:spcBef>
                <a:spcPts val="4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00000"/>
              </a:lnSpc>
              <a:spcBef>
                <a:spcPts val="4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07" name="Google Shape;607;p121"/>
          <p:cNvSpPr txBox="1"/>
          <p:nvPr>
            <p:ph idx="2" type="body"/>
          </p:nvPr>
        </p:nvSpPr>
        <p:spPr>
          <a:xfrm>
            <a:off x="4689475" y="801477"/>
            <a:ext cx="4019400" cy="37407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100000"/>
              </a:lnSpc>
              <a:spcBef>
                <a:spcPts val="120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39" lvl="1" marL="914400" marR="0" rtl="0" algn="l">
              <a:lnSpc>
                <a:spcPct val="100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00000"/>
              </a:lnSpc>
              <a:spcBef>
                <a:spcPts val="4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00000"/>
              </a:lnSpc>
              <a:spcBef>
                <a:spcPts val="4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00000"/>
              </a:lnSpc>
              <a:spcBef>
                <a:spcPts val="4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08" name="Google Shape;608;p121"/>
          <p:cNvSpPr txBox="1"/>
          <p:nvPr>
            <p:ph type="title"/>
          </p:nvPr>
        </p:nvSpPr>
        <p:spPr>
          <a:xfrm>
            <a:off x="457200" y="205978"/>
            <a:ext cx="8251800" cy="3894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lt1"/>
              </a:buClr>
              <a:buSzPts val="24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9" name="Google Shape;609;p121"/>
          <p:cNvSpPr txBox="1"/>
          <p:nvPr>
            <p:ph idx="3" type="body"/>
          </p:nvPr>
        </p:nvSpPr>
        <p:spPr>
          <a:xfrm>
            <a:off x="444500" y="3513534"/>
            <a:ext cx="4016400" cy="1028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1"/>
              </a:buClr>
              <a:buSzPts val="1600"/>
              <a:buFont typeface="Merriweather Sans"/>
              <a:buNone/>
              <a:defRPr b="0" i="0" sz="1600" u="none" cap="none" strike="noStrike">
                <a:solidFill>
                  <a:srgbClr val="FFFFFF"/>
                </a:solidFill>
                <a:latin typeface="Helvetica Neue"/>
                <a:ea typeface="Helvetica Neue"/>
                <a:cs typeface="Helvetica Neue"/>
                <a:sym typeface="Helvetica Neue"/>
              </a:defRPr>
            </a:lvl1pPr>
            <a:lvl2pPr indent="-294639" lvl="1" marL="914400" marR="0" rtl="0" algn="l">
              <a:lnSpc>
                <a:spcPct val="100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00000"/>
              </a:lnSpc>
              <a:spcBef>
                <a:spcPts val="4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00000"/>
              </a:lnSpc>
              <a:spcBef>
                <a:spcPts val="4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00000"/>
              </a:lnSpc>
              <a:spcBef>
                <a:spcPts val="4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10" name="Google Shape;610;p121"/>
          <p:cNvSpPr txBox="1"/>
          <p:nvPr>
            <p:ph idx="4" type="body"/>
          </p:nvPr>
        </p:nvSpPr>
        <p:spPr>
          <a:xfrm>
            <a:off x="4689476" y="3513534"/>
            <a:ext cx="4019400" cy="1028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1"/>
              </a:buClr>
              <a:buSzPts val="1600"/>
              <a:buFont typeface="Merriweather Sans"/>
              <a:buNone/>
              <a:defRPr b="0" i="0" sz="1600" u="none" cap="none" strike="noStrike">
                <a:solidFill>
                  <a:srgbClr val="FFFFFF"/>
                </a:solidFill>
                <a:latin typeface="Helvetica Neue"/>
                <a:ea typeface="Helvetica Neue"/>
                <a:cs typeface="Helvetica Neue"/>
                <a:sym typeface="Helvetica Neue"/>
              </a:defRPr>
            </a:lvl1pPr>
            <a:lvl2pPr indent="-294639" lvl="1" marL="914400" marR="0" rtl="0" algn="l">
              <a:lnSpc>
                <a:spcPct val="100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00000"/>
              </a:lnSpc>
              <a:spcBef>
                <a:spcPts val="4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00000"/>
              </a:lnSpc>
              <a:spcBef>
                <a:spcPts val="4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00000"/>
              </a:lnSpc>
              <a:spcBef>
                <a:spcPts val="4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611" name="Google Shape;611;p121"/>
          <p:cNvCxnSpPr/>
          <p:nvPr/>
        </p:nvCxnSpPr>
        <p:spPr>
          <a:xfrm>
            <a:off x="457200" y="616744"/>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16" name="Shape 616"/>
        <p:cNvGrpSpPr/>
        <p:nvPr/>
      </p:nvGrpSpPr>
      <p:grpSpPr>
        <a:xfrm>
          <a:off x="0" y="0"/>
          <a:ext cx="0" cy="0"/>
          <a:chOff x="0" y="0"/>
          <a:chExt cx="0" cy="0"/>
        </a:xfrm>
      </p:grpSpPr>
      <p:sp>
        <p:nvSpPr>
          <p:cNvPr id="617" name="Google Shape;617;p12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18" name="Google Shape;618;p12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9" name="Google Shape;619;p1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20" name="Shape 620"/>
        <p:cNvGrpSpPr/>
        <p:nvPr/>
      </p:nvGrpSpPr>
      <p:grpSpPr>
        <a:xfrm>
          <a:off x="0" y="0"/>
          <a:ext cx="0" cy="0"/>
          <a:chOff x="0" y="0"/>
          <a:chExt cx="0" cy="0"/>
        </a:xfrm>
      </p:grpSpPr>
      <p:sp>
        <p:nvSpPr>
          <p:cNvPr id="621" name="Google Shape;621;p12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2" name="Google Shape;622;p1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23" name="Shape 623"/>
        <p:cNvGrpSpPr/>
        <p:nvPr/>
      </p:nvGrpSpPr>
      <p:grpSpPr>
        <a:xfrm>
          <a:off x="0" y="0"/>
          <a:ext cx="0" cy="0"/>
          <a:chOff x="0" y="0"/>
          <a:chExt cx="0" cy="0"/>
        </a:xfrm>
      </p:grpSpPr>
      <p:sp>
        <p:nvSpPr>
          <p:cNvPr id="624" name="Google Shape;624;p1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5" name="Google Shape;625;p1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298450" lvl="1" marL="914400" rtl="0">
              <a:spcBef>
                <a:spcPts val="1600"/>
              </a:spcBef>
              <a:spcAft>
                <a:spcPts val="0"/>
              </a:spcAft>
              <a:buSzPts val="1100"/>
              <a:buChar char="▶"/>
              <a:defRPr/>
            </a:lvl2pPr>
            <a:lvl3pPr indent="-304800" lvl="2" marL="1371600" rtl="0">
              <a:spcBef>
                <a:spcPts val="1600"/>
              </a:spcBef>
              <a:spcAft>
                <a:spcPts val="0"/>
              </a:spcAft>
              <a:buSzPts val="12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26" name="Google Shape;626;p1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27" name="Shape 627"/>
        <p:cNvGrpSpPr/>
        <p:nvPr/>
      </p:nvGrpSpPr>
      <p:grpSpPr>
        <a:xfrm>
          <a:off x="0" y="0"/>
          <a:ext cx="0" cy="0"/>
          <a:chOff x="0" y="0"/>
          <a:chExt cx="0" cy="0"/>
        </a:xfrm>
      </p:grpSpPr>
      <p:sp>
        <p:nvSpPr>
          <p:cNvPr id="628" name="Google Shape;628;p1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9" name="Google Shape;629;p12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30" name="Google Shape;630;p12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31" name="Google Shape;631;p1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32" name="Shape 632"/>
        <p:cNvGrpSpPr/>
        <p:nvPr/>
      </p:nvGrpSpPr>
      <p:grpSpPr>
        <a:xfrm>
          <a:off x="0" y="0"/>
          <a:ext cx="0" cy="0"/>
          <a:chOff x="0" y="0"/>
          <a:chExt cx="0" cy="0"/>
        </a:xfrm>
      </p:grpSpPr>
      <p:sp>
        <p:nvSpPr>
          <p:cNvPr id="633" name="Google Shape;633;p1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4" name="Google Shape;634;p1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51800" cy="387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52" name="Google Shape;52;p13"/>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340360" lvl="0" marL="457200" marR="0" rtl="0" algn="l">
              <a:spcBef>
                <a:spcPts val="1200"/>
              </a:spcBef>
              <a:spcAft>
                <a:spcPts val="0"/>
              </a:spcAft>
              <a:buClr>
                <a:schemeClr val="accent1"/>
              </a:buClr>
              <a:buSzPts val="1760"/>
              <a:buFont typeface="Merriweather Sans"/>
              <a:buChar char="&gt;"/>
              <a:defRPr b="0" i="0" sz="2200" u="none" cap="none" strike="noStrike">
                <a:solidFill>
                  <a:schemeClr val="dk1"/>
                </a:solidFill>
                <a:latin typeface="Helvetica Neue"/>
                <a:ea typeface="Helvetica Neue"/>
                <a:cs typeface="Helvetica Neue"/>
                <a:sym typeface="Helvetica Neue"/>
              </a:defRPr>
            </a:lvl1pPr>
            <a:lvl2pPr indent="-330200" lvl="1" marL="914400" marR="0" rtl="0" algn="l">
              <a:spcBef>
                <a:spcPts val="600"/>
              </a:spcBef>
              <a:spcAft>
                <a:spcPts val="0"/>
              </a:spcAft>
              <a:buClr>
                <a:schemeClr val="accent1"/>
              </a:buClr>
              <a:buSzPts val="1600"/>
              <a:buFont typeface="Merriweather Sans"/>
              <a:buChar char="»"/>
              <a:defRPr b="0" i="0" sz="2000" u="none" cap="none" strike="noStrike">
                <a:solidFill>
                  <a:schemeClr val="dk1"/>
                </a:solidFill>
                <a:latin typeface="Helvetica Neue"/>
                <a:ea typeface="Helvetica Neue"/>
                <a:cs typeface="Helvetica Neue"/>
                <a:sym typeface="Helvetica Neue"/>
              </a:defRPr>
            </a:lvl2pPr>
            <a:lvl3pPr indent="-320039" lvl="2" marL="1371600" marR="0" rtl="0" algn="l">
              <a:spcBef>
                <a:spcPts val="400"/>
              </a:spcBef>
              <a:spcAft>
                <a:spcPts val="0"/>
              </a:spcAft>
              <a:buClr>
                <a:schemeClr val="accent1"/>
              </a:buClr>
              <a:buSzPts val="1440"/>
              <a:buFont typeface="Merriweather Sans"/>
              <a:buChar char="»"/>
              <a:defRPr b="0" i="0" sz="1800" u="none" cap="none" strike="noStrike">
                <a:solidFill>
                  <a:schemeClr val="dk1"/>
                </a:solidFill>
                <a:latin typeface="Helvetica Neue"/>
                <a:ea typeface="Helvetica Neue"/>
                <a:cs typeface="Helvetica Neue"/>
                <a:sym typeface="Helvetica Neue"/>
              </a:defRPr>
            </a:lvl3pPr>
            <a:lvl4pPr indent="-309880" lvl="3" marL="1828800" marR="0" rtl="0" algn="l">
              <a:spcBef>
                <a:spcPts val="400"/>
              </a:spcBef>
              <a:spcAft>
                <a:spcPts val="0"/>
              </a:spcAft>
              <a:buClr>
                <a:schemeClr val="accent1"/>
              </a:buClr>
              <a:buSzPts val="1280"/>
              <a:buFont typeface="Merriweather Sans"/>
              <a:buChar char="»"/>
              <a:defRPr b="0" i="0" sz="1600" u="none" cap="none" strike="noStrike">
                <a:solidFill>
                  <a:schemeClr val="dk1"/>
                </a:solidFill>
                <a:latin typeface="Helvetica Neue"/>
                <a:ea typeface="Helvetica Neue"/>
                <a:cs typeface="Helvetica Neue"/>
                <a:sym typeface="Helvetica Neue"/>
              </a:defRPr>
            </a:lvl4pPr>
            <a:lvl5pPr indent="-299720" lvl="4" marL="2286000" marR="0" rtl="0" algn="l">
              <a:spcBef>
                <a:spcPts val="400"/>
              </a:spcBef>
              <a:spcAft>
                <a:spcPts val="0"/>
              </a:spcAft>
              <a:buClr>
                <a:schemeClr val="accent1"/>
              </a:buClr>
              <a:buSzPts val="1120"/>
              <a:buFont typeface="Arial"/>
              <a:buChar char="»"/>
              <a:defRPr b="0" i="0" sz="14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53" name="Google Shape;53;p13"/>
          <p:cNvCxnSpPr/>
          <p:nvPr/>
        </p:nvCxnSpPr>
        <p:spPr>
          <a:xfrm>
            <a:off x="457200" y="616744"/>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35" name="Shape 635"/>
        <p:cNvGrpSpPr/>
        <p:nvPr/>
      </p:nvGrpSpPr>
      <p:grpSpPr>
        <a:xfrm>
          <a:off x="0" y="0"/>
          <a:ext cx="0" cy="0"/>
          <a:chOff x="0" y="0"/>
          <a:chExt cx="0" cy="0"/>
        </a:xfrm>
      </p:grpSpPr>
      <p:sp>
        <p:nvSpPr>
          <p:cNvPr id="636" name="Google Shape;636;p12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37" name="Google Shape;637;p12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38" name="Google Shape;638;p1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39" name="Shape 639"/>
        <p:cNvGrpSpPr/>
        <p:nvPr/>
      </p:nvGrpSpPr>
      <p:grpSpPr>
        <a:xfrm>
          <a:off x="0" y="0"/>
          <a:ext cx="0" cy="0"/>
          <a:chOff x="0" y="0"/>
          <a:chExt cx="0" cy="0"/>
        </a:xfrm>
      </p:grpSpPr>
      <p:sp>
        <p:nvSpPr>
          <p:cNvPr id="640" name="Google Shape;640;p12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41" name="Google Shape;641;p1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42" name="Shape 642"/>
        <p:cNvGrpSpPr/>
        <p:nvPr/>
      </p:nvGrpSpPr>
      <p:grpSpPr>
        <a:xfrm>
          <a:off x="0" y="0"/>
          <a:ext cx="0" cy="0"/>
          <a:chOff x="0" y="0"/>
          <a:chExt cx="0" cy="0"/>
        </a:xfrm>
      </p:grpSpPr>
      <p:sp>
        <p:nvSpPr>
          <p:cNvPr id="643" name="Google Shape;643;p1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45" name="Google Shape;645;p1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46" name="Google Shape;646;p13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7" name="Google Shape;647;p1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48" name="Shape 648"/>
        <p:cNvGrpSpPr/>
        <p:nvPr/>
      </p:nvGrpSpPr>
      <p:grpSpPr>
        <a:xfrm>
          <a:off x="0" y="0"/>
          <a:ext cx="0" cy="0"/>
          <a:chOff x="0" y="0"/>
          <a:chExt cx="0" cy="0"/>
        </a:xfrm>
      </p:grpSpPr>
      <p:sp>
        <p:nvSpPr>
          <p:cNvPr id="649" name="Google Shape;649;p13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650" name="Google Shape;650;p1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51" name="Shape 651"/>
        <p:cNvGrpSpPr/>
        <p:nvPr/>
      </p:nvGrpSpPr>
      <p:grpSpPr>
        <a:xfrm>
          <a:off x="0" y="0"/>
          <a:ext cx="0" cy="0"/>
          <a:chOff x="0" y="0"/>
          <a:chExt cx="0" cy="0"/>
        </a:xfrm>
      </p:grpSpPr>
      <p:sp>
        <p:nvSpPr>
          <p:cNvPr id="652" name="Google Shape;652;p13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53" name="Google Shape;653;p13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4" name="Google Shape;654;p1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55" name="Shape 655"/>
        <p:cNvGrpSpPr/>
        <p:nvPr/>
      </p:nvGrpSpPr>
      <p:grpSpPr>
        <a:xfrm>
          <a:off x="0" y="0"/>
          <a:ext cx="0" cy="0"/>
          <a:chOff x="0" y="0"/>
          <a:chExt cx="0" cy="0"/>
        </a:xfrm>
      </p:grpSpPr>
      <p:sp>
        <p:nvSpPr>
          <p:cNvPr id="656" name="Google Shape;656;p1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nd Content">
  <p:cSld name="5_Title and Content">
    <p:spTree>
      <p:nvGrpSpPr>
        <p:cNvPr id="662" name="Shape 662"/>
        <p:cNvGrpSpPr/>
        <p:nvPr/>
      </p:nvGrpSpPr>
      <p:grpSpPr>
        <a:xfrm>
          <a:off x="0" y="0"/>
          <a:ext cx="0" cy="0"/>
          <a:chOff x="0" y="0"/>
          <a:chExt cx="0" cy="0"/>
        </a:xfrm>
      </p:grpSpPr>
      <p:sp>
        <p:nvSpPr>
          <p:cNvPr id="663" name="Google Shape;663;p135"/>
          <p:cNvSpPr txBox="1"/>
          <p:nvPr>
            <p:ph type="title"/>
          </p:nvPr>
        </p:nvSpPr>
        <p:spPr>
          <a:xfrm>
            <a:off x="539999" y="279400"/>
            <a:ext cx="5095500" cy="523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64" name="Google Shape;664;p135"/>
          <p:cNvSpPr txBox="1"/>
          <p:nvPr>
            <p:ph idx="11" type="ftr"/>
          </p:nvPr>
        </p:nvSpPr>
        <p:spPr>
          <a:xfrm>
            <a:off x="920575" y="4569619"/>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sz="1800">
                <a:solidFill>
                  <a:schemeClr val="dk1"/>
                </a:solidFill>
                <a:latin typeface="Calibri"/>
                <a:ea typeface="Calibri"/>
                <a:cs typeface="Calibri"/>
                <a:sym typeface="Calibri"/>
              </a:defRPr>
            </a:lvl1pPr>
            <a:lvl2pPr indent="-1695" lvl="1" marL="40809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indent="-3392" lvl="2" marL="81619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indent="-5086" lvl="3" marL="122428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indent="-6784" lvl="4" marL="163238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indent="-8478" lvl="5" marL="204047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indent="-10175" lvl="6" marL="244857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indent="-11870" lvl="7" marL="285667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indent="-868" lvl="8" marL="326476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65" name="Google Shape;665;p135"/>
          <p:cNvSpPr txBox="1"/>
          <p:nvPr>
            <p:ph idx="12" type="sldNum"/>
          </p:nvPr>
        </p:nvSpPr>
        <p:spPr>
          <a:xfrm>
            <a:off x="542925" y="4569619"/>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666" name="Google Shape;666;p135"/>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 sz="800">
                <a:solidFill>
                  <a:schemeClr val="dk1"/>
                </a:solidFill>
                <a:latin typeface="Calibri"/>
                <a:ea typeface="Calibri"/>
                <a:cs typeface="Calibri"/>
                <a:sym typeface="Calibri"/>
              </a:rPr>
              <a:t>Materials are confidential and not intended</a:t>
            </a:r>
            <a:r>
              <a:rPr i="1" lang="en" sz="800">
                <a:solidFill>
                  <a:schemeClr val="dk1"/>
                </a:solidFill>
                <a:latin typeface="Calibri"/>
                <a:ea typeface="Calibri"/>
                <a:cs typeface="Calibri"/>
                <a:sym typeface="Calibri"/>
              </a:rPr>
              <a:t> for any other use without Avery Dennison’s prior written permission</a:t>
            </a:r>
            <a:endParaRPr i="1" sz="800">
              <a:solidFill>
                <a:schemeClr val="dk1"/>
              </a:solidFill>
              <a:latin typeface="Calibri"/>
              <a:ea typeface="Calibri"/>
              <a:cs typeface="Calibri"/>
              <a:sym typeface="Calibri"/>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667" name="Shape 667"/>
        <p:cNvGrpSpPr/>
        <p:nvPr/>
      </p:nvGrpSpPr>
      <p:grpSpPr>
        <a:xfrm>
          <a:off x="0" y="0"/>
          <a:ext cx="0" cy="0"/>
          <a:chOff x="0" y="0"/>
          <a:chExt cx="0" cy="0"/>
        </a:xfrm>
      </p:grpSpPr>
      <p:sp>
        <p:nvSpPr>
          <p:cNvPr id="668" name="Google Shape;668;p136"/>
          <p:cNvSpPr/>
          <p:nvPr/>
        </p:nvSpPr>
        <p:spPr>
          <a:xfrm>
            <a:off x="144463" y="139700"/>
            <a:ext cx="88518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600" u="none" cap="none" strike="noStrike">
              <a:solidFill>
                <a:schemeClr val="lt1"/>
              </a:solidFill>
              <a:latin typeface="Calibri"/>
              <a:ea typeface="Calibri"/>
              <a:cs typeface="Calibri"/>
              <a:sym typeface="Calibri"/>
            </a:endParaRPr>
          </a:p>
        </p:txBody>
      </p:sp>
      <p:sp>
        <p:nvSpPr>
          <p:cNvPr id="669" name="Google Shape;669;p136"/>
          <p:cNvSpPr/>
          <p:nvPr/>
        </p:nvSpPr>
        <p:spPr>
          <a:xfrm>
            <a:off x="0" y="3328988"/>
            <a:ext cx="91440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136"/>
          <p:cNvSpPr txBox="1"/>
          <p:nvPr>
            <p:ph type="title"/>
          </p:nvPr>
        </p:nvSpPr>
        <p:spPr>
          <a:xfrm>
            <a:off x="433388" y="1008303"/>
            <a:ext cx="7023600" cy="2250900"/>
          </a:xfrm>
          <a:prstGeom prst="rect">
            <a:avLst/>
          </a:prstGeom>
          <a:noFill/>
          <a:ln>
            <a:noFill/>
          </a:ln>
        </p:spPr>
        <p:txBody>
          <a:bodyPr anchorCtr="0" anchor="b" bIns="91425" lIns="91425" spcFirstLastPara="1" rIns="91425" wrap="square" tIns="91425">
            <a:noAutofit/>
          </a:bodyPr>
          <a:lstStyle>
            <a:lvl1pPr indent="0" lvl="0" marL="0" marR="0" rtl="0" algn="l">
              <a:lnSpc>
                <a:spcPct val="80000"/>
              </a:lnSpc>
              <a:spcBef>
                <a:spcPts val="0"/>
              </a:spcBef>
              <a:spcAft>
                <a:spcPts val="0"/>
              </a:spcAft>
              <a:buClr>
                <a:schemeClr val="dk1"/>
              </a:buClr>
              <a:buSzPts val="1400"/>
              <a:buFont typeface="Arial"/>
              <a:buNone/>
              <a:defRPr b="1" i="0" sz="50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71" name="Google Shape;671;p136"/>
          <p:cNvSpPr txBox="1"/>
          <p:nvPr>
            <p:ph idx="1" type="body"/>
          </p:nvPr>
        </p:nvSpPr>
        <p:spPr>
          <a:xfrm>
            <a:off x="539751" y="4187828"/>
            <a:ext cx="2646300" cy="414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80000"/>
              </a:lnSpc>
              <a:spcBef>
                <a:spcPts val="160"/>
              </a:spcBef>
              <a:spcAft>
                <a:spcPts val="0"/>
              </a:spcAft>
              <a:buClr>
                <a:schemeClr val="dk1"/>
              </a:buClr>
              <a:buSzPts val="3200"/>
              <a:buFont typeface="Arial"/>
              <a:buNone/>
              <a:defRPr b="0" i="0" sz="8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r">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4pPr>
            <a:lvl5pPr indent="-228600" lvl="4" marL="2286000" marR="0" rtl="0" algn="r">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2" name="Google Shape;672;p136"/>
          <p:cNvSpPr txBox="1"/>
          <p:nvPr>
            <p:ph idx="2" type="body"/>
          </p:nvPr>
        </p:nvSpPr>
        <p:spPr>
          <a:xfrm>
            <a:off x="539751" y="4612987"/>
            <a:ext cx="2646300" cy="126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80000"/>
              </a:lnSpc>
              <a:spcBef>
                <a:spcPts val="160"/>
              </a:spcBef>
              <a:spcAft>
                <a:spcPts val="0"/>
              </a:spcAft>
              <a:buClr>
                <a:schemeClr val="dk1"/>
              </a:buClr>
              <a:buSzPts val="3200"/>
              <a:buFont typeface="Arial"/>
              <a:buNone/>
              <a:defRPr b="0" i="0" sz="8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r">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4pPr>
            <a:lvl5pPr indent="-228600" lvl="4" marL="2286000" marR="0" rtl="0" algn="r">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3" name="Google Shape;673;p136"/>
          <p:cNvSpPr txBox="1"/>
          <p:nvPr>
            <p:ph idx="3" type="body"/>
          </p:nvPr>
        </p:nvSpPr>
        <p:spPr>
          <a:xfrm>
            <a:off x="539751" y="4774841"/>
            <a:ext cx="2646300" cy="1896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160"/>
              </a:spcBef>
              <a:spcAft>
                <a:spcPts val="0"/>
              </a:spcAft>
              <a:buClr>
                <a:schemeClr val="dk1"/>
              </a:buClr>
              <a:buSzPts val="3200"/>
              <a:buFont typeface="Arial"/>
              <a:buNone/>
              <a:defRPr b="0" i="0" sz="800" u="none" cap="none" strike="noStrike">
                <a:solidFill>
                  <a:schemeClr val="dk1"/>
                </a:solidFill>
                <a:latin typeface="Arial"/>
                <a:ea typeface="Arial"/>
                <a:cs typeface="Arial"/>
                <a:sym typeface="Arial"/>
              </a:defRPr>
            </a:lvl1pPr>
            <a:lvl2pPr indent="-285750" lvl="1" marL="914400" marR="0" rtl="0" algn="l">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2pPr>
            <a:lvl3pPr indent="-285750" lvl="2" marL="1371600" marR="0" rtl="0" algn="l">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3pPr>
            <a:lvl4pPr indent="-285750" lvl="3" marL="1828800" marR="0" rtl="0" algn="l">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4" name="Google Shape;674;p136"/>
          <p:cNvSpPr txBox="1"/>
          <p:nvPr/>
        </p:nvSpPr>
        <p:spPr>
          <a:xfrm>
            <a:off x="539750" y="3433069"/>
            <a:ext cx="3608100" cy="46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 sz="1000">
                <a:solidFill>
                  <a:srgbClr val="FFFFFF"/>
                </a:solidFill>
                <a:latin typeface="Arial"/>
                <a:ea typeface="Arial"/>
                <a:cs typeface="Arial"/>
                <a:sym typeface="Arial"/>
              </a:rPr>
              <a:t>AVERY DENNISON | RBIS</a:t>
            </a:r>
            <a:endParaRPr/>
          </a:p>
          <a:p>
            <a:pPr indent="0" lvl="0" marL="0" marR="0" rtl="0" algn="l">
              <a:spcBef>
                <a:spcPts val="0"/>
              </a:spcBef>
              <a:spcAft>
                <a:spcPts val="0"/>
              </a:spcAft>
              <a:buNone/>
            </a:pPr>
            <a:r>
              <a:rPr lang="en" sz="1000">
                <a:solidFill>
                  <a:srgbClr val="FFFFFF"/>
                </a:solidFill>
                <a:latin typeface="Arial"/>
                <a:ea typeface="Arial"/>
                <a:cs typeface="Arial"/>
                <a:sym typeface="Arial"/>
              </a:rPr>
              <a:t>ELEVATE BRANDS</a:t>
            </a:r>
            <a:r>
              <a:rPr lang="en" sz="1000">
                <a:solidFill>
                  <a:srgbClr val="FFFFFF"/>
                </a:solidFill>
                <a:latin typeface="Arial"/>
                <a:ea typeface="Arial"/>
                <a:cs typeface="Arial"/>
                <a:sym typeface="Arial"/>
              </a:rPr>
              <a:t> </a:t>
            </a:r>
            <a:endParaRPr/>
          </a:p>
          <a:p>
            <a:pPr indent="0" lvl="0" marL="0" marR="0" rtl="0" algn="l">
              <a:spcBef>
                <a:spcPts val="0"/>
              </a:spcBef>
              <a:spcAft>
                <a:spcPts val="0"/>
              </a:spcAft>
              <a:buNone/>
            </a:pPr>
            <a:r>
              <a:rPr lang="en" sz="1000">
                <a:solidFill>
                  <a:srgbClr val="FFFFFF"/>
                </a:solidFill>
                <a:latin typeface="Arial"/>
                <a:ea typeface="Arial"/>
                <a:cs typeface="Arial"/>
                <a:sym typeface="Arial"/>
              </a:rPr>
              <a:t>ACCELERATE PERFORMANCE</a:t>
            </a:r>
            <a:endParaRPr sz="1000">
              <a:solidFill>
                <a:srgbClr val="FFFFFF"/>
              </a:solidFill>
              <a:latin typeface="Arial"/>
              <a:ea typeface="Arial"/>
              <a:cs typeface="Arial"/>
              <a:sym typeface="Arial"/>
            </a:endParaRPr>
          </a:p>
        </p:txBody>
      </p:sp>
      <p:pic>
        <p:nvPicPr>
          <p:cNvPr descr="ADLogoBlack.psd" id="675" name="Google Shape;675;p136"/>
          <p:cNvPicPr preferRelativeResize="0"/>
          <p:nvPr/>
        </p:nvPicPr>
        <p:blipFill rotWithShape="1">
          <a:blip r:embed="rId2">
            <a:alphaModFix/>
          </a:blip>
          <a:srcRect b="0" l="0" r="0" t="0"/>
          <a:stretch/>
        </p:blipFill>
        <p:spPr>
          <a:xfrm>
            <a:off x="378306" y="444500"/>
            <a:ext cx="2249400" cy="41160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Section Header">
  <p:cSld name="7_Section Header">
    <p:spTree>
      <p:nvGrpSpPr>
        <p:cNvPr id="676" name="Shape 676"/>
        <p:cNvGrpSpPr/>
        <p:nvPr/>
      </p:nvGrpSpPr>
      <p:grpSpPr>
        <a:xfrm>
          <a:off x="0" y="0"/>
          <a:ext cx="0" cy="0"/>
          <a:chOff x="0" y="0"/>
          <a:chExt cx="0" cy="0"/>
        </a:xfrm>
      </p:grpSpPr>
      <p:sp>
        <p:nvSpPr>
          <p:cNvPr id="677" name="Google Shape;677;p137"/>
          <p:cNvSpPr txBox="1"/>
          <p:nvPr>
            <p:ph type="title"/>
          </p:nvPr>
        </p:nvSpPr>
        <p:spPr>
          <a:xfrm>
            <a:off x="433388" y="433388"/>
            <a:ext cx="8269200" cy="6477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78" name="Google Shape;678;p137"/>
          <p:cNvSpPr txBox="1"/>
          <p:nvPr>
            <p:ph idx="1" type="body"/>
          </p:nvPr>
        </p:nvSpPr>
        <p:spPr>
          <a:xfrm>
            <a:off x="446342" y="1149350"/>
            <a:ext cx="8256300" cy="35544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3200"/>
              <a:buFont typeface="Arial"/>
              <a:buNone/>
              <a:defRPr b="0" i="0" sz="20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9" name="Google Shape;679;p137"/>
          <p:cNvSpPr txBox="1"/>
          <p:nvPr>
            <p:ph idx="11" type="ftr"/>
          </p:nvPr>
        </p:nvSpPr>
        <p:spPr>
          <a:xfrm>
            <a:off x="805709" y="4856462"/>
            <a:ext cx="43050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1" sz="700">
                <a:solidFill>
                  <a:srgbClr val="D7D7D7"/>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0" name="Google Shape;680;p137"/>
          <p:cNvSpPr txBox="1"/>
          <p:nvPr>
            <p:ph idx="12" type="sldNum"/>
          </p:nvPr>
        </p:nvSpPr>
        <p:spPr>
          <a:xfrm>
            <a:off x="433388" y="4852351"/>
            <a:ext cx="372300" cy="273900"/>
          </a:xfrm>
          <a:prstGeom prst="rect">
            <a:avLst/>
          </a:prstGeom>
          <a:noFill/>
          <a:ln>
            <a:noFill/>
          </a:ln>
        </p:spPr>
        <p:txBody>
          <a:bodyPr anchorCtr="0" anchor="ctr" bIns="0" lIns="0" spcFirstLastPara="1" rIns="0" wrap="square" tIns="0">
            <a:noAutofit/>
          </a:bodyPr>
          <a:lstStyle>
            <a:lvl1pPr indent="0" lvl="0" marL="0" marR="0" rtl="0" algn="l">
              <a:spcBef>
                <a:spcPts val="0"/>
              </a:spcBef>
              <a:buNone/>
              <a:defRPr sz="1200">
                <a:solidFill>
                  <a:srgbClr val="D7D7D7"/>
                </a:solidFill>
                <a:latin typeface="Arial"/>
                <a:ea typeface="Arial"/>
                <a:cs typeface="Arial"/>
                <a:sym typeface="Arial"/>
              </a:defRPr>
            </a:lvl1pPr>
            <a:lvl2pPr indent="0" lvl="1" marL="0" marR="0" rtl="0" algn="l">
              <a:spcBef>
                <a:spcPts val="0"/>
              </a:spcBef>
              <a:buNone/>
              <a:defRPr sz="1200">
                <a:solidFill>
                  <a:srgbClr val="D7D7D7"/>
                </a:solidFill>
                <a:latin typeface="Arial"/>
                <a:ea typeface="Arial"/>
                <a:cs typeface="Arial"/>
                <a:sym typeface="Arial"/>
              </a:defRPr>
            </a:lvl2pPr>
            <a:lvl3pPr indent="0" lvl="2" marL="0" marR="0" rtl="0" algn="l">
              <a:spcBef>
                <a:spcPts val="0"/>
              </a:spcBef>
              <a:buNone/>
              <a:defRPr sz="1200">
                <a:solidFill>
                  <a:srgbClr val="D7D7D7"/>
                </a:solidFill>
                <a:latin typeface="Arial"/>
                <a:ea typeface="Arial"/>
                <a:cs typeface="Arial"/>
                <a:sym typeface="Arial"/>
              </a:defRPr>
            </a:lvl3pPr>
            <a:lvl4pPr indent="0" lvl="3" marL="0" marR="0" rtl="0" algn="l">
              <a:spcBef>
                <a:spcPts val="0"/>
              </a:spcBef>
              <a:buNone/>
              <a:defRPr sz="1200">
                <a:solidFill>
                  <a:srgbClr val="D7D7D7"/>
                </a:solidFill>
                <a:latin typeface="Arial"/>
                <a:ea typeface="Arial"/>
                <a:cs typeface="Arial"/>
                <a:sym typeface="Arial"/>
              </a:defRPr>
            </a:lvl4pPr>
            <a:lvl5pPr indent="0" lvl="4" marL="0" marR="0" rtl="0" algn="l">
              <a:spcBef>
                <a:spcPts val="0"/>
              </a:spcBef>
              <a:buNone/>
              <a:defRPr sz="1200">
                <a:solidFill>
                  <a:srgbClr val="D7D7D7"/>
                </a:solidFill>
                <a:latin typeface="Arial"/>
                <a:ea typeface="Arial"/>
                <a:cs typeface="Arial"/>
                <a:sym typeface="Arial"/>
              </a:defRPr>
            </a:lvl5pPr>
            <a:lvl6pPr indent="0" lvl="5" marL="0" marR="0" rtl="0" algn="l">
              <a:spcBef>
                <a:spcPts val="0"/>
              </a:spcBef>
              <a:buNone/>
              <a:defRPr sz="1200">
                <a:solidFill>
                  <a:srgbClr val="D7D7D7"/>
                </a:solidFill>
                <a:latin typeface="Arial"/>
                <a:ea typeface="Arial"/>
                <a:cs typeface="Arial"/>
                <a:sym typeface="Arial"/>
              </a:defRPr>
            </a:lvl6pPr>
            <a:lvl7pPr indent="0" lvl="6" marL="0" marR="0" rtl="0" algn="l">
              <a:spcBef>
                <a:spcPts val="0"/>
              </a:spcBef>
              <a:buNone/>
              <a:defRPr sz="1200">
                <a:solidFill>
                  <a:srgbClr val="D7D7D7"/>
                </a:solidFill>
                <a:latin typeface="Arial"/>
                <a:ea typeface="Arial"/>
                <a:cs typeface="Arial"/>
                <a:sym typeface="Arial"/>
              </a:defRPr>
            </a:lvl7pPr>
            <a:lvl8pPr indent="0" lvl="7" marL="0" marR="0" rtl="0" algn="l">
              <a:spcBef>
                <a:spcPts val="0"/>
              </a:spcBef>
              <a:buNone/>
              <a:defRPr sz="1200">
                <a:solidFill>
                  <a:srgbClr val="D7D7D7"/>
                </a:solidFill>
                <a:latin typeface="Arial"/>
                <a:ea typeface="Arial"/>
                <a:cs typeface="Arial"/>
                <a:sym typeface="Arial"/>
              </a:defRPr>
            </a:lvl8pPr>
            <a:lvl9pPr indent="0" lvl="8" marL="0" marR="0" rtl="0" algn="l">
              <a:spcBef>
                <a:spcPts val="0"/>
              </a:spcBef>
              <a:buNone/>
              <a:defRPr sz="1200">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681" name="Google Shape;681;p137"/>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 sz="800">
                <a:solidFill>
                  <a:schemeClr val="dk1"/>
                </a:solidFill>
                <a:latin typeface="Calibri"/>
                <a:ea typeface="Calibri"/>
                <a:cs typeface="Calibri"/>
                <a:sym typeface="Calibri"/>
              </a:rPr>
              <a:t>Materials are confidential and not intended</a:t>
            </a:r>
            <a:r>
              <a:rPr i="1" lang="en" sz="800">
                <a:solidFill>
                  <a:schemeClr val="dk1"/>
                </a:solidFill>
                <a:latin typeface="Calibri"/>
                <a:ea typeface="Calibri"/>
                <a:cs typeface="Calibri"/>
                <a:sym typeface="Calibri"/>
              </a:rPr>
              <a:t> for any other use without Avery Dennison’s prior written permission</a:t>
            </a:r>
            <a:endParaRPr i="1" sz="800">
              <a:solidFill>
                <a:schemeClr val="dk1"/>
              </a:solidFill>
              <a:latin typeface="Calibri"/>
              <a:ea typeface="Calibri"/>
              <a:cs typeface="Calibri"/>
              <a:sym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Section Header">
  <p:cSld name="6_Section Header">
    <p:spTree>
      <p:nvGrpSpPr>
        <p:cNvPr id="682" name="Shape 682"/>
        <p:cNvGrpSpPr/>
        <p:nvPr/>
      </p:nvGrpSpPr>
      <p:grpSpPr>
        <a:xfrm>
          <a:off x="0" y="0"/>
          <a:ext cx="0" cy="0"/>
          <a:chOff x="0" y="0"/>
          <a:chExt cx="0" cy="0"/>
        </a:xfrm>
      </p:grpSpPr>
      <p:sp>
        <p:nvSpPr>
          <p:cNvPr id="683" name="Google Shape;683;p138"/>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 sz="800">
                <a:solidFill>
                  <a:schemeClr val="dk1"/>
                </a:solidFill>
                <a:latin typeface="Calibri"/>
                <a:ea typeface="Calibri"/>
                <a:cs typeface="Calibri"/>
                <a:sym typeface="Calibri"/>
              </a:rPr>
              <a:t>Materials are confidential and not intended</a:t>
            </a:r>
            <a:r>
              <a:rPr i="1" lang="en" sz="800">
                <a:solidFill>
                  <a:schemeClr val="dk1"/>
                </a:solidFill>
                <a:latin typeface="Calibri"/>
                <a:ea typeface="Calibri"/>
                <a:cs typeface="Calibri"/>
                <a:sym typeface="Calibri"/>
              </a:rPr>
              <a:t> for any other use without Avery Dennison’s prior written permission</a:t>
            </a:r>
            <a:endParaRPr i="1" sz="800">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54" name="Shape 54"/>
        <p:cNvGrpSpPr/>
        <p:nvPr/>
      </p:nvGrpSpPr>
      <p:grpSpPr>
        <a:xfrm>
          <a:off x="0" y="0"/>
          <a:ext cx="0" cy="0"/>
          <a:chOff x="0" y="0"/>
          <a:chExt cx="0" cy="0"/>
        </a:xfrm>
      </p:grpSpPr>
      <p:sp>
        <p:nvSpPr>
          <p:cNvPr id="55" name="Google Shape;55;p14"/>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56" name="Google Shape;56;p14"/>
          <p:cNvSpPr txBox="1"/>
          <p:nvPr>
            <p:ph idx="1" type="body"/>
          </p:nvPr>
        </p:nvSpPr>
        <p:spPr>
          <a:xfrm>
            <a:off x="542924" y="1255071"/>
            <a:ext cx="5092800" cy="12771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57" name="Google Shape;57;p14"/>
          <p:cNvSpPr txBox="1"/>
          <p:nvPr>
            <p:ph idx="11" type="ftr"/>
          </p:nvPr>
        </p:nvSpPr>
        <p:spPr>
          <a:xfrm>
            <a:off x="920576" y="4556252"/>
            <a:ext cx="4715100" cy="273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Helvetica Neue"/>
                <a:ea typeface="Helvetica Neue"/>
                <a:cs typeface="Helvetica Neue"/>
                <a:sym typeface="Helvetica Neue"/>
              </a:defRPr>
            </a:lvl1pPr>
            <a:lvl2pPr indent="-1695" lvl="1" marL="40809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2pPr>
            <a:lvl3pPr indent="-3392" lvl="2" marL="816192"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3pPr>
            <a:lvl4pPr indent="-5086" lvl="3" marL="1224286"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4pPr>
            <a:lvl5pPr indent="-6784" lvl="4" marL="1632384"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5pPr>
            <a:lvl6pPr indent="-8478" lvl="5" marL="204047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6pPr>
            <a:lvl7pPr indent="-10175" lvl="6" marL="244857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7pPr>
            <a:lvl8pPr indent="-11870" lvl="7" marL="2856670"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8pPr>
            <a:lvl9pPr indent="-868" lvl="8" marL="326476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9pPr>
          </a:lstStyle>
          <a:p/>
        </p:txBody>
      </p:sp>
      <p:sp>
        <p:nvSpPr>
          <p:cNvPr id="58" name="Google Shape;58;p14"/>
          <p:cNvSpPr txBox="1"/>
          <p:nvPr>
            <p:ph idx="12" type="sldNum"/>
          </p:nvPr>
        </p:nvSpPr>
        <p:spPr>
          <a:xfrm>
            <a:off x="542925" y="4556252"/>
            <a:ext cx="321900" cy="273900"/>
          </a:xfrm>
          <a:prstGeom prst="rect">
            <a:avLst/>
          </a:prstGeom>
          <a:noFill/>
          <a:ln>
            <a:noFill/>
          </a:ln>
        </p:spPr>
        <p:txBody>
          <a:bodyPr anchorCtr="0" anchor="b" bIns="0" lIns="0" spcFirstLastPara="1" rIns="0" wrap="square" tIns="0">
            <a:noAutofit/>
          </a:bodyPr>
          <a:lstStyle>
            <a:lvl1pPr indent="0" lvl="0"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9" name="Google Shape;59;p14"/>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90000"/>
              </a:lnSpc>
              <a:spcBef>
                <a:spcPts val="200"/>
              </a:spcBef>
              <a:spcAft>
                <a:spcPts val="0"/>
              </a:spcAft>
              <a:buClr>
                <a:schemeClr val="accent1"/>
              </a:buClr>
              <a:buSzPts val="1280"/>
              <a:buFont typeface="Merriweather Sans"/>
              <a:buChar char="-"/>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0" name="Google Shape;60;p14"/>
          <p:cNvSpPr/>
          <p:nvPr/>
        </p:nvSpPr>
        <p:spPr>
          <a:xfrm>
            <a:off x="8719057"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Helvetica Neue"/>
              <a:buNone/>
            </a:pPr>
            <a:r>
              <a:t/>
            </a:r>
            <a:endParaRPr b="0" i="0" sz="1600" u="none" cap="none" strike="noStrike">
              <a:solidFill>
                <a:schemeClr val="lt1"/>
              </a:solidFill>
              <a:latin typeface="Calibri"/>
              <a:ea typeface="Calibri"/>
              <a:cs typeface="Calibri"/>
              <a:sym typeface="Calibri"/>
            </a:endParaRPr>
          </a:p>
        </p:txBody>
      </p:sp>
      <p:sp>
        <p:nvSpPr>
          <p:cNvPr id="61" name="Google Shape;61;p14"/>
          <p:cNvSpPr txBox="1"/>
          <p:nvPr>
            <p:ph idx="3" type="body"/>
          </p:nvPr>
        </p:nvSpPr>
        <p:spPr>
          <a:xfrm>
            <a:off x="6025355" y="539999"/>
            <a:ext cx="1805700" cy="19920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2" name="Google Shape;62;p14"/>
          <p:cNvSpPr txBox="1"/>
          <p:nvPr>
            <p:ph idx="4" type="body"/>
          </p:nvPr>
        </p:nvSpPr>
        <p:spPr>
          <a:xfrm>
            <a:off x="6025355" y="2593975"/>
            <a:ext cx="1805700" cy="20019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nd Content">
  <p:cSld name="3_Title and Content">
    <p:spTree>
      <p:nvGrpSpPr>
        <p:cNvPr id="684" name="Shape 684"/>
        <p:cNvGrpSpPr/>
        <p:nvPr/>
      </p:nvGrpSpPr>
      <p:grpSpPr>
        <a:xfrm>
          <a:off x="0" y="0"/>
          <a:ext cx="0" cy="0"/>
          <a:chOff x="0" y="0"/>
          <a:chExt cx="0" cy="0"/>
        </a:xfrm>
      </p:grpSpPr>
      <p:sp>
        <p:nvSpPr>
          <p:cNvPr id="685" name="Google Shape;685;p139"/>
          <p:cNvSpPr/>
          <p:nvPr/>
        </p:nvSpPr>
        <p:spPr>
          <a:xfrm>
            <a:off x="144463" y="139700"/>
            <a:ext cx="54912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6" name="Google Shape;686;p139"/>
          <p:cNvSpPr txBox="1"/>
          <p:nvPr>
            <p:ph type="title"/>
          </p:nvPr>
        </p:nvSpPr>
        <p:spPr>
          <a:xfrm>
            <a:off x="540001" y="279402"/>
            <a:ext cx="5095500" cy="5232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11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87" name="Google Shape;687;p139"/>
          <p:cNvSpPr txBox="1"/>
          <p:nvPr>
            <p:ph idx="1" type="body"/>
          </p:nvPr>
        </p:nvSpPr>
        <p:spPr>
          <a:xfrm>
            <a:off x="542926" y="1255072"/>
            <a:ext cx="5092800" cy="1277100"/>
          </a:xfrm>
          <a:prstGeom prst="rect">
            <a:avLst/>
          </a:prstGeom>
          <a:noFill/>
          <a:ln>
            <a:noFill/>
          </a:ln>
        </p:spPr>
        <p:txBody>
          <a:bodyPr anchorCtr="0" anchor="t" bIns="91425" lIns="91425" spcFirstLastPara="1" rIns="91425" wrap="square" tIns="91425">
            <a:noAutofit/>
          </a:bodyPr>
          <a:lstStyle>
            <a:lvl1pPr indent="-323850" lvl="0" marL="457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8" name="Google Shape;688;p139"/>
          <p:cNvSpPr txBox="1"/>
          <p:nvPr>
            <p:ph idx="2" type="body"/>
          </p:nvPr>
        </p:nvSpPr>
        <p:spPr>
          <a:xfrm>
            <a:off x="540001" y="2593976"/>
            <a:ext cx="3635100" cy="1274700"/>
          </a:xfrm>
          <a:prstGeom prst="rect">
            <a:avLst/>
          </a:prstGeom>
          <a:noFill/>
          <a:ln>
            <a:noFill/>
          </a:ln>
        </p:spPr>
        <p:txBody>
          <a:bodyPr anchorCtr="0" anchor="t" bIns="91425" lIns="91425" spcFirstLastPara="1" rIns="91425" wrap="square" tIns="91425">
            <a:noAutofit/>
          </a:bodyPr>
          <a:lstStyle>
            <a:lvl1pPr indent="-279400" lvl="0" marL="457200" marR="0" rtl="0" algn="l">
              <a:lnSpc>
                <a:spcPct val="90000"/>
              </a:lnSpc>
              <a:spcBef>
                <a:spcPts val="200"/>
              </a:spcBef>
              <a:spcAft>
                <a:spcPts val="0"/>
              </a:spcAft>
              <a:buClr>
                <a:srgbClr val="000000"/>
              </a:buClr>
              <a:buSzPts val="800"/>
              <a:buFont typeface="Merriweather Sans"/>
              <a:buChar char="-"/>
              <a:defRPr b="0" i="0" sz="800" u="none" cap="none" strike="noStrike">
                <a:solidFill>
                  <a:srgbClr val="000000"/>
                </a:solidFill>
                <a:latin typeface="Calibri"/>
                <a:ea typeface="Calibri"/>
                <a:cs typeface="Calibri"/>
                <a:sym typeface="Calibri"/>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9" name="Google Shape;689;p139"/>
          <p:cNvSpPr/>
          <p:nvPr/>
        </p:nvSpPr>
        <p:spPr>
          <a:xfrm>
            <a:off x="0" y="2593976"/>
            <a:ext cx="360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0" name="Google Shape;690;p139"/>
          <p:cNvSpPr/>
          <p:nvPr>
            <p:ph idx="3" type="pic"/>
          </p:nvPr>
        </p:nvSpPr>
        <p:spPr>
          <a:xfrm>
            <a:off x="5703889" y="139701"/>
            <a:ext cx="3292500" cy="1579500"/>
          </a:xfrm>
          <a:prstGeom prst="rect">
            <a:avLst/>
          </a:prstGeom>
          <a:solidFill>
            <a:srgbClr val="7F7F7F"/>
          </a:solidFill>
          <a:ln>
            <a:noFill/>
          </a:ln>
        </p:spPr>
        <p:txBody>
          <a:bodyPr anchorCtr="0" anchor="t" bIns="91425" lIns="91425" spcFirstLastPara="1" rIns="91425" wrap="square" tIns="91425">
            <a:noAutofit/>
          </a:bodyPr>
          <a:lstStyle>
            <a:lvl1pPr indent="-3429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2857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2286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28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28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28600" lvl="5" marL="2514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28600" lvl="6" marL="2971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28600" lvl="7" marL="3429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28600" lvl="8" marL="3886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1" name="Google Shape;691;p139"/>
          <p:cNvSpPr/>
          <p:nvPr>
            <p:ph idx="4" type="pic"/>
          </p:nvPr>
        </p:nvSpPr>
        <p:spPr>
          <a:xfrm>
            <a:off x="5703889" y="3397251"/>
            <a:ext cx="3292500" cy="1596900"/>
          </a:xfrm>
          <a:prstGeom prst="rect">
            <a:avLst/>
          </a:prstGeom>
          <a:solidFill>
            <a:srgbClr val="7F7F7F"/>
          </a:solidFill>
          <a:ln>
            <a:noFill/>
          </a:ln>
        </p:spPr>
        <p:txBody>
          <a:bodyPr anchorCtr="0" anchor="t" bIns="91425" lIns="91425" spcFirstLastPara="1" rIns="91425" wrap="square" tIns="91425">
            <a:noAutofit/>
          </a:bodyPr>
          <a:lstStyle>
            <a:lvl1pPr indent="-3429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2857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2286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28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28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28600" lvl="5" marL="2514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28600" lvl="6" marL="2971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28600" lvl="7" marL="3429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28600" lvl="8" marL="3886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2" name="Google Shape;692;p139"/>
          <p:cNvSpPr/>
          <p:nvPr>
            <p:ph idx="5" type="pic"/>
          </p:nvPr>
        </p:nvSpPr>
        <p:spPr>
          <a:xfrm>
            <a:off x="5703889" y="1768476"/>
            <a:ext cx="3292500" cy="1579500"/>
          </a:xfrm>
          <a:prstGeom prst="rect">
            <a:avLst/>
          </a:prstGeom>
          <a:solidFill>
            <a:srgbClr val="7F7F7F"/>
          </a:solidFill>
          <a:ln>
            <a:noFill/>
          </a:ln>
        </p:spPr>
        <p:txBody>
          <a:bodyPr anchorCtr="0" anchor="t" bIns="91425" lIns="91425" spcFirstLastPara="1" rIns="91425" wrap="square" tIns="91425">
            <a:noAutofit/>
          </a:bodyPr>
          <a:lstStyle>
            <a:lvl1pPr indent="-3429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2857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2286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28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28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28600" lvl="5" marL="2514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28600" lvl="6" marL="2971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28600" lvl="7" marL="3429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28600" lvl="8" marL="3886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3" name="Google Shape;693;p139"/>
          <p:cNvSpPr/>
          <p:nvPr/>
        </p:nvSpPr>
        <p:spPr>
          <a:xfrm>
            <a:off x="8712000"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4" name="Google Shape;694;p139"/>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 sz="800">
                <a:solidFill>
                  <a:schemeClr val="dk1"/>
                </a:solidFill>
                <a:latin typeface="Calibri"/>
                <a:ea typeface="Calibri"/>
                <a:cs typeface="Calibri"/>
                <a:sym typeface="Calibri"/>
              </a:rPr>
              <a:t>Materials are confidential and not intended</a:t>
            </a:r>
            <a:r>
              <a:rPr i="1" lang="en" sz="800">
                <a:solidFill>
                  <a:schemeClr val="dk1"/>
                </a:solidFill>
                <a:latin typeface="Calibri"/>
                <a:ea typeface="Calibri"/>
                <a:cs typeface="Calibri"/>
                <a:sym typeface="Calibri"/>
              </a:rPr>
              <a:t> for any other use without Avery Dennison’s prior written permission</a:t>
            </a:r>
            <a:endParaRPr i="1" sz="800">
              <a:solidFill>
                <a:schemeClr val="dk1"/>
              </a:solidFill>
              <a:latin typeface="Calibri"/>
              <a:ea typeface="Calibri"/>
              <a:cs typeface="Calibri"/>
              <a:sym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99" name="Shape 699"/>
        <p:cNvGrpSpPr/>
        <p:nvPr/>
      </p:nvGrpSpPr>
      <p:grpSpPr>
        <a:xfrm>
          <a:off x="0" y="0"/>
          <a:ext cx="0" cy="0"/>
          <a:chOff x="0" y="0"/>
          <a:chExt cx="0" cy="0"/>
        </a:xfrm>
      </p:grpSpPr>
      <p:sp>
        <p:nvSpPr>
          <p:cNvPr id="700" name="Google Shape;700;p14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9pPr>
          </a:lstStyle>
          <a:p/>
        </p:txBody>
      </p:sp>
      <p:sp>
        <p:nvSpPr>
          <p:cNvPr id="701" name="Google Shape;701;p14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702" name="Google Shape;702;p1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1_Title and Content">
    <p:spTree>
      <p:nvGrpSpPr>
        <p:cNvPr id="703" name="Shape 703"/>
        <p:cNvGrpSpPr/>
        <p:nvPr/>
      </p:nvGrpSpPr>
      <p:grpSpPr>
        <a:xfrm>
          <a:off x="0" y="0"/>
          <a:ext cx="0" cy="0"/>
          <a:chOff x="0" y="0"/>
          <a:chExt cx="0" cy="0"/>
        </a:xfrm>
      </p:grpSpPr>
      <p:sp>
        <p:nvSpPr>
          <p:cNvPr id="704" name="Google Shape;704;p142"/>
          <p:cNvSpPr txBox="1"/>
          <p:nvPr>
            <p:ph type="title"/>
          </p:nvPr>
        </p:nvSpPr>
        <p:spPr>
          <a:xfrm>
            <a:off x="539999" y="279403"/>
            <a:ext cx="5095500" cy="52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05" name="Google Shape;705;p142"/>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706" name="Google Shape;706;p142"/>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7" name="Google Shape;707;p142"/>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08" name="Google Shape;708;p142"/>
          <p:cNvSpPr txBox="1"/>
          <p:nvPr>
            <p:ph idx="2" type="body"/>
          </p:nvPr>
        </p:nvSpPr>
        <p:spPr>
          <a:xfrm>
            <a:off x="540000" y="2593976"/>
            <a:ext cx="3635100" cy="1274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0000"/>
              </a:lnSpc>
              <a:spcBef>
                <a:spcPts val="200"/>
              </a:spcBef>
              <a:spcAft>
                <a:spcPts val="0"/>
              </a:spcAft>
              <a:buClr>
                <a:schemeClr val="dk2"/>
              </a:buClr>
              <a:buSzPts val="1800"/>
              <a:buFont typeface="Merriweather Sans"/>
              <a:buChar char="-"/>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2_Section Header">
    <p:spTree>
      <p:nvGrpSpPr>
        <p:cNvPr id="709" name="Shape 709"/>
        <p:cNvGrpSpPr/>
        <p:nvPr/>
      </p:nvGrpSpPr>
      <p:grpSpPr>
        <a:xfrm>
          <a:off x="0" y="0"/>
          <a:ext cx="0" cy="0"/>
          <a:chOff x="0" y="0"/>
          <a:chExt cx="0" cy="0"/>
        </a:xfrm>
      </p:grpSpPr>
      <p:sp>
        <p:nvSpPr>
          <p:cNvPr id="710" name="Google Shape;710;p143"/>
          <p:cNvSpPr/>
          <p:nvPr>
            <p:ph idx="2" type="pic"/>
          </p:nvPr>
        </p:nvSpPr>
        <p:spPr>
          <a:xfrm>
            <a:off x="0" y="605120"/>
            <a:ext cx="9144000" cy="4039800"/>
          </a:xfrm>
          <a:prstGeom prst="rect">
            <a:avLst/>
          </a:prstGeom>
          <a:solidFill>
            <a:srgbClr val="7F7F7F"/>
          </a:solid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711" name="Google Shape;711;p143"/>
          <p:cNvSpPr txBox="1"/>
          <p:nvPr>
            <p:ph idx="1" type="body"/>
          </p:nvPr>
        </p:nvSpPr>
        <p:spPr>
          <a:xfrm>
            <a:off x="249383" y="931071"/>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800"/>
              <a:buFont typeface="Arial"/>
              <a:buNone/>
              <a:defRPr b="1" i="0" sz="1800" u="none" cap="none" strike="noStrike">
                <a:solidFill>
                  <a:srgbClr val="C21420"/>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1" i="0" sz="1400" u="none" cap="none" strike="noStrike">
                <a:solidFill>
                  <a:srgbClr val="C21420"/>
                </a:solidFill>
                <a:latin typeface="Arial"/>
                <a:ea typeface="Arial"/>
                <a:cs typeface="Arial"/>
                <a:sym typeface="Arial"/>
              </a:defRPr>
            </a:lvl2pPr>
            <a:lvl3pPr indent="-317500" lvl="2" marL="1371600" marR="0" rtl="0" algn="l">
              <a:lnSpc>
                <a:spcPct val="100000"/>
              </a:lnSpc>
              <a:spcBef>
                <a:spcPts val="0"/>
              </a:spcBef>
              <a:spcAft>
                <a:spcPts val="0"/>
              </a:spcAft>
              <a:buClr>
                <a:schemeClr val="dk1"/>
              </a:buClr>
              <a:buSzPts val="1400"/>
              <a:buFont typeface="Arial"/>
              <a:buChar char="•"/>
              <a:defRPr b="1" i="0" sz="1400" u="none" cap="none" strike="noStrike">
                <a:solidFill>
                  <a:srgbClr val="C21420"/>
                </a:solidFill>
                <a:latin typeface="Arial"/>
                <a:ea typeface="Arial"/>
                <a:cs typeface="Arial"/>
                <a:sym typeface="Arial"/>
              </a:defRPr>
            </a:lvl3pPr>
            <a:lvl4pPr indent="-317500" lvl="3" marL="1828800" marR="0" rtl="0" algn="l">
              <a:lnSpc>
                <a:spcPct val="100000"/>
              </a:lnSpc>
              <a:spcBef>
                <a:spcPts val="0"/>
              </a:spcBef>
              <a:spcAft>
                <a:spcPts val="0"/>
              </a:spcAft>
              <a:buClr>
                <a:schemeClr val="dk1"/>
              </a:buClr>
              <a:buSzPts val="1400"/>
              <a:buFont typeface="Arial"/>
              <a:buChar char="–"/>
              <a:defRPr b="1" i="0" sz="1400" u="none" cap="none" strike="noStrike">
                <a:solidFill>
                  <a:srgbClr val="C21420"/>
                </a:solidFill>
                <a:latin typeface="Arial"/>
                <a:ea typeface="Arial"/>
                <a:cs typeface="Arial"/>
                <a:sym typeface="Arial"/>
              </a:defRPr>
            </a:lvl4pPr>
            <a:lvl5pPr indent="-317500" lvl="4" marL="2286000" marR="0" rtl="0" algn="l">
              <a:lnSpc>
                <a:spcPct val="100000"/>
              </a:lnSpc>
              <a:spcBef>
                <a:spcPts val="0"/>
              </a:spcBef>
              <a:spcAft>
                <a:spcPts val="0"/>
              </a:spcAft>
              <a:buClr>
                <a:schemeClr val="dk1"/>
              </a:buClr>
              <a:buSzPts val="1400"/>
              <a:buFont typeface="Arial"/>
              <a:buChar char="»"/>
              <a:defRPr b="1" i="0" sz="1400" u="none" cap="none" strike="noStrike">
                <a:solidFill>
                  <a:srgbClr val="C21420"/>
                </a:solidFill>
                <a:latin typeface="Arial"/>
                <a:ea typeface="Arial"/>
                <a:cs typeface="Arial"/>
                <a:sym typeface="Arial"/>
              </a:defRPr>
            </a:lvl5pPr>
            <a:lvl6pPr indent="-355600" lvl="5" marL="2743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2" name="Google Shape;712;p143"/>
          <p:cNvSpPr txBox="1"/>
          <p:nvPr>
            <p:ph idx="3" type="body"/>
          </p:nvPr>
        </p:nvSpPr>
        <p:spPr>
          <a:xfrm>
            <a:off x="352302" y="2305134"/>
            <a:ext cx="4360200" cy="1608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15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304800" lvl="1" marL="914400" marR="0" rtl="0" algn="l">
              <a:lnSpc>
                <a:spcPct val="100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304800" lvl="2" marL="1371600" marR="0" rtl="0" algn="l">
              <a:lnSpc>
                <a:spcPct val="100000"/>
              </a:lnSpc>
              <a:spcBef>
                <a:spcPts val="150"/>
              </a:spcBef>
              <a:spcAft>
                <a:spcPts val="0"/>
              </a:spcAft>
              <a:buClr>
                <a:schemeClr val="dk1"/>
              </a:buClr>
              <a:buSzPts val="1200"/>
              <a:buFont typeface="Arial"/>
              <a:buChar char="•"/>
              <a:defRPr b="0" i="0" sz="1200" u="none" cap="none" strike="noStrike">
                <a:solidFill>
                  <a:schemeClr val="lt1"/>
                </a:solidFill>
                <a:latin typeface="Arial"/>
                <a:ea typeface="Arial"/>
                <a:cs typeface="Arial"/>
                <a:sym typeface="Arial"/>
              </a:defRPr>
            </a:lvl3pPr>
            <a:lvl4pPr indent="-317500" lvl="3" marL="1828800" marR="0" rtl="0" algn="l">
              <a:lnSpc>
                <a:spcPct val="100000"/>
              </a:lnSpc>
              <a:spcBef>
                <a:spcPts val="15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55600" lvl="5" marL="2743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3" name="Google Shape;713;p143"/>
          <p:cNvSpPr txBox="1"/>
          <p:nvPr>
            <p:ph idx="4" type="body"/>
          </p:nvPr>
        </p:nvSpPr>
        <p:spPr>
          <a:xfrm>
            <a:off x="352302" y="2117528"/>
            <a:ext cx="4360200" cy="18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200"/>
              <a:buFont typeface="Arial"/>
              <a:buNone/>
              <a:defRPr b="1" i="0" sz="12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888888"/>
              </a:buClr>
              <a:buSzPts val="1800"/>
              <a:buFont typeface="Calibri"/>
              <a:buNone/>
              <a:defRPr b="0" i="0" sz="1800" u="none" cap="none" strike="noStrike">
                <a:solidFill>
                  <a:srgbClr val="888888"/>
                </a:solidFill>
                <a:latin typeface="Arial"/>
                <a:ea typeface="Arial"/>
                <a:cs typeface="Arial"/>
                <a:sym typeface="Arial"/>
              </a:defRPr>
            </a:lvl2pPr>
            <a:lvl3pPr indent="-228600" lvl="2" marL="1371600" marR="0" rtl="0" algn="l">
              <a:lnSpc>
                <a:spcPct val="100000"/>
              </a:lnSpc>
              <a:spcBef>
                <a:spcPts val="0"/>
              </a:spcBef>
              <a:spcAft>
                <a:spcPts val="0"/>
              </a:spcAft>
              <a:buClr>
                <a:srgbClr val="888888"/>
              </a:buClr>
              <a:buSzPts val="1600"/>
              <a:buFont typeface="Calibri"/>
              <a:buNone/>
              <a:defRPr b="0" i="0" sz="1600" u="none" cap="none" strike="noStrike">
                <a:solidFill>
                  <a:srgbClr val="888888"/>
                </a:solidFill>
                <a:latin typeface="Arial"/>
                <a:ea typeface="Arial"/>
                <a:cs typeface="Arial"/>
                <a:sym typeface="Arial"/>
              </a:defRPr>
            </a:lvl3pPr>
            <a:lvl4pPr indent="-228600" lvl="3" marL="1828800" marR="0" rtl="0" algn="l">
              <a:lnSpc>
                <a:spcPct val="100000"/>
              </a:lnSpc>
              <a:spcBef>
                <a:spcPts val="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4pPr>
            <a:lvl5pPr indent="-228600" lvl="4" marL="2286000" marR="0" rtl="0" algn="l">
              <a:lnSpc>
                <a:spcPct val="100000"/>
              </a:lnSpc>
              <a:spcBef>
                <a:spcPts val="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5pPr>
            <a:lvl6pPr indent="-228600" lvl="5" marL="2743200" marR="0" rtl="0" algn="l">
              <a:lnSpc>
                <a:spcPct val="100000"/>
              </a:lnSpc>
              <a:spcBef>
                <a:spcPts val="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6pPr>
            <a:lvl7pPr indent="-228600" lvl="6" marL="3200400" marR="0" rtl="0" algn="l">
              <a:lnSpc>
                <a:spcPct val="100000"/>
              </a:lnSpc>
              <a:spcBef>
                <a:spcPts val="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7pPr>
            <a:lvl8pPr indent="-228600" lvl="7" marL="3657600" marR="0" rtl="0" algn="l">
              <a:lnSpc>
                <a:spcPct val="100000"/>
              </a:lnSpc>
              <a:spcBef>
                <a:spcPts val="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8pPr>
            <a:lvl9pPr indent="-228600" lvl="8" marL="4114800" marR="0" rtl="0" algn="l">
              <a:lnSpc>
                <a:spcPct val="100000"/>
              </a:lnSpc>
              <a:spcBef>
                <a:spcPts val="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9pPr>
          </a:lstStyle>
          <a:p/>
        </p:txBody>
      </p:sp>
      <p:sp>
        <p:nvSpPr>
          <p:cNvPr id="714" name="Google Shape;714;p143"/>
          <p:cNvSpPr txBox="1"/>
          <p:nvPr>
            <p:ph type="title"/>
          </p:nvPr>
        </p:nvSpPr>
        <p:spPr>
          <a:xfrm>
            <a:off x="357187" y="1"/>
            <a:ext cx="8229600" cy="503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4400"/>
              <a:buFont typeface="Calibri"/>
              <a:buNone/>
              <a:defRPr b="1"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4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4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4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44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chemeClr val="dk1"/>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chemeClr val="dk1"/>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chemeClr val="dk1"/>
              </a:buClr>
              <a:buSzPts val="1400"/>
              <a:buFont typeface="Arial"/>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715" name="Shape 715"/>
        <p:cNvGrpSpPr/>
        <p:nvPr/>
      </p:nvGrpSpPr>
      <p:grpSpPr>
        <a:xfrm>
          <a:off x="0" y="0"/>
          <a:ext cx="0" cy="0"/>
          <a:chOff x="0" y="0"/>
          <a:chExt cx="0" cy="0"/>
        </a:xfrm>
      </p:grpSpPr>
      <p:sp>
        <p:nvSpPr>
          <p:cNvPr id="716" name="Google Shape;716;p144"/>
          <p:cNvSpPr/>
          <p:nvPr>
            <p:ph idx="2" type="pic"/>
          </p:nvPr>
        </p:nvSpPr>
        <p:spPr>
          <a:xfrm>
            <a:off x="0" y="605118"/>
            <a:ext cx="9144000" cy="4039800"/>
          </a:xfrm>
          <a:prstGeom prst="rect">
            <a:avLst/>
          </a:prstGeom>
          <a:solidFill>
            <a:srgbClr val="7F7F7F"/>
          </a:solid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500"/>
              <a:buFont typeface="Arial"/>
              <a:buNone/>
              <a:defRPr b="0" i="0" sz="1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7" name="Google Shape;717;p144"/>
          <p:cNvSpPr txBox="1"/>
          <p:nvPr>
            <p:ph idx="1" type="body"/>
          </p:nvPr>
        </p:nvSpPr>
        <p:spPr>
          <a:xfrm>
            <a:off x="249383" y="931069"/>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800"/>
              <a:buFont typeface="Arial"/>
              <a:buNone/>
              <a:defRPr b="1" i="0" sz="18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2pPr>
            <a:lvl3pPr indent="-228600" lvl="2" marL="13716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3pPr>
            <a:lvl4pPr indent="-228600" lvl="3" marL="18288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4pPr>
            <a:lvl5pPr indent="-228600" lvl="4" marL="22860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8" name="Google Shape;718;p144"/>
          <p:cNvSpPr txBox="1"/>
          <p:nvPr>
            <p:ph idx="3" type="body"/>
          </p:nvPr>
        </p:nvSpPr>
        <p:spPr>
          <a:xfrm>
            <a:off x="352301" y="2305133"/>
            <a:ext cx="4360200" cy="1608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15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304800" lvl="1" marL="914400" marR="0" rtl="0" algn="l">
              <a:lnSpc>
                <a:spcPct val="100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228600" lvl="2" marL="1371600" marR="0" rtl="0" algn="l">
              <a:lnSpc>
                <a:spcPct val="100000"/>
              </a:lnSpc>
              <a:spcBef>
                <a:spcPts val="15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rtl="0" algn="l">
              <a:lnSpc>
                <a:spcPct val="100000"/>
              </a:lnSpc>
              <a:spcBef>
                <a:spcPts val="15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9" name="Google Shape;719;p144"/>
          <p:cNvSpPr txBox="1"/>
          <p:nvPr>
            <p:ph idx="4" type="body"/>
          </p:nvPr>
        </p:nvSpPr>
        <p:spPr>
          <a:xfrm>
            <a:off x="352302" y="2117526"/>
            <a:ext cx="4360200" cy="18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200"/>
              <a:buFont typeface="Arial"/>
              <a:buNone/>
              <a:defRPr b="1" i="0" sz="12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2pPr>
            <a:lvl3pPr indent="-228600" lvl="2" marL="1371600" marR="0" rtl="0" algn="l">
              <a:lnSpc>
                <a:spcPct val="100000"/>
              </a:lnSpc>
              <a:spcBef>
                <a:spcPts val="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3pPr>
            <a:lvl4pPr indent="-228600" lvl="3" marL="18288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6pPr>
            <a:lvl7pPr indent="-228600" lvl="6" marL="32004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7pPr>
            <a:lvl8pPr indent="-228600" lvl="7" marL="36576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8pPr>
            <a:lvl9pPr indent="-228600" lvl="8" marL="41148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720" name="Google Shape;720;p144"/>
          <p:cNvSpPr txBox="1"/>
          <p:nvPr>
            <p:ph type="title"/>
          </p:nvPr>
        </p:nvSpPr>
        <p:spPr>
          <a:xfrm>
            <a:off x="357187" y="0"/>
            <a:ext cx="8229600" cy="503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21" name="Shape 721"/>
        <p:cNvGrpSpPr/>
        <p:nvPr/>
      </p:nvGrpSpPr>
      <p:grpSpPr>
        <a:xfrm>
          <a:off x="0" y="0"/>
          <a:ext cx="0" cy="0"/>
          <a:chOff x="0" y="0"/>
          <a:chExt cx="0" cy="0"/>
        </a:xfrm>
      </p:grpSpPr>
      <p:sp>
        <p:nvSpPr>
          <p:cNvPr id="722" name="Google Shape;722;p14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9pPr>
          </a:lstStyle>
          <a:p/>
        </p:txBody>
      </p:sp>
      <p:sp>
        <p:nvSpPr>
          <p:cNvPr id="723" name="Google Shape;723;p1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24" name="Shape 724"/>
        <p:cNvGrpSpPr/>
        <p:nvPr/>
      </p:nvGrpSpPr>
      <p:grpSpPr>
        <a:xfrm>
          <a:off x="0" y="0"/>
          <a:ext cx="0" cy="0"/>
          <a:chOff x="0" y="0"/>
          <a:chExt cx="0" cy="0"/>
        </a:xfrm>
      </p:grpSpPr>
      <p:sp>
        <p:nvSpPr>
          <p:cNvPr id="725" name="Google Shape;725;p1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26" name="Google Shape;726;p1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727" name="Google Shape;727;p1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28" name="Shape 728"/>
        <p:cNvGrpSpPr/>
        <p:nvPr/>
      </p:nvGrpSpPr>
      <p:grpSpPr>
        <a:xfrm>
          <a:off x="0" y="0"/>
          <a:ext cx="0" cy="0"/>
          <a:chOff x="0" y="0"/>
          <a:chExt cx="0" cy="0"/>
        </a:xfrm>
      </p:grpSpPr>
      <p:sp>
        <p:nvSpPr>
          <p:cNvPr id="729" name="Google Shape;729;p1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30" name="Google Shape;730;p14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731" name="Google Shape;731;p14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732" name="Google Shape;732;p1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33" name="Shape 733"/>
        <p:cNvGrpSpPr/>
        <p:nvPr/>
      </p:nvGrpSpPr>
      <p:grpSpPr>
        <a:xfrm>
          <a:off x="0" y="0"/>
          <a:ext cx="0" cy="0"/>
          <a:chOff x="0" y="0"/>
          <a:chExt cx="0" cy="0"/>
        </a:xfrm>
      </p:grpSpPr>
      <p:sp>
        <p:nvSpPr>
          <p:cNvPr id="734" name="Google Shape;734;p1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35" name="Google Shape;735;p1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736" name="Shape 736"/>
        <p:cNvGrpSpPr/>
        <p:nvPr/>
      </p:nvGrpSpPr>
      <p:grpSpPr>
        <a:xfrm>
          <a:off x="0" y="0"/>
          <a:ext cx="0" cy="0"/>
          <a:chOff x="0" y="0"/>
          <a:chExt cx="0" cy="0"/>
        </a:xfrm>
      </p:grpSpPr>
      <p:sp>
        <p:nvSpPr>
          <p:cNvPr id="737" name="Google Shape;737;p14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738" name="Google Shape;738;p14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739" name="Google Shape;739;p1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Section Header">
  <p:cSld name="6_Section Header">
    <p:spTree>
      <p:nvGrpSpPr>
        <p:cNvPr id="63" name="Shape 63"/>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740" name="Shape 740"/>
        <p:cNvGrpSpPr/>
        <p:nvPr/>
      </p:nvGrpSpPr>
      <p:grpSpPr>
        <a:xfrm>
          <a:off x="0" y="0"/>
          <a:ext cx="0" cy="0"/>
          <a:chOff x="0" y="0"/>
          <a:chExt cx="0" cy="0"/>
        </a:xfrm>
      </p:grpSpPr>
      <p:sp>
        <p:nvSpPr>
          <p:cNvPr id="741" name="Google Shape;741;p15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742" name="Google Shape;742;p1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743" name="Shape 743"/>
        <p:cNvGrpSpPr/>
        <p:nvPr/>
      </p:nvGrpSpPr>
      <p:grpSpPr>
        <a:xfrm>
          <a:off x="0" y="0"/>
          <a:ext cx="0" cy="0"/>
          <a:chOff x="0" y="0"/>
          <a:chExt cx="0" cy="0"/>
        </a:xfrm>
      </p:grpSpPr>
      <p:sp>
        <p:nvSpPr>
          <p:cNvPr id="744" name="Google Shape;744;p15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15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746" name="Google Shape;746;p15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9pPr>
          </a:lstStyle>
          <a:p/>
        </p:txBody>
      </p:sp>
      <p:sp>
        <p:nvSpPr>
          <p:cNvPr id="747" name="Google Shape;747;p15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748" name="Google Shape;748;p1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749" name="Shape 749"/>
        <p:cNvGrpSpPr/>
        <p:nvPr/>
      </p:nvGrpSpPr>
      <p:grpSpPr>
        <a:xfrm>
          <a:off x="0" y="0"/>
          <a:ext cx="0" cy="0"/>
          <a:chOff x="0" y="0"/>
          <a:chExt cx="0" cy="0"/>
        </a:xfrm>
      </p:grpSpPr>
      <p:sp>
        <p:nvSpPr>
          <p:cNvPr id="750" name="Google Shape;750;p15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751" name="Google Shape;751;p1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752" name="Shape 752"/>
        <p:cNvGrpSpPr/>
        <p:nvPr/>
      </p:nvGrpSpPr>
      <p:grpSpPr>
        <a:xfrm>
          <a:off x="0" y="0"/>
          <a:ext cx="0" cy="0"/>
          <a:chOff x="0" y="0"/>
          <a:chExt cx="0" cy="0"/>
        </a:xfrm>
      </p:grpSpPr>
      <p:sp>
        <p:nvSpPr>
          <p:cNvPr id="753" name="Google Shape;753;p153"/>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9pPr>
          </a:lstStyle>
          <a:p/>
        </p:txBody>
      </p:sp>
      <p:sp>
        <p:nvSpPr>
          <p:cNvPr id="754" name="Google Shape;754;p15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marR="0" rtl="0" algn="ctr">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ctr">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755" name="Google Shape;755;p1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56" name="Shape 756"/>
        <p:cNvGrpSpPr/>
        <p:nvPr/>
      </p:nvGrpSpPr>
      <p:grpSpPr>
        <a:xfrm>
          <a:off x="0" y="0"/>
          <a:ext cx="0" cy="0"/>
          <a:chOff x="0" y="0"/>
          <a:chExt cx="0" cy="0"/>
        </a:xfrm>
      </p:grpSpPr>
      <p:sp>
        <p:nvSpPr>
          <p:cNvPr id="757" name="Google Shape;757;p1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758" name="Shape 758"/>
        <p:cNvGrpSpPr/>
        <p:nvPr/>
      </p:nvGrpSpPr>
      <p:grpSpPr>
        <a:xfrm>
          <a:off x="0" y="0"/>
          <a:ext cx="0" cy="0"/>
          <a:chOff x="0" y="0"/>
          <a:chExt cx="0" cy="0"/>
        </a:xfrm>
      </p:grpSpPr>
      <p:sp>
        <p:nvSpPr>
          <p:cNvPr id="759" name="Google Shape;759;p155"/>
          <p:cNvSpPr txBox="1"/>
          <p:nvPr>
            <p:ph type="title"/>
          </p:nvPr>
        </p:nvSpPr>
        <p:spPr>
          <a:xfrm>
            <a:off x="457200" y="205978"/>
            <a:ext cx="8251800" cy="387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400"/>
              <a:buFont typeface="Helvetica Neue"/>
              <a:buNone/>
              <a:defRPr b="0" i="0" sz="2400" u="none" cap="none" strike="noStrike">
                <a:solidFill>
                  <a:schemeClr val="lt1"/>
                </a:solidFill>
                <a:latin typeface="Helvetica Neue"/>
                <a:ea typeface="Helvetica Neue"/>
                <a:cs typeface="Helvetica Neue"/>
                <a:sym typeface="Helvetica Neue"/>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760" name="Google Shape;760;p155"/>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340360" lvl="0" marL="457200" marR="0" rtl="0" algn="l">
              <a:lnSpc>
                <a:spcPct val="115000"/>
              </a:lnSpc>
              <a:spcBef>
                <a:spcPts val="1200"/>
              </a:spcBef>
              <a:spcAft>
                <a:spcPts val="0"/>
              </a:spcAft>
              <a:buClr>
                <a:schemeClr val="accent1"/>
              </a:buClr>
              <a:buSzPts val="1760"/>
              <a:buFont typeface="Merriweather Sans"/>
              <a:buChar char="&gt;"/>
              <a:defRPr b="0" i="0" sz="2200" u="none" cap="none" strike="noStrike">
                <a:solidFill>
                  <a:schemeClr val="dk1"/>
                </a:solidFill>
                <a:latin typeface="Helvetica Neue"/>
                <a:ea typeface="Helvetica Neue"/>
                <a:cs typeface="Helvetica Neue"/>
                <a:sym typeface="Helvetica Neue"/>
              </a:defRPr>
            </a:lvl1pPr>
            <a:lvl2pPr indent="-330200" lvl="1" marL="914400" marR="0" rtl="0" algn="l">
              <a:lnSpc>
                <a:spcPct val="115000"/>
              </a:lnSpc>
              <a:spcBef>
                <a:spcPts val="600"/>
              </a:spcBef>
              <a:spcAft>
                <a:spcPts val="0"/>
              </a:spcAft>
              <a:buClr>
                <a:schemeClr val="accent1"/>
              </a:buClr>
              <a:buSzPts val="1600"/>
              <a:buFont typeface="Merriweather Sans"/>
              <a:buChar char="»"/>
              <a:defRPr b="0" i="0" sz="2000" u="none" cap="none" strike="noStrike">
                <a:solidFill>
                  <a:schemeClr val="dk1"/>
                </a:solidFill>
                <a:latin typeface="Helvetica Neue"/>
                <a:ea typeface="Helvetica Neue"/>
                <a:cs typeface="Helvetica Neue"/>
                <a:sym typeface="Helvetica Neue"/>
              </a:defRPr>
            </a:lvl2pPr>
            <a:lvl3pPr indent="-320039" lvl="2" marL="1371600" marR="0" rtl="0" algn="l">
              <a:lnSpc>
                <a:spcPct val="115000"/>
              </a:lnSpc>
              <a:spcBef>
                <a:spcPts val="400"/>
              </a:spcBef>
              <a:spcAft>
                <a:spcPts val="0"/>
              </a:spcAft>
              <a:buClr>
                <a:schemeClr val="accent1"/>
              </a:buClr>
              <a:buSzPts val="1440"/>
              <a:buFont typeface="Merriweather Sans"/>
              <a:buChar char="»"/>
              <a:defRPr b="0" i="0" sz="1800" u="none" cap="none" strike="noStrike">
                <a:solidFill>
                  <a:schemeClr val="dk1"/>
                </a:solidFill>
                <a:latin typeface="Helvetica Neue"/>
                <a:ea typeface="Helvetica Neue"/>
                <a:cs typeface="Helvetica Neue"/>
                <a:sym typeface="Helvetica Neue"/>
              </a:defRPr>
            </a:lvl3pPr>
            <a:lvl4pPr indent="-309880" lvl="3" marL="1828800" marR="0" rtl="0" algn="l">
              <a:lnSpc>
                <a:spcPct val="115000"/>
              </a:lnSpc>
              <a:spcBef>
                <a:spcPts val="400"/>
              </a:spcBef>
              <a:spcAft>
                <a:spcPts val="0"/>
              </a:spcAft>
              <a:buClr>
                <a:schemeClr val="accent1"/>
              </a:buClr>
              <a:buSzPts val="1280"/>
              <a:buFont typeface="Merriweather Sans"/>
              <a:buChar char="»"/>
              <a:defRPr b="0" i="0" sz="1600" u="none" cap="none" strike="noStrike">
                <a:solidFill>
                  <a:schemeClr val="dk1"/>
                </a:solidFill>
                <a:latin typeface="Helvetica Neue"/>
                <a:ea typeface="Helvetica Neue"/>
                <a:cs typeface="Helvetica Neue"/>
                <a:sym typeface="Helvetica Neue"/>
              </a:defRPr>
            </a:lvl4pPr>
            <a:lvl5pPr indent="-299720" lvl="4" marL="2286000" marR="0" rtl="0" algn="l">
              <a:lnSpc>
                <a:spcPct val="115000"/>
              </a:lnSpc>
              <a:spcBef>
                <a:spcPts val="400"/>
              </a:spcBef>
              <a:spcAft>
                <a:spcPts val="0"/>
              </a:spcAft>
              <a:buClr>
                <a:schemeClr val="accent1"/>
              </a:buClr>
              <a:buSzPts val="1120"/>
              <a:buFont typeface="Arial"/>
              <a:buChar char="»"/>
              <a:defRPr b="0" i="0" sz="14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761" name="Google Shape;761;p155"/>
          <p:cNvCxnSpPr/>
          <p:nvPr/>
        </p:nvCxnSpPr>
        <p:spPr>
          <a:xfrm>
            <a:off x="457200" y="616744"/>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762" name="Shape 762"/>
        <p:cNvGrpSpPr/>
        <p:nvPr/>
      </p:nvGrpSpPr>
      <p:grpSpPr>
        <a:xfrm>
          <a:off x="0" y="0"/>
          <a:ext cx="0" cy="0"/>
          <a:chOff x="0" y="0"/>
          <a:chExt cx="0" cy="0"/>
        </a:xfrm>
      </p:grpSpPr>
      <p:sp>
        <p:nvSpPr>
          <p:cNvPr id="763" name="Google Shape;763;p156"/>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400"/>
              <a:buFont typeface="Helvetica Neue"/>
              <a:buNone/>
              <a:defRPr b="0" i="0" sz="2400" u="none" cap="none" strike="noStrike">
                <a:solidFill>
                  <a:schemeClr val="lt1"/>
                </a:solidFill>
                <a:latin typeface="Helvetica Neue"/>
                <a:ea typeface="Helvetica Neue"/>
                <a:cs typeface="Helvetica Neue"/>
                <a:sym typeface="Helvetica Neue"/>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764" name="Google Shape;764;p156"/>
          <p:cNvSpPr txBox="1"/>
          <p:nvPr>
            <p:ph idx="1" type="body"/>
          </p:nvPr>
        </p:nvSpPr>
        <p:spPr>
          <a:xfrm>
            <a:off x="542924" y="1255071"/>
            <a:ext cx="5092800" cy="12771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765" name="Google Shape;765;p156"/>
          <p:cNvSpPr txBox="1"/>
          <p:nvPr>
            <p:ph idx="11" type="ftr"/>
          </p:nvPr>
        </p:nvSpPr>
        <p:spPr>
          <a:xfrm>
            <a:off x="920576" y="4556252"/>
            <a:ext cx="4715100" cy="273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800"/>
              <a:buFont typeface="Helvetica Neue"/>
              <a:buNone/>
              <a:defRPr b="0" i="0" sz="18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chemeClr val="dk1"/>
              </a:buClr>
              <a:buSzPts val="1800"/>
              <a:buFont typeface="Helvetica Neue"/>
              <a:buNone/>
              <a:defRPr b="0" i="0" sz="1800" u="none" cap="none" strike="noStrike">
                <a:solidFill>
                  <a:schemeClr val="dk1"/>
                </a:solidFill>
                <a:latin typeface="Helvetica Neue"/>
                <a:ea typeface="Helvetica Neue"/>
                <a:cs typeface="Helvetica Neue"/>
                <a:sym typeface="Helvetica Neue"/>
              </a:defRPr>
            </a:lvl2pPr>
            <a:lvl3pPr lvl="2" marR="0" rtl="0" algn="l">
              <a:lnSpc>
                <a:spcPct val="100000"/>
              </a:lnSpc>
              <a:spcBef>
                <a:spcPts val="0"/>
              </a:spcBef>
              <a:spcAft>
                <a:spcPts val="0"/>
              </a:spcAft>
              <a:buClr>
                <a:schemeClr val="dk1"/>
              </a:buClr>
              <a:buSzPts val="1800"/>
              <a:buFont typeface="Helvetica Neue"/>
              <a:buNone/>
              <a:defRPr b="0" i="0" sz="1800" u="none" cap="none" strike="noStrike">
                <a:solidFill>
                  <a:schemeClr val="dk1"/>
                </a:solidFill>
                <a:latin typeface="Helvetica Neue"/>
                <a:ea typeface="Helvetica Neue"/>
                <a:cs typeface="Helvetica Neue"/>
                <a:sym typeface="Helvetica Neue"/>
              </a:defRPr>
            </a:lvl3pPr>
            <a:lvl4pPr lvl="3" marR="0" rtl="0" algn="l">
              <a:lnSpc>
                <a:spcPct val="100000"/>
              </a:lnSpc>
              <a:spcBef>
                <a:spcPts val="0"/>
              </a:spcBef>
              <a:spcAft>
                <a:spcPts val="0"/>
              </a:spcAft>
              <a:buClr>
                <a:schemeClr val="dk1"/>
              </a:buClr>
              <a:buSzPts val="1800"/>
              <a:buFont typeface="Helvetica Neue"/>
              <a:buNone/>
              <a:defRPr b="0" i="0" sz="1800" u="none" cap="none" strike="noStrike">
                <a:solidFill>
                  <a:schemeClr val="dk1"/>
                </a:solidFill>
                <a:latin typeface="Helvetica Neue"/>
                <a:ea typeface="Helvetica Neue"/>
                <a:cs typeface="Helvetica Neue"/>
                <a:sym typeface="Helvetica Neue"/>
              </a:defRPr>
            </a:lvl4pPr>
            <a:lvl5pPr lvl="4" marR="0" rtl="0" algn="l">
              <a:lnSpc>
                <a:spcPct val="100000"/>
              </a:lnSpc>
              <a:spcBef>
                <a:spcPts val="0"/>
              </a:spcBef>
              <a:spcAft>
                <a:spcPts val="0"/>
              </a:spcAft>
              <a:buClr>
                <a:schemeClr val="dk1"/>
              </a:buClr>
              <a:buSzPts val="1800"/>
              <a:buFont typeface="Helvetica Neue"/>
              <a:buNone/>
              <a:defRPr b="0" i="0" sz="1800" u="none" cap="none" strike="noStrike">
                <a:solidFill>
                  <a:schemeClr val="dk1"/>
                </a:solidFill>
                <a:latin typeface="Helvetica Neue"/>
                <a:ea typeface="Helvetica Neue"/>
                <a:cs typeface="Helvetica Neue"/>
                <a:sym typeface="Helvetica Neue"/>
              </a:defRPr>
            </a:lvl5pPr>
            <a:lvl6pPr lvl="5" marR="0" rtl="0" algn="l">
              <a:lnSpc>
                <a:spcPct val="100000"/>
              </a:lnSpc>
              <a:spcBef>
                <a:spcPts val="0"/>
              </a:spcBef>
              <a:spcAft>
                <a:spcPts val="0"/>
              </a:spcAft>
              <a:buClr>
                <a:schemeClr val="dk1"/>
              </a:buClr>
              <a:buSzPts val="1800"/>
              <a:buFont typeface="Helvetica Neue"/>
              <a:buNone/>
              <a:defRPr b="0" i="0" sz="1800" u="none" cap="none" strike="noStrike">
                <a:solidFill>
                  <a:schemeClr val="dk1"/>
                </a:solidFill>
                <a:latin typeface="Helvetica Neue"/>
                <a:ea typeface="Helvetica Neue"/>
                <a:cs typeface="Helvetica Neue"/>
                <a:sym typeface="Helvetica Neue"/>
              </a:defRPr>
            </a:lvl6pPr>
            <a:lvl7pPr lvl="6" marR="0" rtl="0" algn="l">
              <a:lnSpc>
                <a:spcPct val="100000"/>
              </a:lnSpc>
              <a:spcBef>
                <a:spcPts val="0"/>
              </a:spcBef>
              <a:spcAft>
                <a:spcPts val="0"/>
              </a:spcAft>
              <a:buClr>
                <a:schemeClr val="dk1"/>
              </a:buClr>
              <a:buSzPts val="1800"/>
              <a:buFont typeface="Helvetica Neue"/>
              <a:buNone/>
              <a:defRPr b="0" i="0" sz="1800" u="none" cap="none" strike="noStrike">
                <a:solidFill>
                  <a:schemeClr val="dk1"/>
                </a:solidFill>
                <a:latin typeface="Helvetica Neue"/>
                <a:ea typeface="Helvetica Neue"/>
                <a:cs typeface="Helvetica Neue"/>
                <a:sym typeface="Helvetica Neue"/>
              </a:defRPr>
            </a:lvl7pPr>
            <a:lvl8pPr lvl="7" marR="0" rtl="0" algn="l">
              <a:lnSpc>
                <a:spcPct val="100000"/>
              </a:lnSpc>
              <a:spcBef>
                <a:spcPts val="0"/>
              </a:spcBef>
              <a:spcAft>
                <a:spcPts val="0"/>
              </a:spcAft>
              <a:buClr>
                <a:schemeClr val="dk1"/>
              </a:buClr>
              <a:buSzPts val="1800"/>
              <a:buFont typeface="Helvetica Neue"/>
              <a:buNone/>
              <a:defRPr b="0" i="0" sz="1800" u="none" cap="none" strike="noStrike">
                <a:solidFill>
                  <a:schemeClr val="dk1"/>
                </a:solidFill>
                <a:latin typeface="Helvetica Neue"/>
                <a:ea typeface="Helvetica Neue"/>
                <a:cs typeface="Helvetica Neue"/>
                <a:sym typeface="Helvetica Neue"/>
              </a:defRPr>
            </a:lvl8pPr>
            <a:lvl9pPr lvl="8" marR="0" rtl="0" algn="l">
              <a:lnSpc>
                <a:spcPct val="100000"/>
              </a:lnSpc>
              <a:spcBef>
                <a:spcPts val="0"/>
              </a:spcBef>
              <a:spcAft>
                <a:spcPts val="0"/>
              </a:spcAft>
              <a:buClr>
                <a:schemeClr val="dk1"/>
              </a:buClr>
              <a:buSzPts val="1800"/>
              <a:buFont typeface="Helvetica Neue"/>
              <a:buNone/>
              <a:defRPr b="0" i="0" sz="1800" u="none" cap="none" strike="noStrike">
                <a:solidFill>
                  <a:schemeClr val="dk1"/>
                </a:solidFill>
                <a:latin typeface="Helvetica Neue"/>
                <a:ea typeface="Helvetica Neue"/>
                <a:cs typeface="Helvetica Neue"/>
                <a:sym typeface="Helvetica Neue"/>
              </a:defRPr>
            </a:lvl9pPr>
          </a:lstStyle>
          <a:p/>
        </p:txBody>
      </p:sp>
      <p:sp>
        <p:nvSpPr>
          <p:cNvPr id="766" name="Google Shape;766;p156"/>
          <p:cNvSpPr txBox="1"/>
          <p:nvPr>
            <p:ph idx="12" type="sldNum"/>
          </p:nvPr>
        </p:nvSpPr>
        <p:spPr>
          <a:xfrm>
            <a:off x="542925" y="4556252"/>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67" name="Google Shape;767;p156"/>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90000"/>
              </a:lnSpc>
              <a:spcBef>
                <a:spcPts val="200"/>
              </a:spcBef>
              <a:spcAft>
                <a:spcPts val="0"/>
              </a:spcAft>
              <a:buClr>
                <a:schemeClr val="accent1"/>
              </a:buClr>
              <a:buSzPts val="1280"/>
              <a:buFont typeface="Merriweather Sans"/>
              <a:buChar char="-"/>
              <a:defRPr b="0" i="0" sz="1600" u="none" cap="none" strike="noStrike">
                <a:solidFill>
                  <a:schemeClr val="dk2"/>
                </a:solidFill>
                <a:latin typeface="Helvetica Neue"/>
                <a:ea typeface="Helvetica Neue"/>
                <a:cs typeface="Helvetica Neue"/>
                <a:sym typeface="Helvetica Neue"/>
              </a:defRPr>
            </a:lvl1pPr>
            <a:lvl2pPr indent="-294640" lvl="1" marL="914400" marR="0" rtl="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768" name="Google Shape;768;p156"/>
          <p:cNvSpPr/>
          <p:nvPr/>
        </p:nvSpPr>
        <p:spPr>
          <a:xfrm>
            <a:off x="8719057"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chemeClr val="lt1"/>
              </a:solidFill>
              <a:latin typeface="Calibri"/>
              <a:ea typeface="Calibri"/>
              <a:cs typeface="Calibri"/>
              <a:sym typeface="Calibri"/>
            </a:endParaRPr>
          </a:p>
        </p:txBody>
      </p:sp>
      <p:sp>
        <p:nvSpPr>
          <p:cNvPr id="769" name="Google Shape;769;p156"/>
          <p:cNvSpPr txBox="1"/>
          <p:nvPr>
            <p:ph idx="3" type="body"/>
          </p:nvPr>
        </p:nvSpPr>
        <p:spPr>
          <a:xfrm>
            <a:off x="6025355" y="539999"/>
            <a:ext cx="1805700" cy="19920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770" name="Google Shape;770;p156"/>
          <p:cNvSpPr txBox="1"/>
          <p:nvPr>
            <p:ph idx="4" type="body"/>
          </p:nvPr>
        </p:nvSpPr>
        <p:spPr>
          <a:xfrm>
            <a:off x="6025355" y="2593975"/>
            <a:ext cx="1805700" cy="20019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Title and Content">
  <p:cSld name="8_Title and Content">
    <p:spTree>
      <p:nvGrpSpPr>
        <p:cNvPr id="771" name="Shape 771"/>
        <p:cNvGrpSpPr/>
        <p:nvPr/>
      </p:nvGrpSpPr>
      <p:grpSpPr>
        <a:xfrm>
          <a:off x="0" y="0"/>
          <a:ext cx="0" cy="0"/>
          <a:chOff x="0" y="0"/>
          <a:chExt cx="0" cy="0"/>
        </a:xfrm>
      </p:grpSpPr>
      <p:sp>
        <p:nvSpPr>
          <p:cNvPr id="772" name="Google Shape;772;p157"/>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773" name="Google Shape;773;p157"/>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4" name="Google Shape;774;p157"/>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5" name="Google Shape;775;p157"/>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76" name="Google Shape;776;p157"/>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777" name="Shape 777"/>
        <p:cNvGrpSpPr/>
        <p:nvPr/>
      </p:nvGrpSpPr>
      <p:grpSpPr>
        <a:xfrm>
          <a:off x="0" y="0"/>
          <a:ext cx="0" cy="0"/>
          <a:chOff x="0" y="0"/>
          <a:chExt cx="0" cy="0"/>
        </a:xfrm>
      </p:grpSpPr>
      <p:sp>
        <p:nvSpPr>
          <p:cNvPr id="778" name="Google Shape;778;p158"/>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779" name="Google Shape;779;p158"/>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0" name="Google Shape;780;p158"/>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81" name="Google Shape;781;p158"/>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1" type="obj">
  <p:cSld name="OBJECT">
    <p:spTree>
      <p:nvGrpSpPr>
        <p:cNvPr id="782" name="Shape 782"/>
        <p:cNvGrpSpPr/>
        <p:nvPr/>
      </p:nvGrpSpPr>
      <p:grpSpPr>
        <a:xfrm>
          <a:off x="0" y="0"/>
          <a:ext cx="0" cy="0"/>
          <a:chOff x="0" y="0"/>
          <a:chExt cx="0" cy="0"/>
        </a:xfrm>
      </p:grpSpPr>
      <p:sp>
        <p:nvSpPr>
          <p:cNvPr id="783" name="Google Shape;783;p159"/>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784" name="Google Shape;784;p159"/>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85" name="Google Shape;785;p159"/>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86" name="Google Shape;786;p159"/>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87" name="Google Shape;787;p159"/>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Section Header">
  <p:cSld name="16_Section Header">
    <p:spTree>
      <p:nvGrpSpPr>
        <p:cNvPr id="64" name="Shape 64"/>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ONLY_1">
  <p:cSld name="TITLE_ONLY_1">
    <p:spTree>
      <p:nvGrpSpPr>
        <p:cNvPr id="788" name="Shape 788"/>
        <p:cNvGrpSpPr/>
        <p:nvPr/>
      </p:nvGrpSpPr>
      <p:grpSpPr>
        <a:xfrm>
          <a:off x="0" y="0"/>
          <a:ext cx="0" cy="0"/>
          <a:chOff x="0" y="0"/>
          <a:chExt cx="0" cy="0"/>
        </a:xfrm>
      </p:grpSpPr>
      <p:sp>
        <p:nvSpPr>
          <p:cNvPr id="789" name="Google Shape;789;p160"/>
          <p:cNvSpPr txBox="1"/>
          <p:nvPr>
            <p:ph type="title"/>
          </p:nvPr>
        </p:nvSpPr>
        <p:spPr>
          <a:xfrm>
            <a:off x="457200" y="53576"/>
            <a:ext cx="8229600" cy="554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0000"/>
              </a:buClr>
              <a:buSzPts val="2400"/>
              <a:buFont typeface="Helvetica Neue"/>
              <a:buNone/>
              <a:defRPr b="0" i="0" sz="2400" u="none" cap="none" strike="noStrike">
                <a:solidFill>
                  <a:srgbClr val="FF0000"/>
                </a:solidFill>
                <a:latin typeface="Helvetica Neue"/>
                <a:ea typeface="Helvetica Neue"/>
                <a:cs typeface="Helvetica Neue"/>
                <a:sym typeface="Helvetica Neue"/>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790" name="Google Shape;790;p160"/>
          <p:cNvSpPr txBox="1"/>
          <p:nvPr>
            <p:ph idx="1" type="body"/>
          </p:nvPr>
        </p:nvSpPr>
        <p:spPr>
          <a:xfrm>
            <a:off x="457200" y="1200150"/>
            <a:ext cx="8229600" cy="31434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791" name="Google Shape;791;p160"/>
          <p:cNvSpPr txBox="1"/>
          <p:nvPr>
            <p:ph idx="12" type="sldNum"/>
          </p:nvPr>
        </p:nvSpPr>
        <p:spPr>
          <a:xfrm>
            <a:off x="8556783" y="4749850"/>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2"/>
              </a:buClr>
              <a:buSzPts val="325"/>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325"/>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325"/>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325"/>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325"/>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325"/>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325"/>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325"/>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325"/>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1">
  <p:cSld name="ONE_COLUMN_TEXT">
    <p:spTree>
      <p:nvGrpSpPr>
        <p:cNvPr id="792" name="Shape 792"/>
        <p:cNvGrpSpPr/>
        <p:nvPr/>
      </p:nvGrpSpPr>
      <p:grpSpPr>
        <a:xfrm>
          <a:off x="0" y="0"/>
          <a:ext cx="0" cy="0"/>
          <a:chOff x="0" y="0"/>
          <a:chExt cx="0" cy="0"/>
        </a:xfrm>
      </p:grpSpPr>
      <p:sp>
        <p:nvSpPr>
          <p:cNvPr id="793" name="Google Shape;793;p16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794" name="Google Shape;794;p16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795" name="Google Shape;795;p1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
    <p:spTree>
      <p:nvGrpSpPr>
        <p:cNvPr id="796" name="Shape 796"/>
        <p:cNvGrpSpPr/>
        <p:nvPr/>
      </p:nvGrpSpPr>
      <p:grpSpPr>
        <a:xfrm>
          <a:off x="0" y="0"/>
          <a:ext cx="0" cy="0"/>
          <a:chOff x="0" y="0"/>
          <a:chExt cx="0" cy="0"/>
        </a:xfrm>
      </p:grpSpPr>
      <p:sp>
        <p:nvSpPr>
          <p:cNvPr id="797" name="Google Shape;797;p16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798" name="Google Shape;798;p1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
    <p:spTree>
      <p:nvGrpSpPr>
        <p:cNvPr id="799" name="Shape 799"/>
        <p:cNvGrpSpPr/>
        <p:nvPr/>
      </p:nvGrpSpPr>
      <p:grpSpPr>
        <a:xfrm>
          <a:off x="0" y="0"/>
          <a:ext cx="0" cy="0"/>
          <a:chOff x="0" y="0"/>
          <a:chExt cx="0" cy="0"/>
        </a:xfrm>
      </p:grpSpPr>
      <p:sp>
        <p:nvSpPr>
          <p:cNvPr id="800" name="Google Shape;800;p16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16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802" name="Google Shape;802;p16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9pPr>
          </a:lstStyle>
          <a:p/>
        </p:txBody>
      </p:sp>
      <p:sp>
        <p:nvSpPr>
          <p:cNvPr id="803" name="Google Shape;803;p16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04" name="Google Shape;804;p1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1">
  <p:cSld name="CAPTION_ONLY">
    <p:spTree>
      <p:nvGrpSpPr>
        <p:cNvPr id="805" name="Shape 805"/>
        <p:cNvGrpSpPr/>
        <p:nvPr/>
      </p:nvGrpSpPr>
      <p:grpSpPr>
        <a:xfrm>
          <a:off x="0" y="0"/>
          <a:ext cx="0" cy="0"/>
          <a:chOff x="0" y="0"/>
          <a:chExt cx="0" cy="0"/>
        </a:xfrm>
      </p:grpSpPr>
      <p:sp>
        <p:nvSpPr>
          <p:cNvPr id="806" name="Google Shape;806;p16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07" name="Google Shape;807;p1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1">
  <p:cSld name="BIG_NUMBER">
    <p:spTree>
      <p:nvGrpSpPr>
        <p:cNvPr id="808" name="Shape 808"/>
        <p:cNvGrpSpPr/>
        <p:nvPr/>
      </p:nvGrpSpPr>
      <p:grpSpPr>
        <a:xfrm>
          <a:off x="0" y="0"/>
          <a:ext cx="0" cy="0"/>
          <a:chOff x="0" y="0"/>
          <a:chExt cx="0" cy="0"/>
        </a:xfrm>
      </p:grpSpPr>
      <p:sp>
        <p:nvSpPr>
          <p:cNvPr id="809" name="Google Shape;809;p165"/>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9pPr>
          </a:lstStyle>
          <a:p/>
        </p:txBody>
      </p:sp>
      <p:sp>
        <p:nvSpPr>
          <p:cNvPr id="810" name="Google Shape;810;p16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marR="0" rtl="0" algn="ctr">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ctr">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11" name="Google Shape;811;p1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65" name="Shape 65"/>
        <p:cNvGrpSpPr/>
        <p:nvPr/>
      </p:nvGrpSpPr>
      <p:grpSpPr>
        <a:xfrm>
          <a:off x="0" y="0"/>
          <a:ext cx="0" cy="0"/>
          <a:chOff x="0" y="0"/>
          <a:chExt cx="0" cy="0"/>
        </a:xfrm>
      </p:grpSpPr>
      <p:sp>
        <p:nvSpPr>
          <p:cNvPr id="66" name="Google Shape;66;p17"/>
          <p:cNvSpPr/>
          <p:nvPr>
            <p:ph idx="2" type="pic"/>
          </p:nvPr>
        </p:nvSpPr>
        <p:spPr>
          <a:xfrm>
            <a:off x="0" y="605120"/>
            <a:ext cx="9144000" cy="4039800"/>
          </a:xfrm>
          <a:prstGeom prst="rect">
            <a:avLst/>
          </a:prstGeom>
          <a:solidFill>
            <a:srgbClr val="7F7F7F"/>
          </a:solidFill>
          <a:ln>
            <a:noFill/>
          </a:ln>
        </p:spPr>
        <p:txBody>
          <a:bodyPr anchorCtr="0" anchor="ctr" bIns="91425" lIns="91425" spcFirstLastPara="1" rIns="91425" wrap="square" tIns="91425">
            <a:noAutofit/>
          </a:bodyPr>
          <a:lstStyle>
            <a:lvl1pPr lvl="0">
              <a:spcBef>
                <a:spcPts val="0"/>
              </a:spcBef>
              <a:spcAft>
                <a:spcPts val="0"/>
              </a:spcAft>
              <a:buNone/>
              <a:defRPr/>
            </a:lvl1pPr>
          </a:lstStyle>
          <a:p/>
        </p:txBody>
      </p:sp>
      <p:sp>
        <p:nvSpPr>
          <p:cNvPr id="67" name="Google Shape;67;p17"/>
          <p:cNvSpPr txBox="1"/>
          <p:nvPr>
            <p:ph idx="1" type="body"/>
          </p:nvPr>
        </p:nvSpPr>
        <p:spPr>
          <a:xfrm>
            <a:off x="249383" y="931070"/>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rgbClr val="C21420"/>
              </a:buClr>
              <a:buSzPts val="1800"/>
              <a:buFont typeface="Arial"/>
              <a:buNone/>
              <a:defRPr b="1" i="0" sz="1800" u="none" cap="none" strike="noStrike">
                <a:solidFill>
                  <a:srgbClr val="C21420"/>
                </a:solidFill>
                <a:latin typeface="Arial"/>
                <a:ea typeface="Arial"/>
                <a:cs typeface="Arial"/>
                <a:sym typeface="Arial"/>
              </a:defRPr>
            </a:lvl1pPr>
            <a:lvl2pPr indent="-406400" lvl="1" marL="914400" marR="0" rtl="0" algn="l">
              <a:spcBef>
                <a:spcPts val="0"/>
              </a:spcBef>
              <a:spcAft>
                <a:spcPts val="0"/>
              </a:spcAft>
              <a:buClr>
                <a:srgbClr val="C21420"/>
              </a:buClr>
              <a:buSzPts val="2800"/>
              <a:buFont typeface="Arial"/>
              <a:buChar char="–"/>
              <a:defRPr b="1" i="0" sz="2800" u="none" cap="none" strike="noStrike">
                <a:solidFill>
                  <a:srgbClr val="C21420"/>
                </a:solidFill>
                <a:latin typeface="Arial"/>
                <a:ea typeface="Arial"/>
                <a:cs typeface="Arial"/>
                <a:sym typeface="Arial"/>
              </a:defRPr>
            </a:lvl2pPr>
            <a:lvl3pPr indent="-381000" lvl="2" marL="1371600" marR="0" rtl="0" algn="l">
              <a:spcBef>
                <a:spcPts val="1600"/>
              </a:spcBef>
              <a:spcAft>
                <a:spcPts val="0"/>
              </a:spcAft>
              <a:buClr>
                <a:srgbClr val="C21420"/>
              </a:buClr>
              <a:buSzPts val="2400"/>
              <a:buFont typeface="Arial"/>
              <a:buChar char="•"/>
              <a:defRPr b="1" i="0" sz="2400" u="none" cap="none" strike="noStrike">
                <a:solidFill>
                  <a:srgbClr val="C21420"/>
                </a:solidFill>
                <a:latin typeface="Arial"/>
                <a:ea typeface="Arial"/>
                <a:cs typeface="Arial"/>
                <a:sym typeface="Arial"/>
              </a:defRPr>
            </a:lvl3pPr>
            <a:lvl4pPr indent="-355600" lvl="3" marL="1828800" marR="0" rtl="0" algn="l">
              <a:spcBef>
                <a:spcPts val="1600"/>
              </a:spcBef>
              <a:spcAft>
                <a:spcPts val="0"/>
              </a:spcAft>
              <a:buClr>
                <a:srgbClr val="C21420"/>
              </a:buClr>
              <a:buSzPts val="2000"/>
              <a:buFont typeface="Arial"/>
              <a:buChar char="–"/>
              <a:defRPr b="1" i="0" sz="2000" u="none" cap="none" strike="noStrike">
                <a:solidFill>
                  <a:srgbClr val="C21420"/>
                </a:solidFill>
                <a:latin typeface="Arial"/>
                <a:ea typeface="Arial"/>
                <a:cs typeface="Arial"/>
                <a:sym typeface="Arial"/>
              </a:defRPr>
            </a:lvl4pPr>
            <a:lvl5pPr indent="-355600" lvl="4" marL="2286000" marR="0" rtl="0" algn="l">
              <a:spcBef>
                <a:spcPts val="1600"/>
              </a:spcBef>
              <a:spcAft>
                <a:spcPts val="0"/>
              </a:spcAft>
              <a:buClr>
                <a:srgbClr val="C21420"/>
              </a:buClr>
              <a:buSzPts val="2000"/>
              <a:buFont typeface="Arial"/>
              <a:buChar char="»"/>
              <a:defRPr b="1" i="0" sz="2000" u="none" cap="none" strike="noStrike">
                <a:solidFill>
                  <a:srgbClr val="C21420"/>
                </a:solidFill>
                <a:latin typeface="Arial"/>
                <a:ea typeface="Arial"/>
                <a:cs typeface="Arial"/>
                <a:sym typeface="Arial"/>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 name="Google Shape;68;p17"/>
          <p:cNvSpPr txBox="1"/>
          <p:nvPr>
            <p:ph idx="3" type="body"/>
          </p:nvPr>
        </p:nvSpPr>
        <p:spPr>
          <a:xfrm>
            <a:off x="352302" y="2305135"/>
            <a:ext cx="4360200" cy="1608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15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1pPr>
            <a:lvl2pPr indent="-304800" lvl="1" marL="914400" marR="0" rtl="0" algn="l">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304800" lvl="2" marL="1371600" marR="0" rtl="0" algn="l">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indent="-355600" lvl="3" marL="1828800" marR="0" rtl="0" algn="l">
              <a:spcBef>
                <a:spcPts val="15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Google Shape;69;p17"/>
          <p:cNvSpPr txBox="1"/>
          <p:nvPr>
            <p:ph idx="4" type="body"/>
          </p:nvPr>
        </p:nvSpPr>
        <p:spPr>
          <a:xfrm>
            <a:off x="352302" y="2117529"/>
            <a:ext cx="4360200" cy="187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rgbClr val="C21420"/>
              </a:buClr>
              <a:buSzPts val="1800"/>
              <a:buFont typeface="Arial"/>
              <a:buNone/>
              <a:defRPr b="1" i="0" sz="1200" u="none" cap="none" strike="noStrike">
                <a:solidFill>
                  <a:srgbClr val="C21420"/>
                </a:solidFill>
                <a:latin typeface="Arial"/>
                <a:ea typeface="Arial"/>
                <a:cs typeface="Arial"/>
                <a:sym typeface="Arial"/>
              </a:defRPr>
            </a:lvl1pPr>
            <a:lvl2pPr indent="-228600" lvl="1" marL="914400" marR="0" rtl="0" algn="l">
              <a:spcBef>
                <a:spcPts val="1600"/>
              </a:spcBef>
              <a:spcAft>
                <a:spcPts val="0"/>
              </a:spcAft>
              <a:buClr>
                <a:srgbClr val="888888"/>
              </a:buClr>
              <a:buSzPts val="1400"/>
              <a:buFont typeface="Calibri"/>
              <a:buNone/>
              <a:defRPr b="0" i="0" sz="1800" u="none" cap="none" strike="noStrike">
                <a:solidFill>
                  <a:srgbClr val="888888"/>
                </a:solidFill>
                <a:latin typeface="Calibri"/>
                <a:ea typeface="Calibri"/>
                <a:cs typeface="Calibri"/>
                <a:sym typeface="Calibri"/>
              </a:defRPr>
            </a:lvl2pPr>
            <a:lvl3pPr indent="-228600" lvl="2" marL="1371600" marR="0" rtl="0" algn="l">
              <a:spcBef>
                <a:spcPts val="1600"/>
              </a:spcBef>
              <a:spcAft>
                <a:spcPts val="0"/>
              </a:spcAft>
              <a:buClr>
                <a:srgbClr val="888888"/>
              </a:buClr>
              <a:buSzPts val="1400"/>
              <a:buFont typeface="Calibri"/>
              <a:buNone/>
              <a:defRPr b="0" i="0" sz="1600" u="none" cap="none" strike="noStrike">
                <a:solidFill>
                  <a:srgbClr val="888888"/>
                </a:solidFill>
                <a:latin typeface="Calibri"/>
                <a:ea typeface="Calibri"/>
                <a:cs typeface="Calibri"/>
                <a:sym typeface="Calibri"/>
              </a:defRPr>
            </a:lvl3pPr>
            <a:lvl4pPr indent="-228600" lvl="3" marL="1828800" marR="0" rtl="0" algn="l">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4pPr>
            <a:lvl5pPr indent="-228600" lvl="4" marL="2286000" marR="0" rtl="0" algn="l">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5pPr>
            <a:lvl6pPr indent="-228600" lvl="5" marL="2743200" marR="0" rtl="0" algn="l">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6pPr>
            <a:lvl7pPr indent="-228600" lvl="6" marL="3200400" marR="0" rtl="0" algn="l">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7pPr>
            <a:lvl8pPr indent="-228600" lvl="7" marL="3657600" marR="0" rtl="0" algn="l">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8pPr>
            <a:lvl9pPr indent="-228600" lvl="8" marL="4114800" marR="0" rtl="0" algn="l">
              <a:spcBef>
                <a:spcPts val="1600"/>
              </a:spcBef>
              <a:spcAft>
                <a:spcPts val="1600"/>
              </a:spcAft>
              <a:buClr>
                <a:srgbClr val="888888"/>
              </a:buClr>
              <a:buSzPts val="1400"/>
              <a:buFont typeface="Calibri"/>
              <a:buNone/>
              <a:defRPr b="0" i="0" sz="1400" u="none" cap="none" strike="noStrike">
                <a:solidFill>
                  <a:srgbClr val="888888"/>
                </a:solidFill>
                <a:latin typeface="Calibri"/>
                <a:ea typeface="Calibri"/>
                <a:cs typeface="Calibri"/>
                <a:sym typeface="Calibri"/>
              </a:defRPr>
            </a:lvl9pPr>
          </a:lstStyle>
          <a:p/>
        </p:txBody>
      </p:sp>
      <p:sp>
        <p:nvSpPr>
          <p:cNvPr id="70" name="Google Shape;70;p17"/>
          <p:cNvSpPr txBox="1"/>
          <p:nvPr>
            <p:ph type="title"/>
          </p:nvPr>
        </p:nvSpPr>
        <p:spPr>
          <a:xfrm>
            <a:off x="357187" y="2"/>
            <a:ext cx="8229600" cy="5037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2800"/>
              <a:buFont typeface="Arial"/>
              <a:buNone/>
              <a:defRPr b="1" i="0" sz="4400" u="none" cap="none" strike="noStrike">
                <a:solidFill>
                  <a:schemeClr val="dk1"/>
                </a:solidFill>
                <a:latin typeface="Arial"/>
                <a:ea typeface="Arial"/>
                <a:cs typeface="Arial"/>
                <a:sym typeface="Arial"/>
              </a:defRPr>
            </a:lvl1pPr>
            <a:lvl2pPr indent="0" lvl="1" rtl="0" algn="l">
              <a:spcBef>
                <a:spcPts val="0"/>
              </a:spcBef>
              <a:spcAft>
                <a:spcPts val="0"/>
              </a:spcAft>
              <a:buSzPts val="2800"/>
              <a:buNone/>
              <a:defRPr b="1" sz="4400">
                <a:solidFill>
                  <a:schemeClr val="dk1"/>
                </a:solidFill>
                <a:latin typeface="Arial"/>
                <a:ea typeface="Arial"/>
                <a:cs typeface="Arial"/>
                <a:sym typeface="Arial"/>
              </a:defRPr>
            </a:lvl2pPr>
            <a:lvl3pPr indent="0" lvl="2" rtl="0" algn="l">
              <a:spcBef>
                <a:spcPts val="0"/>
              </a:spcBef>
              <a:spcAft>
                <a:spcPts val="0"/>
              </a:spcAft>
              <a:buSzPts val="2800"/>
              <a:buNone/>
              <a:defRPr b="1" sz="4400">
                <a:solidFill>
                  <a:schemeClr val="dk1"/>
                </a:solidFill>
                <a:latin typeface="Arial"/>
                <a:ea typeface="Arial"/>
                <a:cs typeface="Arial"/>
                <a:sym typeface="Arial"/>
              </a:defRPr>
            </a:lvl3pPr>
            <a:lvl4pPr indent="0" lvl="3" rtl="0" algn="l">
              <a:spcBef>
                <a:spcPts val="0"/>
              </a:spcBef>
              <a:spcAft>
                <a:spcPts val="0"/>
              </a:spcAft>
              <a:buSzPts val="2800"/>
              <a:buNone/>
              <a:defRPr b="1" sz="4400">
                <a:solidFill>
                  <a:schemeClr val="dk1"/>
                </a:solidFill>
                <a:latin typeface="Arial"/>
                <a:ea typeface="Arial"/>
                <a:cs typeface="Arial"/>
                <a:sym typeface="Arial"/>
              </a:defRPr>
            </a:lvl4pPr>
            <a:lvl5pPr indent="0" lvl="4" rtl="0" algn="l">
              <a:spcBef>
                <a:spcPts val="0"/>
              </a:spcBef>
              <a:spcAft>
                <a:spcPts val="0"/>
              </a:spcAft>
              <a:buSzPts val="2800"/>
              <a:buNone/>
              <a:defRPr b="1" sz="4400">
                <a:solidFill>
                  <a:schemeClr val="dk1"/>
                </a:solidFill>
                <a:latin typeface="Arial"/>
                <a:ea typeface="Arial"/>
                <a:cs typeface="Arial"/>
                <a:sym typeface="Arial"/>
              </a:defRPr>
            </a:lvl5pPr>
            <a:lvl6pPr indent="0" lvl="5" marL="457200" rtl="0" algn="ctr">
              <a:spcBef>
                <a:spcPts val="0"/>
              </a:spcBef>
              <a:spcAft>
                <a:spcPts val="0"/>
              </a:spcAft>
              <a:buSzPts val="2800"/>
              <a:buNone/>
              <a:defRPr sz="4400">
                <a:solidFill>
                  <a:schemeClr val="dk1"/>
                </a:solidFill>
                <a:latin typeface="Calibri"/>
                <a:ea typeface="Calibri"/>
                <a:cs typeface="Calibri"/>
                <a:sym typeface="Calibri"/>
              </a:defRPr>
            </a:lvl6pPr>
            <a:lvl7pPr indent="0" lvl="6" marL="914400" rtl="0" algn="ctr">
              <a:spcBef>
                <a:spcPts val="0"/>
              </a:spcBef>
              <a:spcAft>
                <a:spcPts val="0"/>
              </a:spcAft>
              <a:buSzPts val="2800"/>
              <a:buNone/>
              <a:defRPr sz="4400">
                <a:solidFill>
                  <a:schemeClr val="dk1"/>
                </a:solidFill>
                <a:latin typeface="Calibri"/>
                <a:ea typeface="Calibri"/>
                <a:cs typeface="Calibri"/>
                <a:sym typeface="Calibri"/>
              </a:defRPr>
            </a:lvl7pPr>
            <a:lvl8pPr indent="0" lvl="7" marL="1371600" rtl="0" algn="ctr">
              <a:spcBef>
                <a:spcPts val="0"/>
              </a:spcBef>
              <a:spcAft>
                <a:spcPts val="0"/>
              </a:spcAft>
              <a:buSzPts val="2800"/>
              <a:buNone/>
              <a:defRPr sz="4400">
                <a:solidFill>
                  <a:schemeClr val="dk1"/>
                </a:solidFill>
                <a:latin typeface="Calibri"/>
                <a:ea typeface="Calibri"/>
                <a:cs typeface="Calibri"/>
                <a:sym typeface="Calibri"/>
              </a:defRPr>
            </a:lvl8pPr>
            <a:lvl9pPr indent="0" lvl="8" marL="1828800" rtl="0" algn="ctr">
              <a:spcBef>
                <a:spcPts val="0"/>
              </a:spcBef>
              <a:spcAft>
                <a:spcPts val="0"/>
              </a:spcAft>
              <a:buSzPts val="2800"/>
              <a:buNone/>
              <a:defRPr sz="4400">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ior Slide: Lists">
  <p:cSld name="Interior Slide: Lists">
    <p:spTree>
      <p:nvGrpSpPr>
        <p:cNvPr id="71" name="Shape 71"/>
        <p:cNvGrpSpPr/>
        <p:nvPr/>
      </p:nvGrpSpPr>
      <p:grpSpPr>
        <a:xfrm>
          <a:off x="0" y="0"/>
          <a:ext cx="0" cy="0"/>
          <a:chOff x="0" y="0"/>
          <a:chExt cx="0" cy="0"/>
        </a:xfrm>
      </p:grpSpPr>
      <p:sp>
        <p:nvSpPr>
          <p:cNvPr id="72" name="Google Shape;72;p18"/>
          <p:cNvSpPr txBox="1"/>
          <p:nvPr>
            <p:ph type="title"/>
          </p:nvPr>
        </p:nvSpPr>
        <p:spPr>
          <a:xfrm>
            <a:off x="352650" y="88150"/>
            <a:ext cx="8438700" cy="591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666667"/>
              </a:buClr>
              <a:buSzPts val="2800"/>
              <a:buFont typeface="Arial"/>
              <a:buNone/>
              <a:defRPr b="1" i="0" sz="3000" u="none" cap="none" strike="noStrike">
                <a:solidFill>
                  <a:srgbClr val="666667"/>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
        <p:nvSpPr>
          <p:cNvPr id="73" name="Google Shape;73;p18"/>
          <p:cNvSpPr txBox="1"/>
          <p:nvPr>
            <p:ph idx="1" type="body"/>
          </p:nvPr>
        </p:nvSpPr>
        <p:spPr>
          <a:xfrm>
            <a:off x="352525" y="912575"/>
            <a:ext cx="8438700" cy="35838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1pPr>
            <a:lvl2pPr indent="-342900" lvl="1" marL="914400" marR="0" rtl="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2pPr>
            <a:lvl3pPr indent="-342900" lvl="2" marL="1371600" marR="0" rtl="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3pPr>
            <a:lvl4pPr indent="-342900" lvl="3" marL="1828800" marR="0" rtl="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4pPr>
            <a:lvl5pPr indent="-342900" lvl="4" marL="2286000" marR="0" rtl="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5pPr>
            <a:lvl6pPr indent="-342900" lvl="5" marL="2743200" marR="0" rtl="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6pPr>
            <a:lvl7pPr indent="-342900" lvl="6" marL="3200400" marR="0" rtl="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7pPr>
            <a:lvl8pPr indent="-342900" lvl="7" marL="3657600" marR="0" rtl="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8pPr>
            <a:lvl9pPr indent="-342900" lvl="8" marL="4114800" marR="0" rtl="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74" name="Shape 74"/>
        <p:cNvGrpSpPr/>
        <p:nvPr/>
      </p:nvGrpSpPr>
      <p:grpSpPr>
        <a:xfrm>
          <a:off x="0" y="0"/>
          <a:ext cx="0" cy="0"/>
          <a:chOff x="0" y="0"/>
          <a:chExt cx="0" cy="0"/>
        </a:xfrm>
      </p:grpSpPr>
      <p:sp>
        <p:nvSpPr>
          <p:cNvPr id="75" name="Google Shape;75;p19"/>
          <p:cNvSpPr txBox="1"/>
          <p:nvPr>
            <p:ph type="title"/>
          </p:nvPr>
        </p:nvSpPr>
        <p:spPr>
          <a:xfrm>
            <a:off x="323998" y="324000"/>
            <a:ext cx="6010200" cy="633300"/>
          </a:xfrm>
          <a:prstGeom prst="rect">
            <a:avLst/>
          </a:prstGeom>
          <a:noFill/>
          <a:ln>
            <a:noFill/>
          </a:ln>
        </p:spPr>
        <p:txBody>
          <a:bodyPr anchorCtr="0" anchor="b" bIns="91425" lIns="91425" spcFirstLastPara="1" rIns="91425" wrap="square" tIns="91425">
            <a:noAutofit/>
          </a:bodyPr>
          <a:lstStyle>
            <a:lvl1pPr lvl="0" marR="0" rtl="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p19"/>
          <p:cNvSpPr txBox="1"/>
          <p:nvPr>
            <p:ph idx="1" type="body"/>
          </p:nvPr>
        </p:nvSpPr>
        <p:spPr>
          <a:xfrm>
            <a:off x="324000" y="1917000"/>
            <a:ext cx="8488800" cy="25740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rtl="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rtl="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rtl="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rtl="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77" name="Google Shape;77;p19"/>
          <p:cNvSpPr txBox="1"/>
          <p:nvPr>
            <p:ph idx="10" type="dt"/>
          </p:nvPr>
        </p:nvSpPr>
        <p:spPr>
          <a:xfrm>
            <a:off x="323850" y="4759015"/>
            <a:ext cx="2057400" cy="189000"/>
          </a:xfrm>
          <a:prstGeom prst="rect">
            <a:avLst/>
          </a:prstGeom>
          <a:noFill/>
          <a:ln>
            <a:noFill/>
          </a:ln>
        </p:spPr>
        <p:txBody>
          <a:bodyPr anchorCtr="0" anchor="t" bIns="91425" lIns="91425" spcFirstLastPara="1" rIns="91425" wrap="square" tIns="91425">
            <a:noAutofit/>
          </a:bodyPr>
          <a:lstStyle>
            <a:lvl1pPr lvl="0" marR="0" rtl="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78" name="Google Shape;78;p19"/>
          <p:cNvSpPr txBox="1"/>
          <p:nvPr>
            <p:ph idx="11" type="ftr"/>
          </p:nvPr>
        </p:nvSpPr>
        <p:spPr>
          <a:xfrm>
            <a:off x="324000" y="4892400"/>
            <a:ext cx="2057400" cy="189000"/>
          </a:xfrm>
          <a:prstGeom prst="rect">
            <a:avLst/>
          </a:prstGeom>
          <a:noFill/>
          <a:ln>
            <a:noFill/>
          </a:ln>
        </p:spPr>
        <p:txBody>
          <a:bodyPr anchorCtr="0" anchor="t" bIns="91425" lIns="91425" spcFirstLastPara="1" rIns="91425" wrap="square" tIns="91425">
            <a:noAutofit/>
          </a:bodyPr>
          <a:lstStyle>
            <a:lvl1pPr lvl="0" marR="0" rtl="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79" name="Google Shape;79;p19"/>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9"/>
          <p:cNvSpPr txBox="1"/>
          <p:nvPr>
            <p:ph idx="2" type="body"/>
          </p:nvPr>
        </p:nvSpPr>
        <p:spPr>
          <a:xfrm>
            <a:off x="323850" y="1566000"/>
            <a:ext cx="8488800" cy="3510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800"/>
              </a:spcBef>
              <a:spcAft>
                <a:spcPts val="0"/>
              </a:spcAft>
              <a:buClr>
                <a:schemeClr val="accent1"/>
              </a:buClr>
              <a:buSzPts val="1600"/>
              <a:buFont typeface="Arial"/>
              <a:buNone/>
              <a:defRPr b="0" i="0" sz="1800" u="none" cap="none" strike="noStrike">
                <a:solidFill>
                  <a:srgbClr val="00569A"/>
                </a:solidFill>
                <a:latin typeface="Verdana"/>
                <a:ea typeface="Verdana"/>
                <a:cs typeface="Verdana"/>
                <a:sym typeface="Verdana"/>
              </a:defRPr>
            </a:lvl1pPr>
            <a:lvl2pPr indent="-317500" lvl="1" marL="914400" marR="0" rtl="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rtl="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rtl="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rtl="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pic>
        <p:nvPicPr>
          <p:cNvPr id="81" name="Google Shape;81;p19"/>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6" name="Shape 86"/>
        <p:cNvGrpSpPr/>
        <p:nvPr/>
      </p:nvGrpSpPr>
      <p:grpSpPr>
        <a:xfrm>
          <a:off x="0" y="0"/>
          <a:ext cx="0" cy="0"/>
          <a:chOff x="0" y="0"/>
          <a:chExt cx="0" cy="0"/>
        </a:xfrm>
      </p:grpSpPr>
      <p:sp>
        <p:nvSpPr>
          <p:cNvPr id="87" name="Google Shape;87;p2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8" name="Google Shape;88;p2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90" name="Shape 90"/>
        <p:cNvGrpSpPr/>
        <p:nvPr/>
      </p:nvGrpSpPr>
      <p:grpSpPr>
        <a:xfrm>
          <a:off x="0" y="0"/>
          <a:ext cx="0" cy="0"/>
          <a:chOff x="0" y="0"/>
          <a:chExt cx="0" cy="0"/>
        </a:xfrm>
      </p:grpSpPr>
      <p:sp>
        <p:nvSpPr>
          <p:cNvPr id="91" name="Google Shape;91;p2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3" name="Shape 93"/>
        <p:cNvGrpSpPr/>
        <p:nvPr/>
      </p:nvGrpSpPr>
      <p:grpSpPr>
        <a:xfrm>
          <a:off x="0" y="0"/>
          <a:ext cx="0" cy="0"/>
          <a:chOff x="0" y="0"/>
          <a:chExt cx="0" cy="0"/>
        </a:xfrm>
      </p:grpSpPr>
      <p:sp>
        <p:nvSpPr>
          <p:cNvPr id="94" name="Google Shape;94;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5" name="Google Shape;95;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6" name="Google Shape;96;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7" name="Shape 97"/>
        <p:cNvGrpSpPr/>
        <p:nvPr/>
      </p:nvGrpSpPr>
      <p:grpSpPr>
        <a:xfrm>
          <a:off x="0" y="0"/>
          <a:ext cx="0" cy="0"/>
          <a:chOff x="0" y="0"/>
          <a:chExt cx="0" cy="0"/>
        </a:xfrm>
      </p:grpSpPr>
      <p:sp>
        <p:nvSpPr>
          <p:cNvPr id="98" name="Google Shape;98;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2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0" name="Google Shape;100;p2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1" name="Google Shape;10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2" name="Shape 102"/>
        <p:cNvGrpSpPr/>
        <p:nvPr/>
      </p:nvGrpSpPr>
      <p:grpSpPr>
        <a:xfrm>
          <a:off x="0" y="0"/>
          <a:ext cx="0" cy="0"/>
          <a:chOff x="0" y="0"/>
          <a:chExt cx="0" cy="0"/>
        </a:xfrm>
      </p:grpSpPr>
      <p:sp>
        <p:nvSpPr>
          <p:cNvPr id="103" name="Google Shape;103;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sp>
        <p:nvSpPr>
          <p:cNvPr id="106" name="Google Shape;106;p2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7" name="Google Shape;107;p2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8" name="Google Shape;108;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9" name="Shape 109"/>
        <p:cNvGrpSpPr/>
        <p:nvPr/>
      </p:nvGrpSpPr>
      <p:grpSpPr>
        <a:xfrm>
          <a:off x="0" y="0"/>
          <a:ext cx="0" cy="0"/>
          <a:chOff x="0" y="0"/>
          <a:chExt cx="0" cy="0"/>
        </a:xfrm>
      </p:grpSpPr>
      <p:sp>
        <p:nvSpPr>
          <p:cNvPr id="110" name="Google Shape;110;p2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1" name="Google Shape;111;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2" name="Shape 112"/>
        <p:cNvGrpSpPr/>
        <p:nvPr/>
      </p:nvGrpSpPr>
      <p:grpSpPr>
        <a:xfrm>
          <a:off x="0" y="0"/>
          <a:ext cx="0" cy="0"/>
          <a:chOff x="0" y="0"/>
          <a:chExt cx="0" cy="0"/>
        </a:xfrm>
      </p:grpSpPr>
      <p:sp>
        <p:nvSpPr>
          <p:cNvPr id="113" name="Google Shape;113;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5" name="Google Shape;115;p2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6" name="Google Shape;116;p2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7" name="Google Shape;117;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8" name="Shape 118"/>
        <p:cNvGrpSpPr/>
        <p:nvPr/>
      </p:nvGrpSpPr>
      <p:grpSpPr>
        <a:xfrm>
          <a:off x="0" y="0"/>
          <a:ext cx="0" cy="0"/>
          <a:chOff x="0" y="0"/>
          <a:chExt cx="0" cy="0"/>
        </a:xfrm>
      </p:grpSpPr>
      <p:sp>
        <p:nvSpPr>
          <p:cNvPr id="119" name="Google Shape;119;p2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20" name="Google Shape;120;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1" name="Shape 121"/>
        <p:cNvGrpSpPr/>
        <p:nvPr/>
      </p:nvGrpSpPr>
      <p:grpSpPr>
        <a:xfrm>
          <a:off x="0" y="0"/>
          <a:ext cx="0" cy="0"/>
          <a:chOff x="0" y="0"/>
          <a:chExt cx="0" cy="0"/>
        </a:xfrm>
      </p:grpSpPr>
      <p:sp>
        <p:nvSpPr>
          <p:cNvPr id="122" name="Google Shape;122;p3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3" name="Google Shape;123;p3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24" name="Google Shape;124;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5" name="Shape 125"/>
        <p:cNvGrpSpPr/>
        <p:nvPr/>
      </p:nvGrpSpPr>
      <p:grpSpPr>
        <a:xfrm>
          <a:off x="0" y="0"/>
          <a:ext cx="0" cy="0"/>
          <a:chOff x="0" y="0"/>
          <a:chExt cx="0" cy="0"/>
        </a:xfrm>
      </p:grpSpPr>
      <p:sp>
        <p:nvSpPr>
          <p:cNvPr id="126" name="Google Shape;126;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32" name="Shape 132"/>
        <p:cNvGrpSpPr/>
        <p:nvPr/>
      </p:nvGrpSpPr>
      <p:grpSpPr>
        <a:xfrm>
          <a:off x="0" y="0"/>
          <a:ext cx="0" cy="0"/>
          <a:chOff x="0" y="0"/>
          <a:chExt cx="0" cy="0"/>
        </a:xfrm>
      </p:grpSpPr>
      <p:sp>
        <p:nvSpPr>
          <p:cNvPr id="133" name="Google Shape;133;p33"/>
          <p:cNvSpPr txBox="1"/>
          <p:nvPr>
            <p:ph type="title"/>
          </p:nvPr>
        </p:nvSpPr>
        <p:spPr>
          <a:xfrm>
            <a:off x="539999" y="279403"/>
            <a:ext cx="5095500" cy="52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34" name="Google Shape;134;p33"/>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5" name="Google Shape;135;p33"/>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6" name="Google Shape;136;p33"/>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37" name="Google Shape;137;p33"/>
          <p:cNvSpPr txBox="1"/>
          <p:nvPr>
            <p:ph idx="2" type="body"/>
          </p:nvPr>
        </p:nvSpPr>
        <p:spPr>
          <a:xfrm>
            <a:off x="540000" y="2593977"/>
            <a:ext cx="3635100" cy="1274700"/>
          </a:xfrm>
          <a:prstGeom prst="rect">
            <a:avLst/>
          </a:prstGeom>
          <a:noFill/>
          <a:ln>
            <a:noFill/>
          </a:ln>
        </p:spPr>
        <p:txBody>
          <a:bodyPr anchorCtr="0" anchor="t" bIns="91425" lIns="91425" spcFirstLastPara="1" rIns="91425" wrap="square" tIns="91425">
            <a:noAutofit/>
          </a:bodyPr>
          <a:lstStyle>
            <a:lvl1pPr indent="-317500" lvl="0" marL="457200" rtl="0">
              <a:lnSpc>
                <a:spcPct val="90000"/>
              </a:lnSpc>
              <a:spcBef>
                <a:spcPts val="200"/>
              </a:spcBef>
              <a:spcAft>
                <a:spcPts val="0"/>
              </a:spcAft>
              <a:buSzPts val="1400"/>
              <a:buFont typeface="Merriweather Sans"/>
              <a:buChar char="-"/>
              <a:defRPr/>
            </a:lvl1pPr>
            <a:lvl2pPr indent="-317500" lvl="1" marL="914400" rtl="0">
              <a:spcBef>
                <a:spcPts val="60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38" name="Shape 138"/>
        <p:cNvGrpSpPr/>
        <p:nvPr/>
      </p:nvGrpSpPr>
      <p:grpSpPr>
        <a:xfrm>
          <a:off x="0" y="0"/>
          <a:ext cx="0" cy="0"/>
          <a:chOff x="0" y="0"/>
          <a:chExt cx="0" cy="0"/>
        </a:xfrm>
      </p:grpSpPr>
      <p:sp>
        <p:nvSpPr>
          <p:cNvPr id="139" name="Google Shape;139;p34"/>
          <p:cNvSpPr/>
          <p:nvPr/>
        </p:nvSpPr>
        <p:spPr>
          <a:xfrm>
            <a:off x="144463" y="139702"/>
            <a:ext cx="88518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600" u="none" cap="none" strike="noStrike">
              <a:solidFill>
                <a:schemeClr val="lt1"/>
              </a:solidFill>
              <a:latin typeface="Calibri"/>
              <a:ea typeface="Calibri"/>
              <a:cs typeface="Calibri"/>
              <a:sym typeface="Calibri"/>
            </a:endParaRPr>
          </a:p>
        </p:txBody>
      </p:sp>
      <p:sp>
        <p:nvSpPr>
          <p:cNvPr id="140" name="Google Shape;140;p34"/>
          <p:cNvSpPr txBox="1"/>
          <p:nvPr>
            <p:ph type="ctrTitle"/>
          </p:nvPr>
        </p:nvSpPr>
        <p:spPr>
          <a:xfrm>
            <a:off x="549102" y="1247777"/>
            <a:ext cx="7281900" cy="12843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indent="-88900" lvl="1" marL="0" marR="0" rtl="0" algn="l">
              <a:spcBef>
                <a:spcPts val="0"/>
              </a:spcBef>
              <a:spcAft>
                <a:spcPts val="0"/>
              </a:spcAft>
              <a:buSzPts val="1400"/>
              <a:buChar char="○"/>
              <a:defRPr b="0" i="0" sz="1800" u="none" cap="none" strike="noStrike"/>
            </a:lvl2pPr>
            <a:lvl3pPr indent="-88900" lvl="2" marL="0" marR="0" rtl="0" algn="l">
              <a:spcBef>
                <a:spcPts val="0"/>
              </a:spcBef>
              <a:spcAft>
                <a:spcPts val="0"/>
              </a:spcAft>
              <a:buSzPts val="1400"/>
              <a:buChar char="■"/>
              <a:defRPr b="0" i="0" sz="1800" u="none" cap="none" strike="noStrike"/>
            </a:lvl3pPr>
            <a:lvl4pPr indent="-88900" lvl="3" marL="0" marR="0" rtl="0" algn="l">
              <a:spcBef>
                <a:spcPts val="0"/>
              </a:spcBef>
              <a:spcAft>
                <a:spcPts val="0"/>
              </a:spcAft>
              <a:buSzPts val="1400"/>
              <a:buChar char="●"/>
              <a:defRPr b="0" i="0" sz="1800" u="none" cap="none" strike="noStrike"/>
            </a:lvl4pPr>
            <a:lvl5pPr indent="-88900" lvl="4" marL="0" marR="0" rtl="0" algn="l">
              <a:spcBef>
                <a:spcPts val="0"/>
              </a:spcBef>
              <a:spcAft>
                <a:spcPts val="0"/>
              </a:spcAft>
              <a:buSzPts val="1400"/>
              <a:buChar char="○"/>
              <a:defRPr b="0" i="0" sz="1800" u="none" cap="none" strike="noStrike"/>
            </a:lvl5pPr>
            <a:lvl6pPr indent="-88900" lvl="5" marL="0" marR="0" rtl="0" algn="l">
              <a:spcBef>
                <a:spcPts val="0"/>
              </a:spcBef>
              <a:spcAft>
                <a:spcPts val="0"/>
              </a:spcAft>
              <a:buSzPts val="1400"/>
              <a:buChar char="■"/>
              <a:defRPr b="0" i="0" sz="1800" u="none" cap="none" strike="noStrike"/>
            </a:lvl6pPr>
            <a:lvl7pPr indent="-88900" lvl="6" marL="0" marR="0" rtl="0" algn="l">
              <a:spcBef>
                <a:spcPts val="0"/>
              </a:spcBef>
              <a:spcAft>
                <a:spcPts val="0"/>
              </a:spcAft>
              <a:buSzPts val="1400"/>
              <a:buChar char="●"/>
              <a:defRPr b="0" i="0" sz="1800" u="none" cap="none" strike="noStrike"/>
            </a:lvl7pPr>
            <a:lvl8pPr indent="-88900" lvl="7" marL="0" marR="0" rtl="0" algn="l">
              <a:spcBef>
                <a:spcPts val="0"/>
              </a:spcBef>
              <a:spcAft>
                <a:spcPts val="0"/>
              </a:spcAft>
              <a:buSzPts val="1400"/>
              <a:buChar char="○"/>
              <a:defRPr b="0" i="0" sz="1800" u="none" cap="none" strike="noStrike"/>
            </a:lvl8pPr>
            <a:lvl9pPr indent="-88900" lvl="8" marL="0" marR="0" rtl="0" algn="l">
              <a:spcBef>
                <a:spcPts val="0"/>
              </a:spcBef>
              <a:spcAft>
                <a:spcPts val="0"/>
              </a:spcAft>
              <a:buSzPts val="1400"/>
              <a:buChar char="■"/>
              <a:defRPr b="0" i="0" sz="1800" u="none" cap="none" strike="noStrike"/>
            </a:lvl9pPr>
          </a:lstStyle>
          <a:p/>
        </p:txBody>
      </p:sp>
      <p:pic>
        <p:nvPicPr>
          <p:cNvPr id="141" name="Google Shape;141;p34"/>
          <p:cNvPicPr preferRelativeResize="0"/>
          <p:nvPr/>
        </p:nvPicPr>
        <p:blipFill rotWithShape="1">
          <a:blip r:embed="rId2">
            <a:alphaModFix/>
          </a:blip>
          <a:srcRect b="0" l="0" r="0" t="0"/>
          <a:stretch/>
        </p:blipFill>
        <p:spPr>
          <a:xfrm>
            <a:off x="486834" y="279402"/>
            <a:ext cx="1854000" cy="339300"/>
          </a:xfrm>
          <a:prstGeom prst="rect">
            <a:avLst/>
          </a:prstGeom>
          <a:noFill/>
          <a:ln>
            <a:noFill/>
          </a:ln>
        </p:spPr>
      </p:pic>
      <p:sp>
        <p:nvSpPr>
          <p:cNvPr id="142" name="Google Shape;142;p34"/>
          <p:cNvSpPr txBox="1"/>
          <p:nvPr>
            <p:ph idx="1" type="body"/>
          </p:nvPr>
        </p:nvSpPr>
        <p:spPr>
          <a:xfrm>
            <a:off x="549104" y="4392616"/>
            <a:ext cx="2646300" cy="450900"/>
          </a:xfrm>
          <a:prstGeom prst="rect">
            <a:avLst/>
          </a:prstGeom>
          <a:noFill/>
          <a:ln>
            <a:noFill/>
          </a:ln>
        </p:spPr>
        <p:txBody>
          <a:bodyPr anchorCtr="0" anchor="t" bIns="91425" lIns="91425" spcFirstLastPara="1" rIns="91425" wrap="square" tIns="91425">
            <a:noAutofit/>
          </a:bodyPr>
          <a:lstStyle>
            <a:lvl1pPr indent="-228600" lvl="0" marL="457200" rtl="0" algn="l">
              <a:lnSpc>
                <a:spcPct val="80000"/>
              </a:lnSpc>
              <a:spcBef>
                <a:spcPts val="0"/>
              </a:spcBef>
              <a:spcAft>
                <a:spcPts val="0"/>
              </a:spcAft>
              <a:buSzPts val="1400"/>
              <a:buFont typeface="Arial"/>
              <a:buNone/>
              <a:defRPr/>
            </a:lvl1pPr>
            <a:lvl2pPr indent="-228600" lvl="1" marL="914400" rtl="0" algn="l">
              <a:spcBef>
                <a:spcPts val="0"/>
              </a:spcBef>
              <a:spcAft>
                <a:spcPts val="0"/>
              </a:spcAft>
              <a:buSzPts val="1400"/>
              <a:buFont typeface="Arial"/>
              <a:buNone/>
              <a:defRPr/>
            </a:lvl2pPr>
            <a:lvl3pPr indent="-228600" lvl="2" marL="1371600" rtl="0" algn="l">
              <a:spcBef>
                <a:spcPts val="0"/>
              </a:spcBef>
              <a:spcAft>
                <a:spcPts val="0"/>
              </a:spcAft>
              <a:buSzPts val="1400"/>
              <a:buFont typeface="Arial"/>
              <a:buNone/>
              <a:defRPr/>
            </a:lvl3pPr>
            <a:lvl4pPr indent="-228600" lvl="3" marL="1828800" rtl="0" algn="r">
              <a:spcBef>
                <a:spcPts val="0"/>
              </a:spcBef>
              <a:spcAft>
                <a:spcPts val="0"/>
              </a:spcAft>
              <a:buSzPts val="1400"/>
              <a:buFont typeface="Arial"/>
              <a:buNone/>
              <a:defRPr/>
            </a:lvl4pPr>
            <a:lvl5pPr indent="-228600" lvl="4" marL="2286000" rtl="0" algn="r">
              <a:spcBef>
                <a:spcPts val="0"/>
              </a:spcBef>
              <a:spcAft>
                <a:spcPts val="0"/>
              </a:spcAft>
              <a:buSzPts val="1400"/>
              <a:buFont typeface="Arial"/>
              <a:buNone/>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3" name="Google Shape;143;p34"/>
          <p:cNvSpPr txBox="1"/>
          <p:nvPr/>
        </p:nvSpPr>
        <p:spPr>
          <a:xfrm>
            <a:off x="539754" y="2738777"/>
            <a:ext cx="3608100" cy="30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Font typeface="Arial"/>
              <a:buNone/>
            </a:pPr>
            <a:r>
              <a:rPr b="0" i="0" lang="en" sz="1000" u="none" cap="none" strike="noStrike">
                <a:solidFill>
                  <a:srgbClr val="FFFFFF"/>
                </a:solidFill>
                <a:latin typeface="Arial"/>
                <a:ea typeface="Arial"/>
                <a:cs typeface="Arial"/>
                <a:sym typeface="Arial"/>
              </a:rPr>
              <a:t>ELEVATE BRANDS </a:t>
            </a:r>
            <a:endParaRPr/>
          </a:p>
          <a:p>
            <a:pPr indent="0" lvl="0" marL="0" marR="0" rtl="0" algn="l">
              <a:lnSpc>
                <a:spcPct val="100000"/>
              </a:lnSpc>
              <a:spcBef>
                <a:spcPts val="0"/>
              </a:spcBef>
              <a:spcAft>
                <a:spcPts val="0"/>
              </a:spcAft>
              <a:buClr>
                <a:srgbClr val="FFFFFF"/>
              </a:buClr>
              <a:buFont typeface="Arial"/>
              <a:buNone/>
            </a:pPr>
            <a:r>
              <a:rPr b="0" i="0" lang="en" sz="1000" u="none" cap="none" strike="noStrike">
                <a:solidFill>
                  <a:srgbClr val="FFFFFF"/>
                </a:solidFill>
                <a:latin typeface="Arial"/>
                <a:ea typeface="Arial"/>
                <a:cs typeface="Arial"/>
                <a:sym typeface="Arial"/>
              </a:rPr>
              <a:t>ACCELERATE PERFORMANCE</a:t>
            </a:r>
            <a:endParaRPr/>
          </a:p>
        </p:txBody>
      </p:sp>
      <p:sp>
        <p:nvSpPr>
          <p:cNvPr id="144" name="Google Shape;144;p34"/>
          <p:cNvSpPr txBox="1"/>
          <p:nvPr>
            <p:ph idx="11" type="ftr"/>
          </p:nvPr>
        </p:nvSpPr>
        <p:spPr>
          <a:xfrm>
            <a:off x="920575" y="457530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5" name="Google Shape;145;p34"/>
          <p:cNvSpPr txBox="1"/>
          <p:nvPr>
            <p:ph idx="12" type="sldNum"/>
          </p:nvPr>
        </p:nvSpPr>
        <p:spPr>
          <a:xfrm>
            <a:off x="542925" y="457530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type="obj">
  <p:cSld name="OBJECT">
    <p:spTree>
      <p:nvGrpSpPr>
        <p:cNvPr id="146" name="Shape 146"/>
        <p:cNvGrpSpPr/>
        <p:nvPr/>
      </p:nvGrpSpPr>
      <p:grpSpPr>
        <a:xfrm>
          <a:off x="0" y="0"/>
          <a:ext cx="0" cy="0"/>
          <a:chOff x="0" y="0"/>
          <a:chExt cx="0" cy="0"/>
        </a:xfrm>
      </p:grpSpPr>
      <p:sp>
        <p:nvSpPr>
          <p:cNvPr id="147" name="Google Shape;147;p35"/>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48" name="Google Shape;148;p35"/>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317500" lvl="0" marL="457200" rtl="0" algn="l">
              <a:spcBef>
                <a:spcPts val="640"/>
              </a:spcBef>
              <a:spcAft>
                <a:spcPts val="0"/>
              </a:spcAft>
              <a:buClr>
                <a:schemeClr val="dk1"/>
              </a:buClr>
              <a:buSzPts val="1400"/>
              <a:buFont typeface="Arial"/>
              <a:buChar char="•"/>
              <a:defRPr sz="3200">
                <a:solidFill>
                  <a:schemeClr val="dk1"/>
                </a:solidFill>
                <a:latin typeface="Calibri"/>
                <a:ea typeface="Calibri"/>
                <a:cs typeface="Calibri"/>
                <a:sym typeface="Calibri"/>
              </a:defRPr>
            </a:lvl1pPr>
            <a:lvl2pPr indent="-317500" lvl="1" marL="914400" rtl="0" algn="l">
              <a:spcBef>
                <a:spcPts val="560"/>
              </a:spcBef>
              <a:spcAft>
                <a:spcPts val="0"/>
              </a:spcAft>
              <a:buClr>
                <a:schemeClr val="dk1"/>
              </a:buClr>
              <a:buSzPts val="1400"/>
              <a:buFont typeface="Arial"/>
              <a:buChar char="–"/>
              <a:defRPr sz="2800">
                <a:solidFill>
                  <a:schemeClr val="dk1"/>
                </a:solidFill>
                <a:latin typeface="Calibri"/>
                <a:ea typeface="Calibri"/>
                <a:cs typeface="Calibri"/>
                <a:sym typeface="Calibri"/>
              </a:defRPr>
            </a:lvl2pPr>
            <a:lvl3pPr indent="-317500" lvl="2" marL="1371600" rtl="0" algn="l">
              <a:spcBef>
                <a:spcPts val="480"/>
              </a:spcBef>
              <a:spcAft>
                <a:spcPts val="0"/>
              </a:spcAft>
              <a:buClr>
                <a:schemeClr val="dk1"/>
              </a:buClr>
              <a:buSzPts val="1400"/>
              <a:buFont typeface="Arial"/>
              <a:buChar char="•"/>
              <a:defRPr sz="2400">
                <a:solidFill>
                  <a:schemeClr val="dk1"/>
                </a:solidFill>
                <a:latin typeface="Calibri"/>
                <a:ea typeface="Calibri"/>
                <a:cs typeface="Calibri"/>
                <a:sym typeface="Calibri"/>
              </a:defRPr>
            </a:lvl3pPr>
            <a:lvl4pPr indent="-317500" lvl="3" marL="18288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4pPr>
            <a:lvl5pPr indent="-317500" lvl="4" marL="22860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5pPr>
            <a:lvl6pPr indent="-317500" lvl="5" marL="27432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6pPr>
            <a:lvl7pPr indent="-317500" lvl="6" marL="32004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7pPr>
            <a:lvl8pPr indent="-317500" lvl="7" marL="36576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8pPr>
            <a:lvl9pPr indent="-317500" lvl="8" marL="41148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9pPr>
          </a:lstStyle>
          <a:p/>
        </p:txBody>
      </p:sp>
      <p:sp>
        <p:nvSpPr>
          <p:cNvPr id="149" name="Google Shape;149;p35"/>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50" name="Google Shape;150;p35"/>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1" name="Google Shape;151;p35"/>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Section Header">
  <p:cSld name="2_Section Header">
    <p:spTree>
      <p:nvGrpSpPr>
        <p:cNvPr id="152" name="Shape 152"/>
        <p:cNvGrpSpPr/>
        <p:nvPr/>
      </p:nvGrpSpPr>
      <p:grpSpPr>
        <a:xfrm>
          <a:off x="0" y="0"/>
          <a:ext cx="0" cy="0"/>
          <a:chOff x="0" y="0"/>
          <a:chExt cx="0" cy="0"/>
        </a:xfrm>
      </p:grpSpPr>
      <p:sp>
        <p:nvSpPr>
          <p:cNvPr id="153" name="Google Shape;153;p36"/>
          <p:cNvSpPr txBox="1"/>
          <p:nvPr>
            <p:ph type="title"/>
          </p:nvPr>
        </p:nvSpPr>
        <p:spPr>
          <a:xfrm>
            <a:off x="433387" y="433387"/>
            <a:ext cx="82692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54" name="Google Shape;154;p36"/>
          <p:cNvSpPr txBox="1"/>
          <p:nvPr>
            <p:ph idx="1" type="body"/>
          </p:nvPr>
        </p:nvSpPr>
        <p:spPr>
          <a:xfrm>
            <a:off x="446341" y="1149352"/>
            <a:ext cx="8256300" cy="35544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55" name="Google Shape;155;p36"/>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type="title">
  <p:cSld name="TITLE">
    <p:spTree>
      <p:nvGrpSpPr>
        <p:cNvPr id="156" name="Shape 156"/>
        <p:cNvGrpSpPr/>
        <p:nvPr/>
      </p:nvGrpSpPr>
      <p:grpSpPr>
        <a:xfrm>
          <a:off x="0" y="0"/>
          <a:ext cx="0" cy="0"/>
          <a:chOff x="0" y="0"/>
          <a:chExt cx="0" cy="0"/>
        </a:xfrm>
      </p:grpSpPr>
      <p:sp>
        <p:nvSpPr>
          <p:cNvPr id="157" name="Google Shape;157;p37"/>
          <p:cNvSpPr txBox="1"/>
          <p:nvPr>
            <p:ph type="ctrTitle"/>
          </p:nvPr>
        </p:nvSpPr>
        <p:spPr>
          <a:xfrm>
            <a:off x="685800" y="1597837"/>
            <a:ext cx="7772400" cy="1102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indent="-88900" lvl="1" marL="0" marR="0" rtl="0" algn="l">
              <a:spcBef>
                <a:spcPts val="0"/>
              </a:spcBef>
              <a:spcAft>
                <a:spcPts val="0"/>
              </a:spcAft>
              <a:buSzPts val="1400"/>
              <a:buChar char="○"/>
              <a:defRPr b="0" i="0" sz="1800" u="none" cap="none" strike="noStrike"/>
            </a:lvl2pPr>
            <a:lvl3pPr indent="-88900" lvl="2" marL="0" marR="0" rtl="0" algn="l">
              <a:spcBef>
                <a:spcPts val="0"/>
              </a:spcBef>
              <a:spcAft>
                <a:spcPts val="0"/>
              </a:spcAft>
              <a:buSzPts val="1400"/>
              <a:buChar char="■"/>
              <a:defRPr b="0" i="0" sz="1800" u="none" cap="none" strike="noStrike"/>
            </a:lvl3pPr>
            <a:lvl4pPr indent="-88900" lvl="3" marL="0" marR="0" rtl="0" algn="l">
              <a:spcBef>
                <a:spcPts val="0"/>
              </a:spcBef>
              <a:spcAft>
                <a:spcPts val="0"/>
              </a:spcAft>
              <a:buSzPts val="1400"/>
              <a:buChar char="●"/>
              <a:defRPr b="0" i="0" sz="1800" u="none" cap="none" strike="noStrike"/>
            </a:lvl4pPr>
            <a:lvl5pPr indent="-88900" lvl="4" marL="0" marR="0" rtl="0" algn="l">
              <a:spcBef>
                <a:spcPts val="0"/>
              </a:spcBef>
              <a:spcAft>
                <a:spcPts val="0"/>
              </a:spcAft>
              <a:buSzPts val="1400"/>
              <a:buChar char="○"/>
              <a:defRPr b="0" i="0" sz="1800" u="none" cap="none" strike="noStrike"/>
            </a:lvl5pPr>
            <a:lvl6pPr indent="-88900" lvl="5" marL="0" marR="0" rtl="0" algn="l">
              <a:spcBef>
                <a:spcPts val="0"/>
              </a:spcBef>
              <a:spcAft>
                <a:spcPts val="0"/>
              </a:spcAft>
              <a:buSzPts val="1400"/>
              <a:buChar char="■"/>
              <a:defRPr b="0" i="0" sz="1800" u="none" cap="none" strike="noStrike"/>
            </a:lvl6pPr>
            <a:lvl7pPr indent="-88900" lvl="6" marL="0" marR="0" rtl="0" algn="l">
              <a:spcBef>
                <a:spcPts val="0"/>
              </a:spcBef>
              <a:spcAft>
                <a:spcPts val="0"/>
              </a:spcAft>
              <a:buSzPts val="1400"/>
              <a:buChar char="●"/>
              <a:defRPr b="0" i="0" sz="1800" u="none" cap="none" strike="noStrike"/>
            </a:lvl7pPr>
            <a:lvl8pPr indent="-88900" lvl="7" marL="0" marR="0" rtl="0" algn="l">
              <a:spcBef>
                <a:spcPts val="0"/>
              </a:spcBef>
              <a:spcAft>
                <a:spcPts val="0"/>
              </a:spcAft>
              <a:buSzPts val="1400"/>
              <a:buChar char="○"/>
              <a:defRPr b="0" i="0" sz="1800" u="none" cap="none" strike="noStrike"/>
            </a:lvl8pPr>
            <a:lvl9pPr indent="-88900" lvl="8" marL="0" marR="0" rtl="0" algn="l">
              <a:spcBef>
                <a:spcPts val="0"/>
              </a:spcBef>
              <a:spcAft>
                <a:spcPts val="0"/>
              </a:spcAft>
              <a:buSzPts val="1400"/>
              <a:buChar char="■"/>
              <a:defRPr b="0" i="0" sz="1800" u="none" cap="none" strike="noStrike"/>
            </a:lvl9pPr>
          </a:lstStyle>
          <a:p/>
        </p:txBody>
      </p:sp>
      <p:sp>
        <p:nvSpPr>
          <p:cNvPr id="158" name="Google Shape;158;p37"/>
          <p:cNvSpPr txBox="1"/>
          <p:nvPr>
            <p:ph idx="1" type="subTitle"/>
          </p:nvPr>
        </p:nvSpPr>
        <p:spPr>
          <a:xfrm>
            <a:off x="1371602" y="2914652"/>
            <a:ext cx="6400800" cy="13143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64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1pPr>
            <a:lvl2pPr indent="0" lvl="1" marL="457200" marR="0" rtl="0" algn="ctr">
              <a:lnSpc>
                <a:spcPct val="100000"/>
              </a:lnSpc>
              <a:spcBef>
                <a:spcPts val="56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2pPr>
            <a:lvl3pPr indent="0" lvl="2" marL="914400" marR="0" rtl="0" algn="ctr">
              <a:lnSpc>
                <a:spcPct val="100000"/>
              </a:lnSpc>
              <a:spcBef>
                <a:spcPts val="48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3pPr>
            <a:lvl4pPr indent="0" lvl="3" marL="13716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4pPr>
            <a:lvl5pPr indent="0" lvl="4" marL="18288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5pPr>
            <a:lvl6pPr indent="0" lvl="5" marL="22860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6pPr>
            <a:lvl7pPr indent="0" lvl="6" marL="27432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7pPr>
            <a:lvl8pPr indent="0" lvl="7" marL="32004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8pPr>
            <a:lvl9pPr indent="0" lvl="8" marL="36576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159" name="Google Shape;159;p37"/>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0" name="Google Shape;160;p37"/>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1" name="Google Shape;161;p37"/>
          <p:cNvSpPr txBox="1"/>
          <p:nvPr>
            <p:ph idx="12" type="sldNum"/>
          </p:nvPr>
        </p:nvSpPr>
        <p:spPr>
          <a:xfrm>
            <a:off x="6553204" y="4767263"/>
            <a:ext cx="21336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spTree>
      <p:nvGrpSpPr>
        <p:cNvPr id="162" name="Shape 162"/>
        <p:cNvGrpSpPr/>
        <p:nvPr/>
      </p:nvGrpSpPr>
      <p:grpSpPr>
        <a:xfrm>
          <a:off x="0" y="0"/>
          <a:ext cx="0" cy="0"/>
          <a:chOff x="0" y="0"/>
          <a:chExt cx="0" cy="0"/>
        </a:xfrm>
      </p:grpSpPr>
      <p:sp>
        <p:nvSpPr>
          <p:cNvPr id="163" name="Google Shape;163;p38"/>
          <p:cNvSpPr/>
          <p:nvPr/>
        </p:nvSpPr>
        <p:spPr>
          <a:xfrm>
            <a:off x="0" y="3328987"/>
            <a:ext cx="91440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38"/>
          <p:cNvSpPr txBox="1"/>
          <p:nvPr>
            <p:ph type="title"/>
          </p:nvPr>
        </p:nvSpPr>
        <p:spPr>
          <a:xfrm>
            <a:off x="433387" y="1008305"/>
            <a:ext cx="7023600" cy="2250900"/>
          </a:xfrm>
          <a:prstGeom prst="rect">
            <a:avLst/>
          </a:prstGeom>
          <a:noFill/>
          <a:ln>
            <a:noFill/>
          </a:ln>
        </p:spPr>
        <p:txBody>
          <a:bodyPr anchorCtr="0" anchor="b" bIns="91425" lIns="91425" spcFirstLastPara="1" rIns="91425" wrap="square" tIns="91425">
            <a:noAutofit/>
          </a:bodyPr>
          <a:lstStyle>
            <a:lvl1pPr lvl="0" rtl="0" algn="l">
              <a:lnSpc>
                <a:spcPct val="80000"/>
              </a:lnSpc>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65" name="Google Shape;165;p38"/>
          <p:cNvSpPr txBox="1"/>
          <p:nvPr>
            <p:ph idx="1" type="body"/>
          </p:nvPr>
        </p:nvSpPr>
        <p:spPr>
          <a:xfrm>
            <a:off x="539750" y="4187830"/>
            <a:ext cx="2646300" cy="414900"/>
          </a:xfrm>
          <a:prstGeom prst="rect">
            <a:avLst/>
          </a:prstGeom>
          <a:noFill/>
          <a:ln>
            <a:noFill/>
          </a:ln>
        </p:spPr>
        <p:txBody>
          <a:bodyPr anchorCtr="0" anchor="t" bIns="91425" lIns="91425" spcFirstLastPara="1" rIns="91425" wrap="square" tIns="91425">
            <a:noAutofit/>
          </a:bodyPr>
          <a:lstStyle>
            <a:lvl1pPr indent="-228600" lvl="0" marL="457200" rtl="0" algn="l">
              <a:lnSpc>
                <a:spcPct val="80000"/>
              </a:lnSpc>
              <a:spcBef>
                <a:spcPts val="0"/>
              </a:spcBef>
              <a:spcAft>
                <a:spcPts val="0"/>
              </a:spcAft>
              <a:buSzPts val="1400"/>
              <a:buFont typeface="Arial"/>
              <a:buNone/>
              <a:defRPr/>
            </a:lvl1pPr>
            <a:lvl2pPr indent="-228600" lvl="1" marL="914400" rtl="0" algn="l">
              <a:spcBef>
                <a:spcPts val="0"/>
              </a:spcBef>
              <a:spcAft>
                <a:spcPts val="0"/>
              </a:spcAft>
              <a:buSzPts val="1400"/>
              <a:buFont typeface="Arial"/>
              <a:buNone/>
              <a:defRPr/>
            </a:lvl2pPr>
            <a:lvl3pPr indent="-228600" lvl="2" marL="1371600" rtl="0" algn="l">
              <a:spcBef>
                <a:spcPts val="0"/>
              </a:spcBef>
              <a:spcAft>
                <a:spcPts val="0"/>
              </a:spcAft>
              <a:buSzPts val="1400"/>
              <a:buFont typeface="Arial"/>
              <a:buNone/>
              <a:defRPr/>
            </a:lvl3pPr>
            <a:lvl4pPr indent="-228600" lvl="3" marL="1828800" rtl="0" algn="r">
              <a:spcBef>
                <a:spcPts val="0"/>
              </a:spcBef>
              <a:spcAft>
                <a:spcPts val="0"/>
              </a:spcAft>
              <a:buSzPts val="1400"/>
              <a:buFont typeface="Arial"/>
              <a:buNone/>
              <a:defRPr/>
            </a:lvl4pPr>
            <a:lvl5pPr indent="-228600" lvl="4" marL="2286000" rtl="0" algn="r">
              <a:spcBef>
                <a:spcPts val="0"/>
              </a:spcBef>
              <a:spcAft>
                <a:spcPts val="0"/>
              </a:spcAft>
              <a:buSzPts val="1400"/>
              <a:buFont typeface="Arial"/>
              <a:buNone/>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6" name="Google Shape;166;p38"/>
          <p:cNvSpPr txBox="1"/>
          <p:nvPr>
            <p:ph idx="2" type="body"/>
          </p:nvPr>
        </p:nvSpPr>
        <p:spPr>
          <a:xfrm>
            <a:off x="539750" y="4612989"/>
            <a:ext cx="2646300" cy="126900"/>
          </a:xfrm>
          <a:prstGeom prst="rect">
            <a:avLst/>
          </a:prstGeom>
          <a:noFill/>
          <a:ln>
            <a:noFill/>
          </a:ln>
        </p:spPr>
        <p:txBody>
          <a:bodyPr anchorCtr="0" anchor="t" bIns="91425" lIns="91425" spcFirstLastPara="1" rIns="91425" wrap="square" tIns="91425">
            <a:noAutofit/>
          </a:bodyPr>
          <a:lstStyle>
            <a:lvl1pPr indent="-228600" lvl="0" marL="457200" rtl="0" algn="l">
              <a:lnSpc>
                <a:spcPct val="80000"/>
              </a:lnSpc>
              <a:spcBef>
                <a:spcPts val="0"/>
              </a:spcBef>
              <a:spcAft>
                <a:spcPts val="0"/>
              </a:spcAft>
              <a:buSzPts val="1400"/>
              <a:buFont typeface="Arial"/>
              <a:buNone/>
              <a:defRPr/>
            </a:lvl1pPr>
            <a:lvl2pPr indent="-228600" lvl="1" marL="914400" rtl="0" algn="l">
              <a:spcBef>
                <a:spcPts val="0"/>
              </a:spcBef>
              <a:spcAft>
                <a:spcPts val="0"/>
              </a:spcAft>
              <a:buSzPts val="1400"/>
              <a:buFont typeface="Arial"/>
              <a:buNone/>
              <a:defRPr/>
            </a:lvl2pPr>
            <a:lvl3pPr indent="-228600" lvl="2" marL="1371600" rtl="0" algn="l">
              <a:spcBef>
                <a:spcPts val="0"/>
              </a:spcBef>
              <a:spcAft>
                <a:spcPts val="0"/>
              </a:spcAft>
              <a:buSzPts val="1400"/>
              <a:buFont typeface="Arial"/>
              <a:buNone/>
              <a:defRPr/>
            </a:lvl3pPr>
            <a:lvl4pPr indent="-228600" lvl="3" marL="1828800" rtl="0" algn="r">
              <a:spcBef>
                <a:spcPts val="0"/>
              </a:spcBef>
              <a:spcAft>
                <a:spcPts val="0"/>
              </a:spcAft>
              <a:buSzPts val="1400"/>
              <a:buFont typeface="Arial"/>
              <a:buNone/>
              <a:defRPr/>
            </a:lvl4pPr>
            <a:lvl5pPr indent="-228600" lvl="4" marL="2286000" rtl="0" algn="r">
              <a:spcBef>
                <a:spcPts val="0"/>
              </a:spcBef>
              <a:spcAft>
                <a:spcPts val="0"/>
              </a:spcAft>
              <a:buSzPts val="1400"/>
              <a:buFont typeface="Arial"/>
              <a:buNone/>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7" name="Google Shape;167;p38"/>
          <p:cNvSpPr txBox="1"/>
          <p:nvPr>
            <p:ph idx="3" type="body"/>
          </p:nvPr>
        </p:nvSpPr>
        <p:spPr>
          <a:xfrm>
            <a:off x="539750" y="4774843"/>
            <a:ext cx="2646300" cy="1896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8" name="Google Shape;168;p38"/>
          <p:cNvSpPr txBox="1"/>
          <p:nvPr/>
        </p:nvSpPr>
        <p:spPr>
          <a:xfrm>
            <a:off x="539754" y="3433069"/>
            <a:ext cx="3608100" cy="461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Font typeface="Arial"/>
              <a:buNone/>
            </a:pPr>
            <a:r>
              <a:rPr b="1" i="0" lang="en" sz="1000" u="none" cap="none" strike="noStrike">
                <a:solidFill>
                  <a:srgbClr val="FFFFFF"/>
                </a:solidFill>
                <a:latin typeface="Arial"/>
                <a:ea typeface="Arial"/>
                <a:cs typeface="Arial"/>
                <a:sym typeface="Arial"/>
              </a:rPr>
              <a:t>AVERY DENNISON | RBIS</a:t>
            </a:r>
            <a:endParaRPr/>
          </a:p>
          <a:p>
            <a:pPr indent="0" lvl="0" marL="0" marR="0" rtl="0" algn="l">
              <a:lnSpc>
                <a:spcPct val="100000"/>
              </a:lnSpc>
              <a:spcBef>
                <a:spcPts val="0"/>
              </a:spcBef>
              <a:spcAft>
                <a:spcPts val="0"/>
              </a:spcAft>
              <a:buClr>
                <a:srgbClr val="FFFFFF"/>
              </a:buClr>
              <a:buFont typeface="Arial"/>
              <a:buNone/>
            </a:pPr>
            <a:r>
              <a:rPr b="0" i="0" lang="en" sz="1000" u="none" cap="none" strike="noStrike">
                <a:solidFill>
                  <a:srgbClr val="FFFFFF"/>
                </a:solidFill>
                <a:latin typeface="Arial"/>
                <a:ea typeface="Arial"/>
                <a:cs typeface="Arial"/>
                <a:sym typeface="Arial"/>
              </a:rPr>
              <a:t>ELEVATE BRANDS </a:t>
            </a:r>
            <a:endParaRPr/>
          </a:p>
          <a:p>
            <a:pPr indent="0" lvl="0" marL="0" marR="0" rtl="0" algn="l">
              <a:lnSpc>
                <a:spcPct val="100000"/>
              </a:lnSpc>
              <a:spcBef>
                <a:spcPts val="0"/>
              </a:spcBef>
              <a:spcAft>
                <a:spcPts val="0"/>
              </a:spcAft>
              <a:buClr>
                <a:srgbClr val="FFFFFF"/>
              </a:buClr>
              <a:buFont typeface="Arial"/>
              <a:buNone/>
            </a:pPr>
            <a:r>
              <a:rPr b="0" i="0" lang="en" sz="1000" u="none" cap="none" strike="noStrike">
                <a:solidFill>
                  <a:srgbClr val="FFFFFF"/>
                </a:solidFill>
                <a:latin typeface="Arial"/>
                <a:ea typeface="Arial"/>
                <a:cs typeface="Arial"/>
                <a:sym typeface="Arial"/>
              </a:rPr>
              <a:t>ACCELERATE PERFORMANCE</a:t>
            </a:r>
            <a:endParaRPr/>
          </a:p>
        </p:txBody>
      </p:sp>
      <p:pic>
        <p:nvPicPr>
          <p:cNvPr id="169" name="Google Shape;169;p38"/>
          <p:cNvPicPr preferRelativeResize="0"/>
          <p:nvPr/>
        </p:nvPicPr>
        <p:blipFill rotWithShape="1">
          <a:blip r:embed="rId2">
            <a:alphaModFix/>
          </a:blip>
          <a:srcRect b="0" l="0" r="0" t="0"/>
          <a:stretch/>
        </p:blipFill>
        <p:spPr>
          <a:xfrm>
            <a:off x="378306" y="444500"/>
            <a:ext cx="2249400" cy="4116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170" name="Shape 170"/>
        <p:cNvGrpSpPr/>
        <p:nvPr/>
      </p:nvGrpSpPr>
      <p:grpSpPr>
        <a:xfrm>
          <a:off x="0" y="0"/>
          <a:ext cx="0" cy="0"/>
          <a:chOff x="0" y="0"/>
          <a:chExt cx="0" cy="0"/>
        </a:xfrm>
      </p:grpSpPr>
      <p:sp>
        <p:nvSpPr>
          <p:cNvPr id="171" name="Google Shape;171;p39"/>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72" name="Google Shape;172;p39"/>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3" name="Google Shape;173;p39"/>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4" name="Google Shape;174;p39"/>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75" name="Google Shape;175;p39"/>
          <p:cNvSpPr txBox="1"/>
          <p:nvPr>
            <p:ph idx="2" type="body"/>
          </p:nvPr>
        </p:nvSpPr>
        <p:spPr>
          <a:xfrm>
            <a:off x="540004" y="2593977"/>
            <a:ext cx="3635100" cy="1274700"/>
          </a:xfrm>
          <a:prstGeom prst="rect">
            <a:avLst/>
          </a:prstGeom>
          <a:noFill/>
          <a:ln>
            <a:noFill/>
          </a:ln>
        </p:spPr>
        <p:txBody>
          <a:bodyPr anchorCtr="0" anchor="t" bIns="91425" lIns="91425" spcFirstLastPara="1" rIns="91425" wrap="square" tIns="91425">
            <a:noAutofit/>
          </a:bodyPr>
          <a:lstStyle>
            <a:lvl1pPr indent="-317500" lvl="0" marL="457200" rtl="0">
              <a:lnSpc>
                <a:spcPct val="90000"/>
              </a:lnSpc>
              <a:spcBef>
                <a:spcPts val="200"/>
              </a:spcBef>
              <a:spcAft>
                <a:spcPts val="0"/>
              </a:spcAft>
              <a:buSzPts val="1400"/>
              <a:buFont typeface="Merriweather"/>
              <a:buChar char="-"/>
              <a:defRPr/>
            </a:lvl1pPr>
            <a:lvl2pPr indent="-317500" lvl="1" marL="914400" rtl="0">
              <a:spcBef>
                <a:spcPts val="60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6" name="Google Shape;176;p39"/>
          <p:cNvSpPr txBox="1"/>
          <p:nvPr>
            <p:ph idx="3" type="body"/>
          </p:nvPr>
        </p:nvSpPr>
        <p:spPr>
          <a:xfrm>
            <a:off x="6025359" y="540001"/>
            <a:ext cx="1805700" cy="19920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300"/>
              </a:spcBef>
              <a:spcAft>
                <a:spcPts val="0"/>
              </a:spcAft>
              <a:buSzPts val="1400"/>
              <a:buChar char="–"/>
              <a:defRPr/>
            </a:lvl2pPr>
            <a:lvl3pPr indent="-317500" lvl="2" marL="1371600" rtl="0">
              <a:spcBef>
                <a:spcPts val="60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7" name="Google Shape;177;p39"/>
          <p:cNvSpPr txBox="1"/>
          <p:nvPr>
            <p:ph idx="4" type="body"/>
          </p:nvPr>
        </p:nvSpPr>
        <p:spPr>
          <a:xfrm>
            <a:off x="6025359" y="2593977"/>
            <a:ext cx="1805700" cy="20019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300"/>
              </a:spcBef>
              <a:spcAft>
                <a:spcPts val="0"/>
              </a:spcAft>
              <a:buSzPts val="1400"/>
              <a:buChar char="–"/>
              <a:defRPr/>
            </a:lvl2pPr>
            <a:lvl3pPr indent="-317500" lvl="2" marL="1371600" rtl="0">
              <a:spcBef>
                <a:spcPts val="60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178" name="Shape 178"/>
        <p:cNvGrpSpPr/>
        <p:nvPr/>
      </p:nvGrpSpPr>
      <p:grpSpPr>
        <a:xfrm>
          <a:off x="0" y="0"/>
          <a:ext cx="0" cy="0"/>
          <a:chOff x="0" y="0"/>
          <a:chExt cx="0" cy="0"/>
        </a:xfrm>
      </p:grpSpPr>
      <p:sp>
        <p:nvSpPr>
          <p:cNvPr id="179" name="Google Shape;179;p40"/>
          <p:cNvSpPr/>
          <p:nvPr>
            <p:ph idx="2" type="pic"/>
          </p:nvPr>
        </p:nvSpPr>
        <p:spPr>
          <a:xfrm>
            <a:off x="0" y="605121"/>
            <a:ext cx="9144000" cy="4039800"/>
          </a:xfrm>
          <a:prstGeom prst="rect">
            <a:avLst/>
          </a:prstGeom>
          <a:solidFill>
            <a:srgbClr val="7F7F7F"/>
          </a:solidFill>
          <a:ln>
            <a:noFill/>
          </a:ln>
        </p:spPr>
        <p:txBody>
          <a:bodyPr anchorCtr="0" anchor="ctr" bIns="91425" lIns="91425" spcFirstLastPara="1" rIns="91425" wrap="square" tIns="91425">
            <a:noAutofit/>
          </a:bodyPr>
          <a:lstStyle>
            <a:lvl1pPr lvl="0">
              <a:spcBef>
                <a:spcPts val="0"/>
              </a:spcBef>
              <a:spcAft>
                <a:spcPts val="0"/>
              </a:spcAft>
              <a:buNone/>
              <a:defRPr/>
            </a:lvl1pPr>
          </a:lstStyle>
          <a:p/>
        </p:txBody>
      </p:sp>
      <p:sp>
        <p:nvSpPr>
          <p:cNvPr id="180" name="Google Shape;180;p40"/>
          <p:cNvSpPr txBox="1"/>
          <p:nvPr>
            <p:ph idx="1" type="body"/>
          </p:nvPr>
        </p:nvSpPr>
        <p:spPr>
          <a:xfrm>
            <a:off x="249383" y="931072"/>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rtl="0">
              <a:spcBef>
                <a:spcPts val="0"/>
              </a:spcBef>
              <a:spcAft>
                <a:spcPts val="0"/>
              </a:spcAft>
              <a:buClr>
                <a:srgbClr val="C21420"/>
              </a:buClr>
              <a:buSzPts val="1400"/>
              <a:buFont typeface="Arial"/>
              <a:buNone/>
              <a:defRPr b="1" sz="1800">
                <a:solidFill>
                  <a:srgbClr val="C21420"/>
                </a:solidFill>
                <a:latin typeface="Arial"/>
                <a:ea typeface="Arial"/>
                <a:cs typeface="Arial"/>
                <a:sym typeface="Arial"/>
              </a:defRPr>
            </a:lvl1pPr>
            <a:lvl2pPr indent="-317500" lvl="1" marL="914400" rtl="0">
              <a:spcBef>
                <a:spcPts val="0"/>
              </a:spcBef>
              <a:spcAft>
                <a:spcPts val="0"/>
              </a:spcAft>
              <a:buSzPts val="1400"/>
              <a:buChar char="–"/>
              <a:defRPr b="1">
                <a:solidFill>
                  <a:srgbClr val="C21420"/>
                </a:solidFill>
                <a:latin typeface="Arial"/>
                <a:ea typeface="Arial"/>
                <a:cs typeface="Arial"/>
                <a:sym typeface="Arial"/>
              </a:defRPr>
            </a:lvl2pPr>
            <a:lvl3pPr indent="-317500" lvl="2" marL="1371600" rtl="0">
              <a:spcBef>
                <a:spcPts val="0"/>
              </a:spcBef>
              <a:spcAft>
                <a:spcPts val="0"/>
              </a:spcAft>
              <a:buSzPts val="1400"/>
              <a:buChar char="•"/>
              <a:defRPr b="1">
                <a:solidFill>
                  <a:srgbClr val="C21420"/>
                </a:solidFill>
                <a:latin typeface="Arial"/>
                <a:ea typeface="Arial"/>
                <a:cs typeface="Arial"/>
                <a:sym typeface="Arial"/>
              </a:defRPr>
            </a:lvl3pPr>
            <a:lvl4pPr indent="-317500" lvl="3" marL="1828800" rtl="0">
              <a:spcBef>
                <a:spcPts val="0"/>
              </a:spcBef>
              <a:spcAft>
                <a:spcPts val="0"/>
              </a:spcAft>
              <a:buSzPts val="1400"/>
              <a:buChar char="–"/>
              <a:defRPr b="1">
                <a:solidFill>
                  <a:srgbClr val="C21420"/>
                </a:solidFill>
                <a:latin typeface="Arial"/>
                <a:ea typeface="Arial"/>
                <a:cs typeface="Arial"/>
                <a:sym typeface="Arial"/>
              </a:defRPr>
            </a:lvl4pPr>
            <a:lvl5pPr indent="-317500" lvl="4" marL="2286000" rtl="0">
              <a:spcBef>
                <a:spcPts val="0"/>
              </a:spcBef>
              <a:spcAft>
                <a:spcPts val="0"/>
              </a:spcAft>
              <a:buSzPts val="1400"/>
              <a:buChar char="»"/>
              <a:defRPr b="1">
                <a:solidFill>
                  <a:srgbClr val="C21420"/>
                </a:solidFill>
                <a:latin typeface="Arial"/>
                <a:ea typeface="Arial"/>
                <a:cs typeface="Arial"/>
                <a:sym typeface="Arial"/>
              </a:defRPr>
            </a:lvl5pPr>
            <a:lvl6pPr indent="-317500" lvl="5" marL="2743200" rtl="0">
              <a:spcBef>
                <a:spcPts val="0"/>
              </a:spcBef>
              <a:spcAft>
                <a:spcPts val="0"/>
              </a:spcAft>
              <a:buSzPts val="1400"/>
              <a:buChar char="•"/>
              <a:defRPr sz="2000">
                <a:solidFill>
                  <a:schemeClr val="dk1"/>
                </a:solidFill>
                <a:latin typeface="Calibri"/>
                <a:ea typeface="Calibri"/>
                <a:cs typeface="Calibri"/>
                <a:sym typeface="Calibri"/>
              </a:defRPr>
            </a:lvl6pPr>
            <a:lvl7pPr indent="-317500" lvl="6" marL="3200400" rtl="0">
              <a:spcBef>
                <a:spcPts val="0"/>
              </a:spcBef>
              <a:spcAft>
                <a:spcPts val="0"/>
              </a:spcAft>
              <a:buSzPts val="1400"/>
              <a:buChar char="•"/>
              <a:defRPr sz="2000">
                <a:solidFill>
                  <a:schemeClr val="dk1"/>
                </a:solidFill>
                <a:latin typeface="Calibri"/>
                <a:ea typeface="Calibri"/>
                <a:cs typeface="Calibri"/>
                <a:sym typeface="Calibri"/>
              </a:defRPr>
            </a:lvl7pPr>
            <a:lvl8pPr indent="-317500" lvl="7" marL="3657600" rtl="0">
              <a:spcBef>
                <a:spcPts val="0"/>
              </a:spcBef>
              <a:spcAft>
                <a:spcPts val="0"/>
              </a:spcAft>
              <a:buSzPts val="1400"/>
              <a:buChar char="•"/>
              <a:defRPr sz="2000">
                <a:solidFill>
                  <a:schemeClr val="dk1"/>
                </a:solidFill>
                <a:latin typeface="Calibri"/>
                <a:ea typeface="Calibri"/>
                <a:cs typeface="Calibri"/>
                <a:sym typeface="Calibri"/>
              </a:defRPr>
            </a:lvl8pPr>
            <a:lvl9pPr indent="-317500" lvl="8" marL="4114800" rtl="0">
              <a:spcBef>
                <a:spcPts val="0"/>
              </a:spcBef>
              <a:spcAft>
                <a:spcPts val="0"/>
              </a:spcAft>
              <a:buSzPts val="1400"/>
              <a:buChar char="•"/>
              <a:defRPr sz="2000">
                <a:solidFill>
                  <a:schemeClr val="dk1"/>
                </a:solidFill>
                <a:latin typeface="Calibri"/>
                <a:ea typeface="Calibri"/>
                <a:cs typeface="Calibri"/>
                <a:sym typeface="Calibri"/>
              </a:defRPr>
            </a:lvl9pPr>
          </a:lstStyle>
          <a:p/>
        </p:txBody>
      </p:sp>
      <p:sp>
        <p:nvSpPr>
          <p:cNvPr id="181" name="Google Shape;181;p40"/>
          <p:cNvSpPr txBox="1"/>
          <p:nvPr>
            <p:ph idx="3" type="body"/>
          </p:nvPr>
        </p:nvSpPr>
        <p:spPr>
          <a:xfrm>
            <a:off x="352302" y="2305135"/>
            <a:ext cx="4360200" cy="1608900"/>
          </a:xfrm>
          <a:prstGeom prst="rect">
            <a:avLst/>
          </a:prstGeom>
          <a:noFill/>
          <a:ln>
            <a:noFill/>
          </a:ln>
        </p:spPr>
        <p:txBody>
          <a:bodyPr anchorCtr="0" anchor="t" bIns="91425" lIns="91425" spcFirstLastPara="1" rIns="91425" wrap="square" tIns="91425">
            <a:noAutofit/>
          </a:bodyPr>
          <a:lstStyle>
            <a:lvl1pPr indent="-228600" lvl="0" marL="457200" rtl="0">
              <a:spcBef>
                <a:spcPts val="150"/>
              </a:spcBef>
              <a:spcAft>
                <a:spcPts val="0"/>
              </a:spcAft>
              <a:buClr>
                <a:schemeClr val="lt1"/>
              </a:buClr>
              <a:buSzPts val="1400"/>
              <a:buFont typeface="Arial"/>
              <a:buNone/>
              <a:defRPr b="0" sz="1200">
                <a:solidFill>
                  <a:schemeClr val="lt1"/>
                </a:solidFill>
                <a:latin typeface="Arial"/>
                <a:ea typeface="Arial"/>
                <a:cs typeface="Arial"/>
                <a:sym typeface="Arial"/>
              </a:defRPr>
            </a:lvl1pPr>
            <a:lvl2pPr indent="-317500" lvl="1" marL="914400" rtl="0">
              <a:spcBef>
                <a:spcPts val="150"/>
              </a:spcBef>
              <a:spcAft>
                <a:spcPts val="0"/>
              </a:spcAft>
              <a:buClr>
                <a:schemeClr val="lt1"/>
              </a:buClr>
              <a:buSzPts val="1400"/>
              <a:buFont typeface="Arial"/>
              <a:buChar char="•"/>
              <a:defRPr b="0" sz="1200">
                <a:solidFill>
                  <a:schemeClr val="lt1"/>
                </a:solidFill>
                <a:latin typeface="Arial"/>
                <a:ea typeface="Arial"/>
                <a:cs typeface="Arial"/>
                <a:sym typeface="Arial"/>
              </a:defRPr>
            </a:lvl2pPr>
            <a:lvl3pPr indent="-317500" lvl="2" marL="1371600" rtl="0">
              <a:spcBef>
                <a:spcPts val="150"/>
              </a:spcBef>
              <a:spcAft>
                <a:spcPts val="0"/>
              </a:spcAft>
              <a:buSzPts val="1400"/>
              <a:buChar char="•"/>
              <a:defRPr b="0" sz="1200">
                <a:solidFill>
                  <a:schemeClr val="lt1"/>
                </a:solidFill>
                <a:latin typeface="Arial"/>
                <a:ea typeface="Arial"/>
                <a:cs typeface="Arial"/>
                <a:sym typeface="Arial"/>
              </a:defRPr>
            </a:lvl3pPr>
            <a:lvl4pPr indent="-317500" lvl="3" marL="1828800" rtl="0">
              <a:spcBef>
                <a:spcPts val="15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sz="2000">
                <a:solidFill>
                  <a:schemeClr val="dk1"/>
                </a:solidFill>
                <a:latin typeface="Calibri"/>
                <a:ea typeface="Calibri"/>
                <a:cs typeface="Calibri"/>
                <a:sym typeface="Calibri"/>
              </a:defRPr>
            </a:lvl6pPr>
            <a:lvl7pPr indent="-317500" lvl="6" marL="3200400" rtl="0">
              <a:spcBef>
                <a:spcPts val="0"/>
              </a:spcBef>
              <a:spcAft>
                <a:spcPts val="0"/>
              </a:spcAft>
              <a:buSzPts val="1400"/>
              <a:buChar char="•"/>
              <a:defRPr sz="2000">
                <a:solidFill>
                  <a:schemeClr val="dk1"/>
                </a:solidFill>
                <a:latin typeface="Calibri"/>
                <a:ea typeface="Calibri"/>
                <a:cs typeface="Calibri"/>
                <a:sym typeface="Calibri"/>
              </a:defRPr>
            </a:lvl7pPr>
            <a:lvl8pPr indent="-317500" lvl="7" marL="3657600" rtl="0">
              <a:spcBef>
                <a:spcPts val="0"/>
              </a:spcBef>
              <a:spcAft>
                <a:spcPts val="0"/>
              </a:spcAft>
              <a:buSzPts val="1400"/>
              <a:buChar char="•"/>
              <a:defRPr sz="2000">
                <a:solidFill>
                  <a:schemeClr val="dk1"/>
                </a:solidFill>
                <a:latin typeface="Calibri"/>
                <a:ea typeface="Calibri"/>
                <a:cs typeface="Calibri"/>
                <a:sym typeface="Calibri"/>
              </a:defRPr>
            </a:lvl8pPr>
            <a:lvl9pPr indent="-317500" lvl="8" marL="4114800" rtl="0">
              <a:spcBef>
                <a:spcPts val="0"/>
              </a:spcBef>
              <a:spcAft>
                <a:spcPts val="0"/>
              </a:spcAft>
              <a:buSzPts val="1400"/>
              <a:buChar char="•"/>
              <a:defRPr sz="2000">
                <a:solidFill>
                  <a:schemeClr val="dk1"/>
                </a:solidFill>
                <a:latin typeface="Calibri"/>
                <a:ea typeface="Calibri"/>
                <a:cs typeface="Calibri"/>
                <a:sym typeface="Calibri"/>
              </a:defRPr>
            </a:lvl9pPr>
          </a:lstStyle>
          <a:p/>
        </p:txBody>
      </p:sp>
      <p:sp>
        <p:nvSpPr>
          <p:cNvPr id="182" name="Google Shape;182;p40"/>
          <p:cNvSpPr txBox="1"/>
          <p:nvPr>
            <p:ph idx="4" type="body"/>
          </p:nvPr>
        </p:nvSpPr>
        <p:spPr>
          <a:xfrm>
            <a:off x="352302" y="2117529"/>
            <a:ext cx="4360200" cy="1875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Clr>
                <a:srgbClr val="C21420"/>
              </a:buClr>
              <a:buSzPts val="1400"/>
              <a:buFont typeface="Arial"/>
              <a:buNone/>
              <a:defRPr b="1" sz="1200">
                <a:solidFill>
                  <a:srgbClr val="C21420"/>
                </a:solidFill>
                <a:latin typeface="Arial"/>
                <a:ea typeface="Arial"/>
                <a:cs typeface="Arial"/>
                <a:sym typeface="Arial"/>
              </a:defRPr>
            </a:lvl1pPr>
            <a:lvl2pPr indent="-228600" lvl="1" marL="914400" rtl="0">
              <a:spcBef>
                <a:spcPts val="0"/>
              </a:spcBef>
              <a:spcAft>
                <a:spcPts val="0"/>
              </a:spcAft>
              <a:buClr>
                <a:srgbClr val="888888"/>
              </a:buClr>
              <a:buSzPts val="1400"/>
              <a:buFont typeface="Calibri"/>
              <a:buNone/>
              <a:defRPr sz="1800">
                <a:solidFill>
                  <a:srgbClr val="888888"/>
                </a:solidFill>
              </a:defRPr>
            </a:lvl2pPr>
            <a:lvl3pPr indent="-228600" lvl="2" marL="1371600" rtl="0">
              <a:spcBef>
                <a:spcPts val="0"/>
              </a:spcBef>
              <a:spcAft>
                <a:spcPts val="0"/>
              </a:spcAft>
              <a:buClr>
                <a:srgbClr val="888888"/>
              </a:buClr>
              <a:buSzPts val="1400"/>
              <a:buFont typeface="Calibri"/>
              <a:buNone/>
              <a:defRPr sz="1600">
                <a:solidFill>
                  <a:srgbClr val="888888"/>
                </a:solidFill>
              </a:defRPr>
            </a:lvl3pPr>
            <a:lvl4pPr indent="-228600" lvl="3" marL="1828800" rtl="0">
              <a:spcBef>
                <a:spcPts val="0"/>
              </a:spcBef>
              <a:spcAft>
                <a:spcPts val="0"/>
              </a:spcAft>
              <a:buClr>
                <a:srgbClr val="888888"/>
              </a:buClr>
              <a:buSzPts val="1400"/>
              <a:buFont typeface="Calibri"/>
              <a:buNone/>
              <a:defRPr sz="1400">
                <a:solidFill>
                  <a:srgbClr val="888888"/>
                </a:solidFill>
              </a:defRPr>
            </a:lvl4pPr>
            <a:lvl5pPr indent="-228600" lvl="4" marL="2286000" rtl="0">
              <a:spcBef>
                <a:spcPts val="0"/>
              </a:spcBef>
              <a:spcAft>
                <a:spcPts val="0"/>
              </a:spcAft>
              <a:buClr>
                <a:srgbClr val="888888"/>
              </a:buClr>
              <a:buSzPts val="1400"/>
              <a:buFont typeface="Calibri"/>
              <a:buNone/>
              <a:defRPr sz="1400">
                <a:solidFill>
                  <a:srgbClr val="888888"/>
                </a:solidFill>
              </a:defRPr>
            </a:lvl5pPr>
            <a:lvl6pPr indent="-228600" lvl="5" marL="2743200" rtl="0">
              <a:spcBef>
                <a:spcPts val="0"/>
              </a:spcBef>
              <a:spcAft>
                <a:spcPts val="0"/>
              </a:spcAft>
              <a:buClr>
                <a:srgbClr val="888888"/>
              </a:buClr>
              <a:buSzPts val="1400"/>
              <a:buFont typeface="Calibri"/>
              <a:buNone/>
              <a:defRPr sz="1400">
                <a:solidFill>
                  <a:srgbClr val="888888"/>
                </a:solidFill>
              </a:defRPr>
            </a:lvl6pPr>
            <a:lvl7pPr indent="-228600" lvl="6" marL="3200400" rtl="0">
              <a:spcBef>
                <a:spcPts val="0"/>
              </a:spcBef>
              <a:spcAft>
                <a:spcPts val="0"/>
              </a:spcAft>
              <a:buClr>
                <a:srgbClr val="888888"/>
              </a:buClr>
              <a:buSzPts val="1400"/>
              <a:buFont typeface="Calibri"/>
              <a:buNone/>
              <a:defRPr sz="1400">
                <a:solidFill>
                  <a:srgbClr val="888888"/>
                </a:solidFill>
              </a:defRPr>
            </a:lvl7pPr>
            <a:lvl8pPr indent="-228600" lvl="7" marL="3657600" rtl="0">
              <a:spcBef>
                <a:spcPts val="0"/>
              </a:spcBef>
              <a:spcAft>
                <a:spcPts val="0"/>
              </a:spcAft>
              <a:buClr>
                <a:srgbClr val="888888"/>
              </a:buClr>
              <a:buSzPts val="1400"/>
              <a:buFont typeface="Calibri"/>
              <a:buNone/>
              <a:defRPr sz="1400">
                <a:solidFill>
                  <a:srgbClr val="888888"/>
                </a:solidFill>
              </a:defRPr>
            </a:lvl8pPr>
            <a:lvl9pPr indent="-228600" lvl="8" marL="4114800" rtl="0">
              <a:spcBef>
                <a:spcPts val="0"/>
              </a:spcBef>
              <a:spcAft>
                <a:spcPts val="0"/>
              </a:spcAft>
              <a:buClr>
                <a:srgbClr val="888888"/>
              </a:buClr>
              <a:buSzPts val="1400"/>
              <a:buFont typeface="Calibri"/>
              <a:buNone/>
              <a:defRPr sz="1400">
                <a:solidFill>
                  <a:srgbClr val="888888"/>
                </a:solidFill>
              </a:defRPr>
            </a:lvl9pPr>
          </a:lstStyle>
          <a:p/>
        </p:txBody>
      </p:sp>
      <p:sp>
        <p:nvSpPr>
          <p:cNvPr id="183" name="Google Shape;183;p40"/>
          <p:cNvSpPr txBox="1"/>
          <p:nvPr>
            <p:ph type="title"/>
          </p:nvPr>
        </p:nvSpPr>
        <p:spPr>
          <a:xfrm>
            <a:off x="357187" y="2"/>
            <a:ext cx="8229600" cy="5037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1400"/>
              <a:buNone/>
              <a:defRPr b="1" sz="4400">
                <a:solidFill>
                  <a:schemeClr val="dk1"/>
                </a:solidFill>
                <a:latin typeface="Arial"/>
                <a:ea typeface="Arial"/>
                <a:cs typeface="Arial"/>
                <a:sym typeface="Arial"/>
              </a:defRPr>
            </a:lvl1pPr>
            <a:lvl2pPr lvl="1" rtl="0" algn="l">
              <a:spcBef>
                <a:spcPts val="0"/>
              </a:spcBef>
              <a:spcAft>
                <a:spcPts val="0"/>
              </a:spcAft>
              <a:buSzPts val="1400"/>
              <a:buChar char="○"/>
              <a:defRPr b="1" sz="4400">
                <a:solidFill>
                  <a:schemeClr val="dk1"/>
                </a:solidFill>
                <a:latin typeface="Arial"/>
                <a:ea typeface="Arial"/>
                <a:cs typeface="Arial"/>
                <a:sym typeface="Arial"/>
              </a:defRPr>
            </a:lvl2pPr>
            <a:lvl3pPr lvl="2" rtl="0" algn="l">
              <a:spcBef>
                <a:spcPts val="0"/>
              </a:spcBef>
              <a:spcAft>
                <a:spcPts val="0"/>
              </a:spcAft>
              <a:buSzPts val="1400"/>
              <a:buChar char="■"/>
              <a:defRPr b="1" sz="4400">
                <a:solidFill>
                  <a:schemeClr val="dk1"/>
                </a:solidFill>
                <a:latin typeface="Arial"/>
                <a:ea typeface="Arial"/>
                <a:cs typeface="Arial"/>
                <a:sym typeface="Arial"/>
              </a:defRPr>
            </a:lvl3pPr>
            <a:lvl4pPr lvl="3" rtl="0" algn="l">
              <a:spcBef>
                <a:spcPts val="0"/>
              </a:spcBef>
              <a:spcAft>
                <a:spcPts val="0"/>
              </a:spcAft>
              <a:buSzPts val="1400"/>
              <a:buChar char="●"/>
              <a:defRPr b="1" sz="4400">
                <a:solidFill>
                  <a:schemeClr val="dk1"/>
                </a:solidFill>
                <a:latin typeface="Arial"/>
                <a:ea typeface="Arial"/>
                <a:cs typeface="Arial"/>
                <a:sym typeface="Arial"/>
              </a:defRPr>
            </a:lvl4pPr>
            <a:lvl5pPr lvl="4" rtl="0" algn="l">
              <a:spcBef>
                <a:spcPts val="0"/>
              </a:spcBef>
              <a:spcAft>
                <a:spcPts val="0"/>
              </a:spcAft>
              <a:buSzPts val="1400"/>
              <a:buChar char="○"/>
              <a:defRPr b="1" sz="4400">
                <a:solidFill>
                  <a:schemeClr val="dk1"/>
                </a:solidFill>
                <a:latin typeface="Arial"/>
                <a:ea typeface="Arial"/>
                <a:cs typeface="Arial"/>
                <a:sym typeface="Arial"/>
              </a:defRPr>
            </a:lvl5pPr>
            <a:lvl6pPr lvl="5" marL="457200" rtl="0" algn="ctr">
              <a:spcBef>
                <a:spcPts val="0"/>
              </a:spcBef>
              <a:spcAft>
                <a:spcPts val="0"/>
              </a:spcAft>
              <a:buSzPts val="1400"/>
              <a:buChar char="■"/>
              <a:defRPr sz="4400">
                <a:solidFill>
                  <a:schemeClr val="dk1"/>
                </a:solidFill>
                <a:latin typeface="Calibri"/>
                <a:ea typeface="Calibri"/>
                <a:cs typeface="Calibri"/>
                <a:sym typeface="Calibri"/>
              </a:defRPr>
            </a:lvl6pPr>
            <a:lvl7pPr lvl="6" marL="914400" rtl="0" algn="ctr">
              <a:spcBef>
                <a:spcPts val="0"/>
              </a:spcBef>
              <a:spcAft>
                <a:spcPts val="0"/>
              </a:spcAft>
              <a:buSzPts val="1400"/>
              <a:buChar char="●"/>
              <a:defRPr sz="4400">
                <a:solidFill>
                  <a:schemeClr val="dk1"/>
                </a:solidFill>
                <a:latin typeface="Calibri"/>
                <a:ea typeface="Calibri"/>
                <a:cs typeface="Calibri"/>
                <a:sym typeface="Calibri"/>
              </a:defRPr>
            </a:lvl7pPr>
            <a:lvl8pPr lvl="7" marL="1371600" rtl="0" algn="ctr">
              <a:spcBef>
                <a:spcPts val="0"/>
              </a:spcBef>
              <a:spcAft>
                <a:spcPts val="0"/>
              </a:spcAft>
              <a:buSzPts val="1400"/>
              <a:buChar char="○"/>
              <a:defRPr sz="4400">
                <a:solidFill>
                  <a:schemeClr val="dk1"/>
                </a:solidFill>
                <a:latin typeface="Calibri"/>
                <a:ea typeface="Calibri"/>
                <a:cs typeface="Calibri"/>
                <a:sym typeface="Calibri"/>
              </a:defRPr>
            </a:lvl8pPr>
            <a:lvl9pPr lvl="8" marL="1828800" rtl="0" algn="ctr">
              <a:spcBef>
                <a:spcPts val="0"/>
              </a:spcBef>
              <a:spcAft>
                <a:spcPts val="0"/>
              </a:spcAft>
              <a:buSzPts val="1400"/>
              <a:buChar char="■"/>
              <a:defRPr sz="4400">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_Section Header">
  <p:cSld name="15_Section Header">
    <p:spTree>
      <p:nvGrpSpPr>
        <p:cNvPr id="184" name="Shape 184"/>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Section Header">
  <p:cSld name="16_Section Header">
    <p:spTree>
      <p:nvGrpSpPr>
        <p:cNvPr id="185" name="Shape 18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Section Header">
  <p:cSld name="17_Section Header">
    <p:spTree>
      <p:nvGrpSpPr>
        <p:cNvPr id="186" name="Shape 186"/>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Section Header">
  <p:cSld name="6_Section Header">
    <p:spTree>
      <p:nvGrpSpPr>
        <p:cNvPr id="187" name="Shape 187"/>
        <p:cNvGrpSpPr/>
        <p:nvPr/>
      </p:nvGrpSpPr>
      <p:grpSpPr>
        <a:xfrm>
          <a:off x="0" y="0"/>
          <a:ext cx="0" cy="0"/>
          <a:chOff x="0" y="0"/>
          <a:chExt cx="0" cy="0"/>
        </a:xfrm>
      </p:grpSpPr>
      <p:sp>
        <p:nvSpPr>
          <p:cNvPr id="188" name="Google Shape;188;p44"/>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89" name="Google Shape;189;p44"/>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0" name="Google Shape;190;p44"/>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91" name="Google Shape;191;p44"/>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2" name="Google Shape;192;p44"/>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3" name="Google Shape;193;p44"/>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4" name="Google Shape;194;p44"/>
          <p:cNvSpPr txBox="1"/>
          <p:nvPr>
            <p:ph idx="4" type="body"/>
          </p:nvPr>
        </p:nvSpPr>
        <p:spPr>
          <a:xfrm>
            <a:off x="5236234" y="293687"/>
            <a:ext cx="1455600" cy="855600"/>
          </a:xfrm>
          <a:prstGeom prst="rect">
            <a:avLst/>
          </a:prstGeom>
          <a:noFill/>
          <a:ln>
            <a:noFill/>
          </a:ln>
        </p:spPr>
        <p:txBody>
          <a:bodyPr anchorCtr="0" anchor="t" bIns="91425" lIns="91425" spcFirstLastPara="1" rIns="91425" wrap="square" tIns="91425">
            <a:noAutofit/>
          </a:bodyPr>
          <a:lstStyle>
            <a:lvl1pPr indent="-228600" lvl="0" marL="457200" rtl="0">
              <a:lnSpc>
                <a:spcPct val="75000"/>
              </a:lnSpc>
              <a:spcBef>
                <a:spcPts val="0"/>
              </a:spcBef>
              <a:spcAft>
                <a:spcPts val="0"/>
              </a:spcAft>
              <a:buSzPts val="1400"/>
              <a:buFont typeface="Arial"/>
              <a:buNone/>
              <a:defRPr/>
            </a:lvl1pPr>
            <a:lvl2pPr indent="-228600" lvl="1" marL="914400" rtl="0">
              <a:spcBef>
                <a:spcPts val="300"/>
              </a:spcBef>
              <a:spcAft>
                <a:spcPts val="0"/>
              </a:spcAft>
              <a:buSzPts val="1400"/>
              <a:buFont typeface="Arial"/>
              <a:buNone/>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95" name="Shape 195"/>
        <p:cNvGrpSpPr/>
        <p:nvPr/>
      </p:nvGrpSpPr>
      <p:grpSpPr>
        <a:xfrm>
          <a:off x="0" y="0"/>
          <a:ext cx="0" cy="0"/>
          <a:chOff x="0" y="0"/>
          <a:chExt cx="0" cy="0"/>
        </a:xfrm>
      </p:grpSpPr>
      <p:sp>
        <p:nvSpPr>
          <p:cNvPr id="196" name="Google Shape;196;p45"/>
          <p:cNvSpPr txBox="1"/>
          <p:nvPr>
            <p:ph type="title"/>
          </p:nvPr>
        </p:nvSpPr>
        <p:spPr>
          <a:xfrm>
            <a:off x="457201" y="205985"/>
            <a:ext cx="8251800" cy="3870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sz="1400">
                <a:solidFill>
                  <a:srgbClr val="000000"/>
                </a:solidFill>
                <a:latin typeface="Arial"/>
                <a:ea typeface="Arial"/>
                <a:cs typeface="Arial"/>
                <a:sym typeface="Arial"/>
              </a:defRPr>
            </a:lvl1pPr>
            <a:lvl2pPr lvl="1" rtl="0" algn="l">
              <a:spcBef>
                <a:spcPts val="0"/>
              </a:spcBef>
              <a:spcAft>
                <a:spcPts val="0"/>
              </a:spcAft>
              <a:buSzPts val="1400"/>
              <a:buChar char="○"/>
              <a:defRPr sz="1400">
                <a:solidFill>
                  <a:srgbClr val="000000"/>
                </a:solidFill>
                <a:latin typeface="Arial"/>
                <a:ea typeface="Arial"/>
                <a:cs typeface="Arial"/>
                <a:sym typeface="Arial"/>
              </a:defRPr>
            </a:lvl2pPr>
            <a:lvl3pPr lvl="2" rtl="0" algn="l">
              <a:spcBef>
                <a:spcPts val="0"/>
              </a:spcBef>
              <a:spcAft>
                <a:spcPts val="0"/>
              </a:spcAft>
              <a:buSzPts val="1400"/>
              <a:buChar char="■"/>
              <a:defRPr sz="1400">
                <a:solidFill>
                  <a:srgbClr val="000000"/>
                </a:solidFill>
                <a:latin typeface="Arial"/>
                <a:ea typeface="Arial"/>
                <a:cs typeface="Arial"/>
                <a:sym typeface="Arial"/>
              </a:defRPr>
            </a:lvl3pPr>
            <a:lvl4pPr lvl="3" rtl="0" algn="l">
              <a:spcBef>
                <a:spcPts val="0"/>
              </a:spcBef>
              <a:spcAft>
                <a:spcPts val="0"/>
              </a:spcAft>
              <a:buSzPts val="1400"/>
              <a:buChar char="●"/>
              <a:defRPr sz="1400">
                <a:solidFill>
                  <a:srgbClr val="000000"/>
                </a:solidFill>
                <a:latin typeface="Arial"/>
                <a:ea typeface="Arial"/>
                <a:cs typeface="Arial"/>
                <a:sym typeface="Arial"/>
              </a:defRPr>
            </a:lvl4pPr>
            <a:lvl5pPr lvl="4" rtl="0" algn="l">
              <a:spcBef>
                <a:spcPts val="0"/>
              </a:spcBef>
              <a:spcAft>
                <a:spcPts val="0"/>
              </a:spcAft>
              <a:buSzPts val="1400"/>
              <a:buChar char="○"/>
              <a:defRPr sz="1400">
                <a:solidFill>
                  <a:srgbClr val="000000"/>
                </a:solidFill>
                <a:latin typeface="Arial"/>
                <a:ea typeface="Arial"/>
                <a:cs typeface="Arial"/>
                <a:sym typeface="Arial"/>
              </a:defRPr>
            </a:lvl5pPr>
            <a:lvl6pPr lvl="5" marL="457200" rtl="0" algn="l">
              <a:spcBef>
                <a:spcPts val="0"/>
              </a:spcBef>
              <a:spcAft>
                <a:spcPts val="0"/>
              </a:spcAft>
              <a:buSzPts val="1400"/>
              <a:buChar char="■"/>
              <a:defRPr sz="1400">
                <a:solidFill>
                  <a:srgbClr val="000000"/>
                </a:solidFill>
                <a:latin typeface="Arial"/>
                <a:ea typeface="Arial"/>
                <a:cs typeface="Arial"/>
                <a:sym typeface="Arial"/>
              </a:defRPr>
            </a:lvl6pPr>
            <a:lvl7pPr lvl="6" marL="914400" rtl="0" algn="l">
              <a:spcBef>
                <a:spcPts val="0"/>
              </a:spcBef>
              <a:spcAft>
                <a:spcPts val="0"/>
              </a:spcAft>
              <a:buSzPts val="1400"/>
              <a:buChar char="●"/>
              <a:defRPr sz="1400">
                <a:solidFill>
                  <a:srgbClr val="000000"/>
                </a:solidFill>
                <a:latin typeface="Arial"/>
                <a:ea typeface="Arial"/>
                <a:cs typeface="Arial"/>
                <a:sym typeface="Arial"/>
              </a:defRPr>
            </a:lvl7pPr>
            <a:lvl8pPr lvl="7" marL="1371600" rtl="0" algn="l">
              <a:spcBef>
                <a:spcPts val="0"/>
              </a:spcBef>
              <a:spcAft>
                <a:spcPts val="0"/>
              </a:spcAft>
              <a:buSzPts val="1400"/>
              <a:buChar char="○"/>
              <a:defRPr sz="1400">
                <a:solidFill>
                  <a:srgbClr val="000000"/>
                </a:solidFill>
                <a:latin typeface="Arial"/>
                <a:ea typeface="Arial"/>
                <a:cs typeface="Arial"/>
                <a:sym typeface="Arial"/>
              </a:defRPr>
            </a:lvl8pPr>
            <a:lvl9pPr lvl="8" marL="1828800" rtl="0" algn="l">
              <a:spcBef>
                <a:spcPts val="0"/>
              </a:spcBef>
              <a:spcAft>
                <a:spcPts val="0"/>
              </a:spcAft>
              <a:buSzPts val="1400"/>
              <a:buChar char="■"/>
              <a:defRPr sz="1400">
                <a:solidFill>
                  <a:srgbClr val="000000"/>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nd Content">
  <p:cSld name="5_Title and Content">
    <p:spTree>
      <p:nvGrpSpPr>
        <p:cNvPr id="197" name="Shape 197"/>
        <p:cNvGrpSpPr/>
        <p:nvPr/>
      </p:nvGrpSpPr>
      <p:grpSpPr>
        <a:xfrm>
          <a:off x="0" y="0"/>
          <a:ext cx="0" cy="0"/>
          <a:chOff x="0" y="0"/>
          <a:chExt cx="0" cy="0"/>
        </a:xfrm>
      </p:grpSpPr>
      <p:sp>
        <p:nvSpPr>
          <p:cNvPr id="198" name="Google Shape;198;p46"/>
          <p:cNvSpPr/>
          <p:nvPr/>
        </p:nvSpPr>
        <p:spPr>
          <a:xfrm>
            <a:off x="144463" y="139700"/>
            <a:ext cx="88518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600" u="none" cap="none" strike="noStrike">
              <a:solidFill>
                <a:schemeClr val="lt1"/>
              </a:solidFill>
              <a:latin typeface="Calibri"/>
              <a:ea typeface="Calibri"/>
              <a:cs typeface="Calibri"/>
              <a:sym typeface="Calibri"/>
            </a:endParaRPr>
          </a:p>
        </p:txBody>
      </p:sp>
      <p:sp>
        <p:nvSpPr>
          <p:cNvPr id="199" name="Google Shape;199;p46"/>
          <p:cNvSpPr txBox="1"/>
          <p:nvPr>
            <p:ph type="title"/>
          </p:nvPr>
        </p:nvSpPr>
        <p:spPr>
          <a:xfrm>
            <a:off x="539999" y="279400"/>
            <a:ext cx="5095500" cy="52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00" name="Google Shape;200;p46"/>
          <p:cNvSpPr txBox="1"/>
          <p:nvPr>
            <p:ph idx="11" type="ftr"/>
          </p:nvPr>
        </p:nvSpPr>
        <p:spPr>
          <a:xfrm>
            <a:off x="920575" y="4569619"/>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1" name="Google Shape;201;p46"/>
          <p:cNvSpPr txBox="1"/>
          <p:nvPr>
            <p:ph idx="12" type="sldNum"/>
          </p:nvPr>
        </p:nvSpPr>
        <p:spPr>
          <a:xfrm>
            <a:off x="542925" y="4569619"/>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Section Header">
  <p:cSld name="3_Section Header">
    <p:spTree>
      <p:nvGrpSpPr>
        <p:cNvPr id="202" name="Shape 202"/>
        <p:cNvGrpSpPr/>
        <p:nvPr/>
      </p:nvGrpSpPr>
      <p:grpSpPr>
        <a:xfrm>
          <a:off x="0" y="0"/>
          <a:ext cx="0" cy="0"/>
          <a:chOff x="0" y="0"/>
          <a:chExt cx="0" cy="0"/>
        </a:xfrm>
      </p:grpSpPr>
      <p:sp>
        <p:nvSpPr>
          <p:cNvPr id="203" name="Google Shape;203;p47"/>
          <p:cNvSpPr txBox="1"/>
          <p:nvPr>
            <p:ph type="title"/>
          </p:nvPr>
        </p:nvSpPr>
        <p:spPr>
          <a:xfrm>
            <a:off x="433387" y="433387"/>
            <a:ext cx="82692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04" name="Google Shape;204;p47"/>
          <p:cNvSpPr txBox="1"/>
          <p:nvPr>
            <p:ph idx="1" type="body"/>
          </p:nvPr>
        </p:nvSpPr>
        <p:spPr>
          <a:xfrm>
            <a:off x="446341" y="1149350"/>
            <a:ext cx="82563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5" name="Google Shape;205;p47"/>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06" name="Google Shape;206;p47"/>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7" name="Google Shape;207;p47"/>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8" name="Google Shape;208;p47"/>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Section Header">
  <p:cSld name="4_Section Header">
    <p:spTree>
      <p:nvGrpSpPr>
        <p:cNvPr id="209" name="Shape 209"/>
        <p:cNvGrpSpPr/>
        <p:nvPr/>
      </p:nvGrpSpPr>
      <p:grpSpPr>
        <a:xfrm>
          <a:off x="0" y="0"/>
          <a:ext cx="0" cy="0"/>
          <a:chOff x="0" y="0"/>
          <a:chExt cx="0" cy="0"/>
        </a:xfrm>
      </p:grpSpPr>
      <p:sp>
        <p:nvSpPr>
          <p:cNvPr id="210" name="Google Shape;210;p48"/>
          <p:cNvSpPr/>
          <p:nvPr/>
        </p:nvSpPr>
        <p:spPr>
          <a:xfrm>
            <a:off x="288925" y="293689"/>
            <a:ext cx="8566200" cy="4558800"/>
          </a:xfrm>
          <a:prstGeom prst="rect">
            <a:avLst/>
          </a:prstGeom>
          <a:solidFill>
            <a:srgbClr val="F7F7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48"/>
          <p:cNvSpPr txBox="1"/>
          <p:nvPr>
            <p:ph type="title"/>
          </p:nvPr>
        </p:nvSpPr>
        <p:spPr>
          <a:xfrm>
            <a:off x="433389" y="433387"/>
            <a:ext cx="82692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12" name="Google Shape;212;p48"/>
          <p:cNvSpPr txBox="1"/>
          <p:nvPr>
            <p:ph idx="1" type="body"/>
          </p:nvPr>
        </p:nvSpPr>
        <p:spPr>
          <a:xfrm>
            <a:off x="446341" y="1149350"/>
            <a:ext cx="82563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3" name="Google Shape;213;p48"/>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14" name="Google Shape;214;p48"/>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5" name="Google Shape;215;p48"/>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6" name="Google Shape;216;p48"/>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Section Header">
  <p:cSld name="7_Section Header">
    <p:spTree>
      <p:nvGrpSpPr>
        <p:cNvPr id="217" name="Shape 217"/>
        <p:cNvGrpSpPr/>
        <p:nvPr/>
      </p:nvGrpSpPr>
      <p:grpSpPr>
        <a:xfrm>
          <a:off x="0" y="0"/>
          <a:ext cx="0" cy="0"/>
          <a:chOff x="0" y="0"/>
          <a:chExt cx="0" cy="0"/>
        </a:xfrm>
      </p:grpSpPr>
      <p:sp>
        <p:nvSpPr>
          <p:cNvPr id="218" name="Google Shape;218;p49"/>
          <p:cNvSpPr/>
          <p:nvPr/>
        </p:nvSpPr>
        <p:spPr>
          <a:xfrm>
            <a:off x="6619875" y="2"/>
            <a:ext cx="25242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19" name="Google Shape;219;p49"/>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20" name="Google Shape;220;p49"/>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1" name="Google Shape;221;p49"/>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22" name="Google Shape;222;p49"/>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23" name="Google Shape;223;p49"/>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4" name="Google Shape;224;p49"/>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5" name="Google Shape;225;p49"/>
          <p:cNvSpPr txBox="1"/>
          <p:nvPr>
            <p:ph idx="4" type="body"/>
          </p:nvPr>
        </p:nvSpPr>
        <p:spPr>
          <a:xfrm>
            <a:off x="6699250" y="433389"/>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6" name="Google Shape;226;p49"/>
          <p:cNvSpPr txBox="1"/>
          <p:nvPr>
            <p:ph idx="5" type="body"/>
          </p:nvPr>
        </p:nvSpPr>
        <p:spPr>
          <a:xfrm>
            <a:off x="6699250" y="2614757"/>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7" name="Google Shape;227;p49"/>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Section Header">
  <p:cSld name="8_Section Header">
    <p:spTree>
      <p:nvGrpSpPr>
        <p:cNvPr id="228" name="Shape 228"/>
        <p:cNvGrpSpPr/>
        <p:nvPr/>
      </p:nvGrpSpPr>
      <p:grpSpPr>
        <a:xfrm>
          <a:off x="0" y="0"/>
          <a:ext cx="0" cy="0"/>
          <a:chOff x="0" y="0"/>
          <a:chExt cx="0" cy="0"/>
        </a:xfrm>
      </p:grpSpPr>
      <p:sp>
        <p:nvSpPr>
          <p:cNvPr id="229" name="Google Shape;229;p50"/>
          <p:cNvSpPr/>
          <p:nvPr/>
        </p:nvSpPr>
        <p:spPr>
          <a:xfrm>
            <a:off x="288925" y="293689"/>
            <a:ext cx="6330900" cy="4558800"/>
          </a:xfrm>
          <a:prstGeom prst="rect">
            <a:avLst/>
          </a:prstGeom>
          <a:solidFill>
            <a:srgbClr val="F7F7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50"/>
          <p:cNvSpPr/>
          <p:nvPr/>
        </p:nvSpPr>
        <p:spPr>
          <a:xfrm>
            <a:off x="6619875" y="2"/>
            <a:ext cx="25242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50"/>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32" name="Google Shape;232;p50"/>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3" name="Google Shape;233;p50"/>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34" name="Google Shape;234;p50"/>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50"/>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6" name="Google Shape;236;p50"/>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7" name="Google Shape;237;p50"/>
          <p:cNvSpPr txBox="1"/>
          <p:nvPr>
            <p:ph idx="4" type="body"/>
          </p:nvPr>
        </p:nvSpPr>
        <p:spPr>
          <a:xfrm>
            <a:off x="6699250" y="433389"/>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8" name="Google Shape;238;p50"/>
          <p:cNvSpPr txBox="1"/>
          <p:nvPr>
            <p:ph idx="5" type="body"/>
          </p:nvPr>
        </p:nvSpPr>
        <p:spPr>
          <a:xfrm>
            <a:off x="6699250" y="2614757"/>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9" name="Google Shape;239;p50"/>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9_Section Header">
  <p:cSld name="9_Section Header">
    <p:spTree>
      <p:nvGrpSpPr>
        <p:cNvPr id="240" name="Shape 240"/>
        <p:cNvGrpSpPr/>
        <p:nvPr/>
      </p:nvGrpSpPr>
      <p:grpSpPr>
        <a:xfrm>
          <a:off x="0" y="0"/>
          <a:ext cx="0" cy="0"/>
          <a:chOff x="0" y="0"/>
          <a:chExt cx="0" cy="0"/>
        </a:xfrm>
      </p:grpSpPr>
      <p:sp>
        <p:nvSpPr>
          <p:cNvPr id="241" name="Google Shape;241;p51"/>
          <p:cNvSpPr/>
          <p:nvPr>
            <p:ph idx="2" type="pic"/>
          </p:nvPr>
        </p:nvSpPr>
        <p:spPr>
          <a:xfrm>
            <a:off x="6619875" y="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2" name="Google Shape;242;p51"/>
          <p:cNvSpPr/>
          <p:nvPr>
            <p:ph idx="3" type="pic"/>
          </p:nvPr>
        </p:nvSpPr>
        <p:spPr>
          <a:xfrm>
            <a:off x="6619875" y="171450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3" name="Google Shape;243;p51"/>
          <p:cNvSpPr/>
          <p:nvPr>
            <p:ph idx="4" type="pic"/>
          </p:nvPr>
        </p:nvSpPr>
        <p:spPr>
          <a:xfrm>
            <a:off x="6619875" y="342900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4" name="Google Shape;244;p51"/>
          <p:cNvSpPr txBox="1"/>
          <p:nvPr>
            <p:ph type="title"/>
          </p:nvPr>
        </p:nvSpPr>
        <p:spPr>
          <a:xfrm>
            <a:off x="433389" y="433387"/>
            <a:ext cx="5484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45" name="Google Shape;245;p51"/>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46" name="Google Shape;246;p51"/>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p51"/>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8" name="Google Shape;248;p51"/>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9" name="Google Shape;249;p51"/>
          <p:cNvSpPr txBox="1"/>
          <p:nvPr>
            <p:ph idx="5"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50" name="Google Shape;250;p51"/>
          <p:cNvSpPr txBox="1"/>
          <p:nvPr>
            <p:ph idx="6"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Section Header">
  <p:cSld name="10_Section Header">
    <p:spTree>
      <p:nvGrpSpPr>
        <p:cNvPr id="251" name="Shape 251"/>
        <p:cNvGrpSpPr/>
        <p:nvPr/>
      </p:nvGrpSpPr>
      <p:grpSpPr>
        <a:xfrm>
          <a:off x="0" y="0"/>
          <a:ext cx="0" cy="0"/>
          <a:chOff x="0" y="0"/>
          <a:chExt cx="0" cy="0"/>
        </a:xfrm>
      </p:grpSpPr>
      <p:sp>
        <p:nvSpPr>
          <p:cNvPr id="252" name="Google Shape;252;p52"/>
          <p:cNvSpPr/>
          <p:nvPr>
            <p:ph idx="2" type="pic"/>
          </p:nvPr>
        </p:nvSpPr>
        <p:spPr>
          <a:xfrm>
            <a:off x="288925" y="293687"/>
            <a:ext cx="6330900" cy="4559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3" name="Google Shape;253;p52"/>
          <p:cNvSpPr/>
          <p:nvPr>
            <p:ph idx="3" type="pic"/>
          </p:nvPr>
        </p:nvSpPr>
        <p:spPr>
          <a:xfrm>
            <a:off x="6619875" y="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4" name="Google Shape;254;p52"/>
          <p:cNvSpPr/>
          <p:nvPr>
            <p:ph idx="4" type="pic"/>
          </p:nvPr>
        </p:nvSpPr>
        <p:spPr>
          <a:xfrm>
            <a:off x="6619875" y="171450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5" name="Google Shape;255;p52"/>
          <p:cNvSpPr/>
          <p:nvPr>
            <p:ph idx="5" type="pic"/>
          </p:nvPr>
        </p:nvSpPr>
        <p:spPr>
          <a:xfrm>
            <a:off x="6619875" y="342900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6" name="Google Shape;256;p52"/>
          <p:cNvSpPr txBox="1"/>
          <p:nvPr>
            <p:ph type="title"/>
          </p:nvPr>
        </p:nvSpPr>
        <p:spPr>
          <a:xfrm>
            <a:off x="433389" y="433387"/>
            <a:ext cx="5484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57" name="Google Shape;257;p52"/>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58" name="Google Shape;258;p52"/>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59" name="Google Shape;259;p52"/>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0" name="Google Shape;260;p52"/>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61" name="Google Shape;261;p52"/>
          <p:cNvSpPr txBox="1"/>
          <p:nvPr>
            <p:ph idx="6"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62" name="Google Shape;262;p52"/>
          <p:cNvSpPr txBox="1"/>
          <p:nvPr>
            <p:ph idx="7"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Section Header">
  <p:cSld name="11_Section Header">
    <p:spTree>
      <p:nvGrpSpPr>
        <p:cNvPr id="263" name="Shape 263"/>
        <p:cNvGrpSpPr/>
        <p:nvPr/>
      </p:nvGrpSpPr>
      <p:grpSpPr>
        <a:xfrm>
          <a:off x="0" y="0"/>
          <a:ext cx="0" cy="0"/>
          <a:chOff x="0" y="0"/>
          <a:chExt cx="0" cy="0"/>
        </a:xfrm>
      </p:grpSpPr>
      <p:sp>
        <p:nvSpPr>
          <p:cNvPr id="264" name="Google Shape;264;p53"/>
          <p:cNvSpPr/>
          <p:nvPr>
            <p:ph idx="2" type="pic"/>
          </p:nvPr>
        </p:nvSpPr>
        <p:spPr>
          <a:xfrm>
            <a:off x="288925" y="293687"/>
            <a:ext cx="7024800" cy="4559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5" name="Google Shape;265;p53"/>
          <p:cNvSpPr/>
          <p:nvPr/>
        </p:nvSpPr>
        <p:spPr>
          <a:xfrm>
            <a:off x="7313617" y="2"/>
            <a:ext cx="18303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66" name="Google Shape;266;p53"/>
          <p:cNvSpPr txBox="1"/>
          <p:nvPr>
            <p:ph type="title"/>
          </p:nvPr>
        </p:nvSpPr>
        <p:spPr>
          <a:xfrm>
            <a:off x="433389" y="433387"/>
            <a:ext cx="62658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67" name="Google Shape;267;p53"/>
          <p:cNvSpPr txBox="1"/>
          <p:nvPr>
            <p:ph idx="1" type="body"/>
          </p:nvPr>
        </p:nvSpPr>
        <p:spPr>
          <a:xfrm>
            <a:off x="446341" y="1149350"/>
            <a:ext cx="62529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68" name="Google Shape;268;p53"/>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69" name="Google Shape;269;p53"/>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p53"/>
          <p:cNvSpPr txBox="1"/>
          <p:nvPr>
            <p:ph idx="3"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71" name="Google Shape;271;p53"/>
          <p:cNvSpPr txBox="1"/>
          <p:nvPr>
            <p:ph idx="4"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72" name="Google Shape;272;p53"/>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3" name="Google Shape;273;p53"/>
          <p:cNvSpPr txBox="1"/>
          <p:nvPr>
            <p:ph idx="5" type="body"/>
          </p:nvPr>
        </p:nvSpPr>
        <p:spPr>
          <a:xfrm>
            <a:off x="7392989" y="293687"/>
            <a:ext cx="1455600" cy="855600"/>
          </a:xfrm>
          <a:prstGeom prst="rect">
            <a:avLst/>
          </a:prstGeom>
          <a:noFill/>
          <a:ln>
            <a:noFill/>
          </a:ln>
        </p:spPr>
        <p:txBody>
          <a:bodyPr anchorCtr="0" anchor="t" bIns="91425" lIns="91425" spcFirstLastPara="1" rIns="91425" wrap="square" tIns="91425">
            <a:noAutofit/>
          </a:bodyPr>
          <a:lstStyle>
            <a:lvl1pPr indent="-228600" lvl="0" marL="457200" rtl="0">
              <a:lnSpc>
                <a:spcPct val="75000"/>
              </a:lnSpc>
              <a:spcBef>
                <a:spcPts val="0"/>
              </a:spcBef>
              <a:spcAft>
                <a:spcPts val="0"/>
              </a:spcAft>
              <a:buSzPts val="1400"/>
              <a:buFont typeface="Arial"/>
              <a:buNone/>
              <a:defRPr/>
            </a:lvl1pPr>
            <a:lvl2pPr indent="-228600" lvl="1" marL="914400" rtl="0">
              <a:spcBef>
                <a:spcPts val="300"/>
              </a:spcBef>
              <a:spcAft>
                <a:spcPts val="0"/>
              </a:spcAft>
              <a:buSzPts val="1400"/>
              <a:buFont typeface="Arial"/>
              <a:buNone/>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cxnSp>
        <p:nvCxnSpPr>
          <p:cNvPr id="274" name="Google Shape;274;p53"/>
          <p:cNvCxnSpPr/>
          <p:nvPr/>
        </p:nvCxnSpPr>
        <p:spPr>
          <a:xfrm>
            <a:off x="7350920" y="1064686"/>
            <a:ext cx="1455600" cy="0"/>
          </a:xfrm>
          <a:prstGeom prst="straightConnector1">
            <a:avLst/>
          </a:prstGeom>
          <a:noFill/>
          <a:ln cap="flat" cmpd="sng" w="25400">
            <a:solidFill>
              <a:schemeClr val="dk1"/>
            </a:solidFill>
            <a:prstDash val="solid"/>
            <a:round/>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Section Header">
  <p:cSld name="12_Section Header">
    <p:spTree>
      <p:nvGrpSpPr>
        <p:cNvPr id="275" name="Shape 275"/>
        <p:cNvGrpSpPr/>
        <p:nvPr/>
      </p:nvGrpSpPr>
      <p:grpSpPr>
        <a:xfrm>
          <a:off x="0" y="0"/>
          <a:ext cx="0" cy="0"/>
          <a:chOff x="0" y="0"/>
          <a:chExt cx="0" cy="0"/>
        </a:xfrm>
      </p:grpSpPr>
      <p:sp>
        <p:nvSpPr>
          <p:cNvPr id="276" name="Google Shape;276;p54"/>
          <p:cNvSpPr/>
          <p:nvPr>
            <p:ph idx="2" type="pic"/>
          </p:nvPr>
        </p:nvSpPr>
        <p:spPr>
          <a:xfrm>
            <a:off x="288925" y="293687"/>
            <a:ext cx="6330900" cy="4559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7" name="Google Shape;277;p54"/>
          <p:cNvSpPr/>
          <p:nvPr/>
        </p:nvSpPr>
        <p:spPr>
          <a:xfrm>
            <a:off x="6619875" y="2"/>
            <a:ext cx="25242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54"/>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79" name="Google Shape;279;p54"/>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0" name="Google Shape;280;p54"/>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81" name="Google Shape;281;p54"/>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54"/>
          <p:cNvSpPr txBox="1"/>
          <p:nvPr>
            <p:ph idx="3"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3" name="Google Shape;283;p54"/>
          <p:cNvSpPr txBox="1"/>
          <p:nvPr>
            <p:ph idx="4"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4" name="Google Shape;284;p54"/>
          <p:cNvSpPr txBox="1"/>
          <p:nvPr>
            <p:ph idx="5" type="body"/>
          </p:nvPr>
        </p:nvSpPr>
        <p:spPr>
          <a:xfrm>
            <a:off x="6699250" y="433389"/>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5" name="Google Shape;285;p54"/>
          <p:cNvSpPr txBox="1"/>
          <p:nvPr>
            <p:ph idx="6" type="body"/>
          </p:nvPr>
        </p:nvSpPr>
        <p:spPr>
          <a:xfrm>
            <a:off x="6699250" y="2614757"/>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6" name="Google Shape;286;p54"/>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_Section Header">
  <p:cSld name="13_Section Header">
    <p:spTree>
      <p:nvGrpSpPr>
        <p:cNvPr id="287" name="Shape 287"/>
        <p:cNvGrpSpPr/>
        <p:nvPr/>
      </p:nvGrpSpPr>
      <p:grpSpPr>
        <a:xfrm>
          <a:off x="0" y="0"/>
          <a:ext cx="0" cy="0"/>
          <a:chOff x="0" y="0"/>
          <a:chExt cx="0" cy="0"/>
        </a:xfrm>
      </p:grpSpPr>
      <p:sp>
        <p:nvSpPr>
          <p:cNvPr id="288" name="Google Shape;288;p55"/>
          <p:cNvSpPr/>
          <p:nvPr>
            <p:ph idx="2" type="pic"/>
          </p:nvPr>
        </p:nvSpPr>
        <p:spPr>
          <a:xfrm>
            <a:off x="288925" y="293687"/>
            <a:ext cx="8559900" cy="4559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9" name="Google Shape;289;p55"/>
          <p:cNvSpPr txBox="1"/>
          <p:nvPr>
            <p:ph type="title"/>
          </p:nvPr>
        </p:nvSpPr>
        <p:spPr>
          <a:xfrm>
            <a:off x="433389" y="433387"/>
            <a:ext cx="82692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90" name="Google Shape;290;p55"/>
          <p:cNvSpPr txBox="1"/>
          <p:nvPr>
            <p:ph idx="1" type="body"/>
          </p:nvPr>
        </p:nvSpPr>
        <p:spPr>
          <a:xfrm>
            <a:off x="446341" y="1149350"/>
            <a:ext cx="82563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1" name="Google Shape;291;p55"/>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92" name="Google Shape;292;p55"/>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93" name="Google Shape;293;p55"/>
          <p:cNvSpPr txBox="1"/>
          <p:nvPr>
            <p:ph idx="3"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4" name="Google Shape;294;p55"/>
          <p:cNvSpPr txBox="1"/>
          <p:nvPr>
            <p:ph idx="4"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5" name="Google Shape;295;p55"/>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_Section Header">
  <p:cSld name="14_Section Header">
    <p:spTree>
      <p:nvGrpSpPr>
        <p:cNvPr id="296" name="Shape 296"/>
        <p:cNvGrpSpPr/>
        <p:nvPr/>
      </p:nvGrpSpPr>
      <p:grpSpPr>
        <a:xfrm>
          <a:off x="0" y="0"/>
          <a:ext cx="0" cy="0"/>
          <a:chOff x="0" y="0"/>
          <a:chExt cx="0" cy="0"/>
        </a:xfrm>
      </p:grpSpPr>
      <p:sp>
        <p:nvSpPr>
          <p:cNvPr id="297" name="Google Shape;297;p56"/>
          <p:cNvSpPr/>
          <p:nvPr/>
        </p:nvSpPr>
        <p:spPr>
          <a:xfrm>
            <a:off x="7313617" y="2"/>
            <a:ext cx="18303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298" name="Google Shape;298;p56"/>
          <p:cNvSpPr txBox="1"/>
          <p:nvPr>
            <p:ph type="title"/>
          </p:nvPr>
        </p:nvSpPr>
        <p:spPr>
          <a:xfrm>
            <a:off x="433389" y="433387"/>
            <a:ext cx="62658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99" name="Google Shape;299;p56"/>
          <p:cNvSpPr txBox="1"/>
          <p:nvPr>
            <p:ph idx="1" type="body"/>
          </p:nvPr>
        </p:nvSpPr>
        <p:spPr>
          <a:xfrm>
            <a:off x="446341" y="1149352"/>
            <a:ext cx="6252900" cy="35544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0" name="Google Shape;300;p56"/>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301" name="Google Shape;301;p56"/>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302" name="Google Shape;302;p56"/>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3" name="Google Shape;303;p56"/>
          <p:cNvSpPr txBox="1"/>
          <p:nvPr>
            <p:ph idx="2" type="body"/>
          </p:nvPr>
        </p:nvSpPr>
        <p:spPr>
          <a:xfrm>
            <a:off x="7392989" y="293687"/>
            <a:ext cx="1455600" cy="855600"/>
          </a:xfrm>
          <a:prstGeom prst="rect">
            <a:avLst/>
          </a:prstGeom>
          <a:noFill/>
          <a:ln>
            <a:noFill/>
          </a:ln>
        </p:spPr>
        <p:txBody>
          <a:bodyPr anchorCtr="0" anchor="t" bIns="91425" lIns="91425" spcFirstLastPara="1" rIns="91425" wrap="square" tIns="91425">
            <a:noAutofit/>
          </a:bodyPr>
          <a:lstStyle>
            <a:lvl1pPr indent="-228600" lvl="0" marL="457200" rtl="0">
              <a:lnSpc>
                <a:spcPct val="75000"/>
              </a:lnSpc>
              <a:spcBef>
                <a:spcPts val="0"/>
              </a:spcBef>
              <a:spcAft>
                <a:spcPts val="0"/>
              </a:spcAft>
              <a:buSzPts val="1400"/>
              <a:buFont typeface="Arial"/>
              <a:buNone/>
              <a:defRPr/>
            </a:lvl1pPr>
            <a:lvl2pPr indent="-228600" lvl="1" marL="914400" rtl="0">
              <a:spcBef>
                <a:spcPts val="300"/>
              </a:spcBef>
              <a:spcAft>
                <a:spcPts val="0"/>
              </a:spcAft>
              <a:buSzPts val="1400"/>
              <a:buFont typeface="Arial"/>
              <a:buNone/>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cxnSp>
        <p:nvCxnSpPr>
          <p:cNvPr id="304" name="Google Shape;304;p56"/>
          <p:cNvCxnSpPr/>
          <p:nvPr/>
        </p:nvCxnSpPr>
        <p:spPr>
          <a:xfrm>
            <a:off x="7350920" y="1064686"/>
            <a:ext cx="1455600" cy="0"/>
          </a:xfrm>
          <a:prstGeom prst="straightConnector1">
            <a:avLst/>
          </a:prstGeom>
          <a:noFill/>
          <a:ln cap="flat" cmpd="sng" w="25400">
            <a:solidFill>
              <a:schemeClr val="dk1"/>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09" name="Shape 309"/>
        <p:cNvGrpSpPr/>
        <p:nvPr/>
      </p:nvGrpSpPr>
      <p:grpSpPr>
        <a:xfrm>
          <a:off x="0" y="0"/>
          <a:ext cx="0" cy="0"/>
          <a:chOff x="0" y="0"/>
          <a:chExt cx="0" cy="0"/>
        </a:xfrm>
      </p:grpSpPr>
      <p:sp>
        <p:nvSpPr>
          <p:cNvPr id="310" name="Google Shape;310;p5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5200">
                <a:solidFill>
                  <a:schemeClr val="dk1"/>
                </a:solidFill>
              </a:defRPr>
            </a:lvl2pPr>
            <a:lvl3pPr indent="0" lvl="2" rtl="0" algn="ctr">
              <a:spcBef>
                <a:spcPts val="0"/>
              </a:spcBef>
              <a:spcAft>
                <a:spcPts val="0"/>
              </a:spcAft>
              <a:buClr>
                <a:schemeClr val="dk1"/>
              </a:buClr>
              <a:buSzPts val="1400"/>
              <a:buFont typeface="Arial"/>
              <a:buNone/>
              <a:defRPr sz="5200">
                <a:solidFill>
                  <a:schemeClr val="dk1"/>
                </a:solidFill>
              </a:defRPr>
            </a:lvl3pPr>
            <a:lvl4pPr indent="0" lvl="3" rtl="0" algn="ctr">
              <a:spcBef>
                <a:spcPts val="0"/>
              </a:spcBef>
              <a:spcAft>
                <a:spcPts val="0"/>
              </a:spcAft>
              <a:buClr>
                <a:schemeClr val="dk1"/>
              </a:buClr>
              <a:buSzPts val="1400"/>
              <a:buFont typeface="Arial"/>
              <a:buNone/>
              <a:defRPr sz="5200">
                <a:solidFill>
                  <a:schemeClr val="dk1"/>
                </a:solidFill>
              </a:defRPr>
            </a:lvl4pPr>
            <a:lvl5pPr indent="0" lvl="4" rtl="0" algn="ctr">
              <a:spcBef>
                <a:spcPts val="0"/>
              </a:spcBef>
              <a:spcAft>
                <a:spcPts val="0"/>
              </a:spcAft>
              <a:buClr>
                <a:schemeClr val="dk1"/>
              </a:buClr>
              <a:buSzPts val="1400"/>
              <a:buFont typeface="Arial"/>
              <a:buNone/>
              <a:defRPr sz="5200">
                <a:solidFill>
                  <a:schemeClr val="dk1"/>
                </a:solidFill>
              </a:defRPr>
            </a:lvl5pPr>
            <a:lvl6pPr indent="0" lvl="5" rtl="0" algn="ctr">
              <a:spcBef>
                <a:spcPts val="0"/>
              </a:spcBef>
              <a:spcAft>
                <a:spcPts val="0"/>
              </a:spcAft>
              <a:buClr>
                <a:schemeClr val="dk1"/>
              </a:buClr>
              <a:buSzPts val="1400"/>
              <a:buFont typeface="Arial"/>
              <a:buNone/>
              <a:defRPr sz="5200">
                <a:solidFill>
                  <a:schemeClr val="dk1"/>
                </a:solidFill>
              </a:defRPr>
            </a:lvl6pPr>
            <a:lvl7pPr indent="0" lvl="6" rtl="0" algn="ctr">
              <a:spcBef>
                <a:spcPts val="0"/>
              </a:spcBef>
              <a:spcAft>
                <a:spcPts val="0"/>
              </a:spcAft>
              <a:buClr>
                <a:schemeClr val="dk1"/>
              </a:buClr>
              <a:buSzPts val="1400"/>
              <a:buFont typeface="Arial"/>
              <a:buNone/>
              <a:defRPr sz="5200">
                <a:solidFill>
                  <a:schemeClr val="dk1"/>
                </a:solidFill>
              </a:defRPr>
            </a:lvl7pPr>
            <a:lvl8pPr indent="0" lvl="7" rtl="0" algn="ctr">
              <a:spcBef>
                <a:spcPts val="0"/>
              </a:spcBef>
              <a:spcAft>
                <a:spcPts val="0"/>
              </a:spcAft>
              <a:buClr>
                <a:schemeClr val="dk1"/>
              </a:buClr>
              <a:buSzPts val="1400"/>
              <a:buFont typeface="Arial"/>
              <a:buNone/>
              <a:defRPr sz="5200">
                <a:solidFill>
                  <a:schemeClr val="dk1"/>
                </a:solidFill>
              </a:defRPr>
            </a:lvl8pPr>
            <a:lvl9pPr indent="0" lvl="8" rtl="0" algn="ctr">
              <a:spcBef>
                <a:spcPts val="0"/>
              </a:spcBef>
              <a:spcAft>
                <a:spcPts val="0"/>
              </a:spcAft>
              <a:buClr>
                <a:schemeClr val="dk1"/>
              </a:buClr>
              <a:buSzPts val="1400"/>
              <a:buFont typeface="Arial"/>
              <a:buNone/>
              <a:defRPr sz="5200">
                <a:solidFill>
                  <a:schemeClr val="dk1"/>
                </a:solidFill>
              </a:defRPr>
            </a:lvl9pPr>
          </a:lstStyle>
          <a:p/>
        </p:txBody>
      </p:sp>
      <p:sp>
        <p:nvSpPr>
          <p:cNvPr id="311" name="Google Shape;311;p5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312" name="Google Shape;312;p5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313" name="Shape 313"/>
        <p:cNvGrpSpPr/>
        <p:nvPr/>
      </p:nvGrpSpPr>
      <p:grpSpPr>
        <a:xfrm>
          <a:off x="0" y="0"/>
          <a:ext cx="0" cy="0"/>
          <a:chOff x="0" y="0"/>
          <a:chExt cx="0" cy="0"/>
        </a:xfrm>
      </p:grpSpPr>
      <p:sp>
        <p:nvSpPr>
          <p:cNvPr id="314" name="Google Shape;314;p59"/>
          <p:cNvSpPr/>
          <p:nvPr>
            <p:ph idx="2" type="pic"/>
          </p:nvPr>
        </p:nvSpPr>
        <p:spPr>
          <a:xfrm>
            <a:off x="0" y="605120"/>
            <a:ext cx="9144000" cy="4039800"/>
          </a:xfrm>
          <a:prstGeom prst="rect">
            <a:avLst/>
          </a:prstGeom>
          <a:solidFill>
            <a:srgbClr val="7F7F7F"/>
          </a:solidFill>
          <a:ln>
            <a:noFill/>
          </a:ln>
        </p:spPr>
        <p:txBody>
          <a:bodyPr anchorCtr="0" anchor="ctr" bIns="91425" lIns="91425" spcFirstLastPara="1" rIns="91425" wrap="square" tIns="91425">
            <a:noAutofit/>
          </a:bodyPr>
          <a:lstStyle>
            <a:lvl1pPr indent="0" lvl="0" marL="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0" lvl="1" marL="457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15" name="Google Shape;315;p59"/>
          <p:cNvSpPr txBox="1"/>
          <p:nvPr>
            <p:ph idx="1" type="body"/>
          </p:nvPr>
        </p:nvSpPr>
        <p:spPr>
          <a:xfrm>
            <a:off x="249383" y="931071"/>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rgbClr val="C21420"/>
              </a:buClr>
              <a:buSzPts val="1400"/>
              <a:buFont typeface="Arial"/>
              <a:buNone/>
              <a:defRPr b="1" i="0" sz="1800" u="none" cap="none" strike="noStrike">
                <a:solidFill>
                  <a:srgbClr val="C21420"/>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1" i="0" sz="1400" u="none" cap="none" strike="noStrike">
                <a:solidFill>
                  <a:srgbClr val="C21420"/>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1" i="0" sz="1400" u="none" cap="none" strike="noStrike">
                <a:solidFill>
                  <a:srgbClr val="C21420"/>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1" i="0" sz="1400" u="none" cap="none" strike="noStrike">
                <a:solidFill>
                  <a:srgbClr val="C21420"/>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1" i="0" sz="1400" u="none" cap="none" strike="noStrike">
                <a:solidFill>
                  <a:srgbClr val="C21420"/>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Calibri"/>
              <a:buNone/>
              <a:defRPr b="0" i="0" sz="2000" u="none" cap="none" strike="noStrike">
                <a:solidFill>
                  <a:schemeClr val="dk1"/>
                </a:solidFill>
                <a:latin typeface="Calibri"/>
                <a:ea typeface="Calibri"/>
                <a:cs typeface="Calibri"/>
                <a:sym typeface="Calibri"/>
              </a:defRPr>
            </a:lvl6pPr>
            <a:lvl7pPr indent="-228600" lvl="6" marL="3200400" marR="0" rtl="0" algn="l">
              <a:lnSpc>
                <a:spcPct val="115000"/>
              </a:lnSpc>
              <a:spcBef>
                <a:spcPts val="1600"/>
              </a:spcBef>
              <a:spcAft>
                <a:spcPts val="0"/>
              </a:spcAft>
              <a:buClr>
                <a:schemeClr val="dk2"/>
              </a:buClr>
              <a:buSzPts val="1400"/>
              <a:buFont typeface="Calibri"/>
              <a:buNone/>
              <a:defRPr b="0" i="0" sz="2000" u="none" cap="none" strike="noStrike">
                <a:solidFill>
                  <a:schemeClr val="dk1"/>
                </a:solidFill>
                <a:latin typeface="Calibri"/>
                <a:ea typeface="Calibri"/>
                <a:cs typeface="Calibri"/>
                <a:sym typeface="Calibri"/>
              </a:defRPr>
            </a:lvl7pPr>
            <a:lvl8pPr indent="-228600" lvl="7" marL="3657600" marR="0" rtl="0" algn="l">
              <a:lnSpc>
                <a:spcPct val="115000"/>
              </a:lnSpc>
              <a:spcBef>
                <a:spcPts val="1600"/>
              </a:spcBef>
              <a:spcAft>
                <a:spcPts val="0"/>
              </a:spcAft>
              <a:buClr>
                <a:schemeClr val="dk2"/>
              </a:buClr>
              <a:buSzPts val="1400"/>
              <a:buFont typeface="Calibri"/>
              <a:buNone/>
              <a:defRPr b="0" i="0" sz="2000" u="none" cap="none" strike="noStrike">
                <a:solidFill>
                  <a:schemeClr val="dk1"/>
                </a:solidFill>
                <a:latin typeface="Calibri"/>
                <a:ea typeface="Calibri"/>
                <a:cs typeface="Calibri"/>
                <a:sym typeface="Calibri"/>
              </a:defRPr>
            </a:lvl8pPr>
            <a:lvl9pPr indent="-228600" lvl="8" marL="4114800" marR="0" rtl="0" algn="l">
              <a:lnSpc>
                <a:spcPct val="115000"/>
              </a:lnSpc>
              <a:spcBef>
                <a:spcPts val="1600"/>
              </a:spcBef>
              <a:spcAft>
                <a:spcPts val="1600"/>
              </a:spcAft>
              <a:buClr>
                <a:schemeClr val="dk2"/>
              </a:buClr>
              <a:buSzPts val="1400"/>
              <a:buFont typeface="Calibri"/>
              <a:buNone/>
              <a:defRPr b="0" i="0" sz="2000" u="none" cap="none" strike="noStrike">
                <a:solidFill>
                  <a:schemeClr val="dk1"/>
                </a:solidFill>
                <a:latin typeface="Calibri"/>
                <a:ea typeface="Calibri"/>
                <a:cs typeface="Calibri"/>
                <a:sym typeface="Calibri"/>
              </a:defRPr>
            </a:lvl9pPr>
          </a:lstStyle>
          <a:p/>
        </p:txBody>
      </p:sp>
      <p:sp>
        <p:nvSpPr>
          <p:cNvPr id="316" name="Google Shape;316;p59"/>
          <p:cNvSpPr txBox="1"/>
          <p:nvPr>
            <p:ph idx="3" type="body"/>
          </p:nvPr>
        </p:nvSpPr>
        <p:spPr>
          <a:xfrm>
            <a:off x="352302" y="2305134"/>
            <a:ext cx="4360200" cy="1608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15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1pPr>
            <a:lvl2pPr indent="-304800" lvl="1" marL="914400" marR="0" rtl="0" algn="l">
              <a:lnSpc>
                <a:spcPct val="115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228600" lvl="2" marL="1371600" marR="0" rtl="0" algn="l">
              <a:lnSpc>
                <a:spcPct val="115000"/>
              </a:lnSpc>
              <a:spcBef>
                <a:spcPts val="150"/>
              </a:spcBef>
              <a:spcAft>
                <a:spcPts val="0"/>
              </a:spcAft>
              <a:buClr>
                <a:schemeClr val="dk2"/>
              </a:buClr>
              <a:buSzPts val="1400"/>
              <a:buFont typeface="Arial"/>
              <a:buNone/>
              <a:defRPr b="0" i="0" sz="1200" u="none" cap="none" strike="noStrike">
                <a:solidFill>
                  <a:schemeClr val="lt1"/>
                </a:solidFill>
                <a:latin typeface="Arial"/>
                <a:ea typeface="Arial"/>
                <a:cs typeface="Arial"/>
                <a:sym typeface="Arial"/>
              </a:defRPr>
            </a:lvl3pPr>
            <a:lvl4pPr indent="-228600" lvl="3" marL="1828800" marR="0" rtl="0" algn="l">
              <a:lnSpc>
                <a:spcPct val="115000"/>
              </a:lnSpc>
              <a:spcBef>
                <a:spcPts val="15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Calibri"/>
              <a:buNone/>
              <a:defRPr b="0" i="0" sz="2000" u="none" cap="none" strike="noStrike">
                <a:solidFill>
                  <a:schemeClr val="dk1"/>
                </a:solidFill>
                <a:latin typeface="Calibri"/>
                <a:ea typeface="Calibri"/>
                <a:cs typeface="Calibri"/>
                <a:sym typeface="Calibri"/>
              </a:defRPr>
            </a:lvl6pPr>
            <a:lvl7pPr indent="-228600" lvl="6" marL="3200400" marR="0" rtl="0" algn="l">
              <a:lnSpc>
                <a:spcPct val="115000"/>
              </a:lnSpc>
              <a:spcBef>
                <a:spcPts val="1600"/>
              </a:spcBef>
              <a:spcAft>
                <a:spcPts val="0"/>
              </a:spcAft>
              <a:buClr>
                <a:schemeClr val="dk2"/>
              </a:buClr>
              <a:buSzPts val="1400"/>
              <a:buFont typeface="Calibri"/>
              <a:buNone/>
              <a:defRPr b="0" i="0" sz="2000" u="none" cap="none" strike="noStrike">
                <a:solidFill>
                  <a:schemeClr val="dk1"/>
                </a:solidFill>
                <a:latin typeface="Calibri"/>
                <a:ea typeface="Calibri"/>
                <a:cs typeface="Calibri"/>
                <a:sym typeface="Calibri"/>
              </a:defRPr>
            </a:lvl7pPr>
            <a:lvl8pPr indent="-228600" lvl="7" marL="3657600" marR="0" rtl="0" algn="l">
              <a:lnSpc>
                <a:spcPct val="115000"/>
              </a:lnSpc>
              <a:spcBef>
                <a:spcPts val="1600"/>
              </a:spcBef>
              <a:spcAft>
                <a:spcPts val="0"/>
              </a:spcAft>
              <a:buClr>
                <a:schemeClr val="dk2"/>
              </a:buClr>
              <a:buSzPts val="1400"/>
              <a:buFont typeface="Calibri"/>
              <a:buNone/>
              <a:defRPr b="0" i="0" sz="2000" u="none" cap="none" strike="noStrike">
                <a:solidFill>
                  <a:schemeClr val="dk1"/>
                </a:solidFill>
                <a:latin typeface="Calibri"/>
                <a:ea typeface="Calibri"/>
                <a:cs typeface="Calibri"/>
                <a:sym typeface="Calibri"/>
              </a:defRPr>
            </a:lvl8pPr>
            <a:lvl9pPr indent="-228600" lvl="8" marL="4114800" marR="0" rtl="0" algn="l">
              <a:lnSpc>
                <a:spcPct val="115000"/>
              </a:lnSpc>
              <a:spcBef>
                <a:spcPts val="1600"/>
              </a:spcBef>
              <a:spcAft>
                <a:spcPts val="1600"/>
              </a:spcAft>
              <a:buClr>
                <a:schemeClr val="dk2"/>
              </a:buClr>
              <a:buSzPts val="1400"/>
              <a:buFont typeface="Calibri"/>
              <a:buNone/>
              <a:defRPr b="0" i="0" sz="2000" u="none" cap="none" strike="noStrike">
                <a:solidFill>
                  <a:schemeClr val="dk1"/>
                </a:solidFill>
                <a:latin typeface="Calibri"/>
                <a:ea typeface="Calibri"/>
                <a:cs typeface="Calibri"/>
                <a:sym typeface="Calibri"/>
              </a:defRPr>
            </a:lvl9pPr>
          </a:lstStyle>
          <a:p/>
        </p:txBody>
      </p:sp>
      <p:sp>
        <p:nvSpPr>
          <p:cNvPr id="317" name="Google Shape;317;p59"/>
          <p:cNvSpPr txBox="1"/>
          <p:nvPr>
            <p:ph idx="4" type="body"/>
          </p:nvPr>
        </p:nvSpPr>
        <p:spPr>
          <a:xfrm>
            <a:off x="352302" y="2117528"/>
            <a:ext cx="4360200" cy="18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rgbClr val="C21420"/>
              </a:buClr>
              <a:buSzPts val="1400"/>
              <a:buFont typeface="Arial"/>
              <a:buNone/>
              <a:defRPr b="1" i="0" sz="1200" u="none" cap="none" strike="noStrike">
                <a:solidFill>
                  <a:srgbClr val="C21420"/>
                </a:solidFill>
                <a:latin typeface="Arial"/>
                <a:ea typeface="Arial"/>
                <a:cs typeface="Arial"/>
                <a:sym typeface="Arial"/>
              </a:defRPr>
            </a:lvl1pPr>
            <a:lvl2pPr indent="-228600" lvl="1" marL="914400" marR="0" rtl="0" algn="l">
              <a:lnSpc>
                <a:spcPct val="115000"/>
              </a:lnSpc>
              <a:spcBef>
                <a:spcPts val="1600"/>
              </a:spcBef>
              <a:spcAft>
                <a:spcPts val="0"/>
              </a:spcAft>
              <a:buClr>
                <a:srgbClr val="888888"/>
              </a:buClr>
              <a:buSzPts val="1400"/>
              <a:buFont typeface="Calibri"/>
              <a:buNone/>
              <a:defRPr b="0" i="0" sz="1800" u="none" cap="none" strike="noStrike">
                <a:solidFill>
                  <a:srgbClr val="888888"/>
                </a:solidFill>
                <a:latin typeface="Arial"/>
                <a:ea typeface="Arial"/>
                <a:cs typeface="Arial"/>
                <a:sym typeface="Arial"/>
              </a:defRPr>
            </a:lvl2pPr>
            <a:lvl3pPr indent="-228600" lvl="2" marL="1371600" marR="0" rtl="0" algn="l">
              <a:lnSpc>
                <a:spcPct val="115000"/>
              </a:lnSpc>
              <a:spcBef>
                <a:spcPts val="1600"/>
              </a:spcBef>
              <a:spcAft>
                <a:spcPts val="0"/>
              </a:spcAft>
              <a:buClr>
                <a:srgbClr val="888888"/>
              </a:buClr>
              <a:buSzPts val="1400"/>
              <a:buFont typeface="Calibri"/>
              <a:buNone/>
              <a:defRPr b="0" i="0" sz="1600" u="none" cap="none" strike="noStrike">
                <a:solidFill>
                  <a:srgbClr val="888888"/>
                </a:solidFill>
                <a:latin typeface="Arial"/>
                <a:ea typeface="Arial"/>
                <a:cs typeface="Arial"/>
                <a:sym typeface="Arial"/>
              </a:defRPr>
            </a:lvl3pPr>
            <a:lvl4pPr indent="-228600" lvl="3" marL="1828800" marR="0" rtl="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4pPr>
            <a:lvl5pPr indent="-228600" lvl="4" marL="2286000" marR="0" rtl="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5pPr>
            <a:lvl6pPr indent="-228600" lvl="5" marL="2743200" marR="0" rtl="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6pPr>
            <a:lvl7pPr indent="-228600" lvl="6" marL="3200400" marR="0" rtl="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7pPr>
            <a:lvl8pPr indent="-228600" lvl="7" marL="3657600" marR="0" rtl="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Arial"/>
                <a:ea typeface="Arial"/>
                <a:cs typeface="Arial"/>
                <a:sym typeface="Arial"/>
              </a:defRPr>
            </a:lvl8pPr>
            <a:lvl9pPr indent="-228600" lvl="8" marL="4114800" marR="0" rtl="0" algn="l">
              <a:lnSpc>
                <a:spcPct val="115000"/>
              </a:lnSpc>
              <a:spcBef>
                <a:spcPts val="1600"/>
              </a:spcBef>
              <a:spcAft>
                <a:spcPts val="1600"/>
              </a:spcAft>
              <a:buClr>
                <a:srgbClr val="888888"/>
              </a:buClr>
              <a:buSzPts val="1400"/>
              <a:buFont typeface="Calibri"/>
              <a:buNone/>
              <a:defRPr b="0" i="0" sz="1400" u="none" cap="none" strike="noStrike">
                <a:solidFill>
                  <a:srgbClr val="888888"/>
                </a:solidFill>
                <a:latin typeface="Arial"/>
                <a:ea typeface="Arial"/>
                <a:cs typeface="Arial"/>
                <a:sym typeface="Arial"/>
              </a:defRPr>
            </a:lvl9pPr>
          </a:lstStyle>
          <a:p/>
        </p:txBody>
      </p:sp>
      <p:sp>
        <p:nvSpPr>
          <p:cNvPr id="318" name="Google Shape;318;p59"/>
          <p:cNvSpPr txBox="1"/>
          <p:nvPr>
            <p:ph type="title"/>
          </p:nvPr>
        </p:nvSpPr>
        <p:spPr>
          <a:xfrm>
            <a:off x="357187" y="1"/>
            <a:ext cx="8229600" cy="503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1" i="0" sz="4400" u="none" cap="none" strike="noStrike">
                <a:solidFill>
                  <a:schemeClr val="dk1"/>
                </a:solidFill>
                <a:latin typeface="Arial"/>
                <a:ea typeface="Arial"/>
                <a:cs typeface="Arial"/>
                <a:sym typeface="Arial"/>
              </a:defRPr>
            </a:lvl1pPr>
            <a:lvl2pPr indent="0" lvl="1" rtl="0" algn="l">
              <a:spcBef>
                <a:spcPts val="0"/>
              </a:spcBef>
              <a:spcAft>
                <a:spcPts val="0"/>
              </a:spcAft>
              <a:buClr>
                <a:schemeClr val="dk1"/>
              </a:buClr>
              <a:buSzPts val="1400"/>
              <a:buFont typeface="Arial"/>
              <a:buNone/>
              <a:defRPr b="1" sz="4400">
                <a:solidFill>
                  <a:schemeClr val="dk1"/>
                </a:solidFill>
                <a:latin typeface="Arial"/>
                <a:ea typeface="Arial"/>
                <a:cs typeface="Arial"/>
                <a:sym typeface="Arial"/>
              </a:defRPr>
            </a:lvl2pPr>
            <a:lvl3pPr indent="0" lvl="2" rtl="0" algn="l">
              <a:spcBef>
                <a:spcPts val="0"/>
              </a:spcBef>
              <a:spcAft>
                <a:spcPts val="0"/>
              </a:spcAft>
              <a:buClr>
                <a:schemeClr val="dk1"/>
              </a:buClr>
              <a:buSzPts val="1400"/>
              <a:buFont typeface="Arial"/>
              <a:buNone/>
              <a:defRPr b="1" sz="4400">
                <a:solidFill>
                  <a:schemeClr val="dk1"/>
                </a:solidFill>
                <a:latin typeface="Arial"/>
                <a:ea typeface="Arial"/>
                <a:cs typeface="Arial"/>
                <a:sym typeface="Arial"/>
              </a:defRPr>
            </a:lvl3pPr>
            <a:lvl4pPr indent="0" lvl="3" rtl="0" algn="l">
              <a:spcBef>
                <a:spcPts val="0"/>
              </a:spcBef>
              <a:spcAft>
                <a:spcPts val="0"/>
              </a:spcAft>
              <a:buClr>
                <a:schemeClr val="dk1"/>
              </a:buClr>
              <a:buSzPts val="1400"/>
              <a:buFont typeface="Arial"/>
              <a:buNone/>
              <a:defRPr b="1" sz="4400">
                <a:solidFill>
                  <a:schemeClr val="dk1"/>
                </a:solidFill>
                <a:latin typeface="Arial"/>
                <a:ea typeface="Arial"/>
                <a:cs typeface="Arial"/>
                <a:sym typeface="Arial"/>
              </a:defRPr>
            </a:lvl4pPr>
            <a:lvl5pPr indent="0" lvl="4" rtl="0" algn="l">
              <a:spcBef>
                <a:spcPts val="0"/>
              </a:spcBef>
              <a:spcAft>
                <a:spcPts val="0"/>
              </a:spcAft>
              <a:buClr>
                <a:schemeClr val="dk1"/>
              </a:buClr>
              <a:buSzPts val="1400"/>
              <a:buFont typeface="Arial"/>
              <a:buNone/>
              <a:defRPr b="1" sz="4400">
                <a:solidFill>
                  <a:schemeClr val="dk1"/>
                </a:solidFill>
                <a:latin typeface="Arial"/>
                <a:ea typeface="Arial"/>
                <a:cs typeface="Arial"/>
                <a:sym typeface="Arial"/>
              </a:defRPr>
            </a:lvl5pPr>
            <a:lvl6pPr indent="0" lvl="5" marL="45720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6pPr>
            <a:lvl7pPr indent="0" lvl="6" marL="91440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7pPr>
            <a:lvl8pPr indent="0" lvl="7" marL="137160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8pPr>
            <a:lvl9pPr indent="0" lvl="8" marL="182880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and Content">
  <p:cSld name="7_Title and Content">
    <p:spTree>
      <p:nvGrpSpPr>
        <p:cNvPr id="319" name="Shape 319"/>
        <p:cNvGrpSpPr/>
        <p:nvPr/>
      </p:nvGrpSpPr>
      <p:grpSpPr>
        <a:xfrm>
          <a:off x="0" y="0"/>
          <a:ext cx="0" cy="0"/>
          <a:chOff x="0" y="0"/>
          <a:chExt cx="0" cy="0"/>
        </a:xfrm>
      </p:grpSpPr>
      <p:sp>
        <p:nvSpPr>
          <p:cNvPr id="320" name="Google Shape;320;p60"/>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Clr>
                <a:schemeClr val="dk1"/>
              </a:buClr>
              <a:buSzPts val="1400"/>
              <a:buFont typeface="Arial"/>
              <a:buNone/>
              <a:defRPr sz="1800">
                <a:solidFill>
                  <a:schemeClr val="dk1"/>
                </a:solidFill>
              </a:defRPr>
            </a:lvl3pPr>
            <a:lvl4pPr indent="0" lvl="3" rtl="0">
              <a:spcBef>
                <a:spcPts val="0"/>
              </a:spcBef>
              <a:spcAft>
                <a:spcPts val="0"/>
              </a:spcAft>
              <a:buClr>
                <a:schemeClr val="dk1"/>
              </a:buClr>
              <a:buSzPts val="1400"/>
              <a:buFont typeface="Arial"/>
              <a:buNone/>
              <a:defRPr sz="1800">
                <a:solidFill>
                  <a:schemeClr val="dk1"/>
                </a:solidFill>
              </a:defRPr>
            </a:lvl4pPr>
            <a:lvl5pPr indent="0" lvl="4" rtl="0">
              <a:spcBef>
                <a:spcPts val="0"/>
              </a:spcBef>
              <a:spcAft>
                <a:spcPts val="0"/>
              </a:spcAft>
              <a:buClr>
                <a:schemeClr val="dk1"/>
              </a:buClr>
              <a:buSzPts val="1400"/>
              <a:buFont typeface="Arial"/>
              <a:buNone/>
              <a:defRPr sz="1800">
                <a:solidFill>
                  <a:schemeClr val="dk1"/>
                </a:solidFill>
              </a:defRPr>
            </a:lvl5pPr>
            <a:lvl6pPr indent="0" lvl="5" rtl="0">
              <a:spcBef>
                <a:spcPts val="0"/>
              </a:spcBef>
              <a:spcAft>
                <a:spcPts val="0"/>
              </a:spcAft>
              <a:buClr>
                <a:schemeClr val="dk1"/>
              </a:buClr>
              <a:buSzPts val="1400"/>
              <a:buFont typeface="Arial"/>
              <a:buNone/>
              <a:defRPr sz="1800">
                <a:solidFill>
                  <a:schemeClr val="dk1"/>
                </a:solidFill>
              </a:defRPr>
            </a:lvl6pPr>
            <a:lvl7pPr indent="0" lvl="6" rtl="0">
              <a:spcBef>
                <a:spcPts val="0"/>
              </a:spcBef>
              <a:spcAft>
                <a:spcPts val="0"/>
              </a:spcAft>
              <a:buClr>
                <a:schemeClr val="dk1"/>
              </a:buClr>
              <a:buSzPts val="1400"/>
              <a:buFont typeface="Arial"/>
              <a:buNone/>
              <a:defRPr sz="1800">
                <a:solidFill>
                  <a:schemeClr val="dk1"/>
                </a:solidFill>
              </a:defRPr>
            </a:lvl7pPr>
            <a:lvl8pPr indent="0" lvl="7" rtl="0">
              <a:spcBef>
                <a:spcPts val="0"/>
              </a:spcBef>
              <a:spcAft>
                <a:spcPts val="0"/>
              </a:spcAft>
              <a:buClr>
                <a:schemeClr val="dk1"/>
              </a:buClr>
              <a:buSzPts val="1400"/>
              <a:buFont typeface="Arial"/>
              <a:buNone/>
              <a:defRPr sz="1800">
                <a:solidFill>
                  <a:schemeClr val="dk1"/>
                </a:solidFill>
              </a:defRPr>
            </a:lvl8pPr>
            <a:lvl9pPr indent="0" lvl="8" rtl="0">
              <a:spcBef>
                <a:spcPts val="0"/>
              </a:spcBef>
              <a:spcAft>
                <a:spcPts val="0"/>
              </a:spcAft>
              <a:buClr>
                <a:schemeClr val="dk1"/>
              </a:buClr>
              <a:buSzPts val="1400"/>
              <a:buFont typeface="Arial"/>
              <a:buNone/>
              <a:defRPr sz="1800">
                <a:solidFill>
                  <a:schemeClr val="dk1"/>
                </a:solidFill>
              </a:defRPr>
            </a:lvl9pPr>
          </a:lstStyle>
          <a:p/>
        </p:txBody>
      </p:sp>
      <p:sp>
        <p:nvSpPr>
          <p:cNvPr id="321" name="Google Shape;321;p60"/>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2" name="Google Shape;322;p60"/>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3" name="Google Shape;323;p60"/>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324" name="Google Shape;324;p60"/>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325" name="Shape 325"/>
        <p:cNvGrpSpPr/>
        <p:nvPr/>
      </p:nvGrpSpPr>
      <p:grpSpPr>
        <a:xfrm>
          <a:off x="0" y="0"/>
          <a:ext cx="0" cy="0"/>
          <a:chOff x="0" y="0"/>
          <a:chExt cx="0" cy="0"/>
        </a:xfrm>
      </p:grpSpPr>
      <p:cxnSp>
        <p:nvCxnSpPr>
          <p:cNvPr id="326" name="Google Shape;326;p61"/>
          <p:cNvCxnSpPr/>
          <p:nvPr/>
        </p:nvCxnSpPr>
        <p:spPr>
          <a:xfrm>
            <a:off x="460375" y="625079"/>
            <a:ext cx="8248800" cy="1200"/>
          </a:xfrm>
          <a:prstGeom prst="straightConnector1">
            <a:avLst/>
          </a:prstGeom>
          <a:noFill/>
          <a:ln cap="flat" cmpd="sng" w="12700">
            <a:solidFill>
              <a:schemeClr val="lt1"/>
            </a:solidFill>
            <a:prstDash val="solid"/>
            <a:round/>
            <a:headEnd len="sm" w="sm" type="none"/>
            <a:tailEnd len="sm" w="sm" type="none"/>
          </a:ln>
        </p:spPr>
      </p:cxnSp>
      <p:sp>
        <p:nvSpPr>
          <p:cNvPr id="327" name="Google Shape;327;p61"/>
          <p:cNvSpPr txBox="1"/>
          <p:nvPr>
            <p:ph type="title"/>
          </p:nvPr>
        </p:nvSpPr>
        <p:spPr>
          <a:xfrm>
            <a:off x="457200" y="205979"/>
            <a:ext cx="8251800" cy="38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328" name="Google Shape;328;p61"/>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29" name="Shape 329"/>
        <p:cNvGrpSpPr/>
        <p:nvPr/>
      </p:nvGrpSpPr>
      <p:grpSpPr>
        <a:xfrm>
          <a:off x="0" y="0"/>
          <a:ext cx="0" cy="0"/>
          <a:chOff x="0" y="0"/>
          <a:chExt cx="0" cy="0"/>
        </a:xfrm>
      </p:grpSpPr>
      <p:sp>
        <p:nvSpPr>
          <p:cNvPr id="330" name="Google Shape;330;p6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3600">
                <a:solidFill>
                  <a:schemeClr val="dk1"/>
                </a:solidFill>
              </a:defRPr>
            </a:lvl2pPr>
            <a:lvl3pPr indent="0" lvl="2" rtl="0" algn="ctr">
              <a:spcBef>
                <a:spcPts val="0"/>
              </a:spcBef>
              <a:spcAft>
                <a:spcPts val="0"/>
              </a:spcAft>
              <a:buClr>
                <a:schemeClr val="dk1"/>
              </a:buClr>
              <a:buSzPts val="1400"/>
              <a:buFont typeface="Arial"/>
              <a:buNone/>
              <a:defRPr sz="3600">
                <a:solidFill>
                  <a:schemeClr val="dk1"/>
                </a:solidFill>
              </a:defRPr>
            </a:lvl3pPr>
            <a:lvl4pPr indent="0" lvl="3" rtl="0" algn="ctr">
              <a:spcBef>
                <a:spcPts val="0"/>
              </a:spcBef>
              <a:spcAft>
                <a:spcPts val="0"/>
              </a:spcAft>
              <a:buClr>
                <a:schemeClr val="dk1"/>
              </a:buClr>
              <a:buSzPts val="1400"/>
              <a:buFont typeface="Arial"/>
              <a:buNone/>
              <a:defRPr sz="3600">
                <a:solidFill>
                  <a:schemeClr val="dk1"/>
                </a:solidFill>
              </a:defRPr>
            </a:lvl4pPr>
            <a:lvl5pPr indent="0" lvl="4" rtl="0" algn="ctr">
              <a:spcBef>
                <a:spcPts val="0"/>
              </a:spcBef>
              <a:spcAft>
                <a:spcPts val="0"/>
              </a:spcAft>
              <a:buClr>
                <a:schemeClr val="dk1"/>
              </a:buClr>
              <a:buSzPts val="1400"/>
              <a:buFont typeface="Arial"/>
              <a:buNone/>
              <a:defRPr sz="3600">
                <a:solidFill>
                  <a:schemeClr val="dk1"/>
                </a:solidFill>
              </a:defRPr>
            </a:lvl5pPr>
            <a:lvl6pPr indent="0" lvl="5" rtl="0" algn="ctr">
              <a:spcBef>
                <a:spcPts val="0"/>
              </a:spcBef>
              <a:spcAft>
                <a:spcPts val="0"/>
              </a:spcAft>
              <a:buClr>
                <a:schemeClr val="dk1"/>
              </a:buClr>
              <a:buSzPts val="1400"/>
              <a:buFont typeface="Arial"/>
              <a:buNone/>
              <a:defRPr sz="3600">
                <a:solidFill>
                  <a:schemeClr val="dk1"/>
                </a:solidFill>
              </a:defRPr>
            </a:lvl6pPr>
            <a:lvl7pPr indent="0" lvl="6" rtl="0" algn="ctr">
              <a:spcBef>
                <a:spcPts val="0"/>
              </a:spcBef>
              <a:spcAft>
                <a:spcPts val="0"/>
              </a:spcAft>
              <a:buClr>
                <a:schemeClr val="dk1"/>
              </a:buClr>
              <a:buSzPts val="1400"/>
              <a:buFont typeface="Arial"/>
              <a:buNone/>
              <a:defRPr sz="3600">
                <a:solidFill>
                  <a:schemeClr val="dk1"/>
                </a:solidFill>
              </a:defRPr>
            </a:lvl7pPr>
            <a:lvl8pPr indent="0" lvl="7" rtl="0" algn="ctr">
              <a:spcBef>
                <a:spcPts val="0"/>
              </a:spcBef>
              <a:spcAft>
                <a:spcPts val="0"/>
              </a:spcAft>
              <a:buClr>
                <a:schemeClr val="dk1"/>
              </a:buClr>
              <a:buSzPts val="1400"/>
              <a:buFont typeface="Arial"/>
              <a:buNone/>
              <a:defRPr sz="3600">
                <a:solidFill>
                  <a:schemeClr val="dk1"/>
                </a:solidFill>
              </a:defRPr>
            </a:lvl8pPr>
            <a:lvl9pPr indent="0" lvl="8" rtl="0" algn="ctr">
              <a:spcBef>
                <a:spcPts val="0"/>
              </a:spcBef>
              <a:spcAft>
                <a:spcPts val="0"/>
              </a:spcAft>
              <a:buClr>
                <a:schemeClr val="dk1"/>
              </a:buClr>
              <a:buSzPts val="1400"/>
              <a:buFont typeface="Arial"/>
              <a:buNone/>
              <a:defRPr sz="3600">
                <a:solidFill>
                  <a:schemeClr val="dk1"/>
                </a:solidFill>
              </a:defRPr>
            </a:lvl9pPr>
          </a:lstStyle>
          <a:p/>
        </p:txBody>
      </p:sp>
      <p:sp>
        <p:nvSpPr>
          <p:cNvPr id="331" name="Google Shape;331;p6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32" name="Shape 332"/>
        <p:cNvGrpSpPr/>
        <p:nvPr/>
      </p:nvGrpSpPr>
      <p:grpSpPr>
        <a:xfrm>
          <a:off x="0" y="0"/>
          <a:ext cx="0" cy="0"/>
          <a:chOff x="0" y="0"/>
          <a:chExt cx="0" cy="0"/>
        </a:xfrm>
      </p:grpSpPr>
      <p:sp>
        <p:nvSpPr>
          <p:cNvPr id="333" name="Google Shape;333;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334" name="Google Shape;334;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35" name="Google Shape;335;p6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36" name="Shape 336"/>
        <p:cNvGrpSpPr/>
        <p:nvPr/>
      </p:nvGrpSpPr>
      <p:grpSpPr>
        <a:xfrm>
          <a:off x="0" y="0"/>
          <a:ext cx="0" cy="0"/>
          <a:chOff x="0" y="0"/>
          <a:chExt cx="0" cy="0"/>
        </a:xfrm>
      </p:grpSpPr>
      <p:sp>
        <p:nvSpPr>
          <p:cNvPr id="337" name="Google Shape;337;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338" name="Google Shape;338;p6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339" name="Google Shape;339;p6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340" name="Google Shape;340;p6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1" name="Shape 341"/>
        <p:cNvGrpSpPr/>
        <p:nvPr/>
      </p:nvGrpSpPr>
      <p:grpSpPr>
        <a:xfrm>
          <a:off x="0" y="0"/>
          <a:ext cx="0" cy="0"/>
          <a:chOff x="0" y="0"/>
          <a:chExt cx="0" cy="0"/>
        </a:xfrm>
      </p:grpSpPr>
      <p:sp>
        <p:nvSpPr>
          <p:cNvPr id="342" name="Google Shape;342;p6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343" name="Google Shape;343;p6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344" name="Shape 344"/>
        <p:cNvGrpSpPr/>
        <p:nvPr/>
      </p:nvGrpSpPr>
      <p:grpSpPr>
        <a:xfrm>
          <a:off x="0" y="0"/>
          <a:ext cx="0" cy="0"/>
          <a:chOff x="0" y="0"/>
          <a:chExt cx="0" cy="0"/>
        </a:xfrm>
      </p:grpSpPr>
      <p:sp>
        <p:nvSpPr>
          <p:cNvPr id="345" name="Google Shape;345;p6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400">
                <a:solidFill>
                  <a:schemeClr val="dk1"/>
                </a:solidFill>
              </a:defRPr>
            </a:lvl2pPr>
            <a:lvl3pPr indent="0" lvl="2" rtl="0">
              <a:spcBef>
                <a:spcPts val="0"/>
              </a:spcBef>
              <a:spcAft>
                <a:spcPts val="0"/>
              </a:spcAft>
              <a:buClr>
                <a:schemeClr val="dk1"/>
              </a:buClr>
              <a:buSzPts val="1400"/>
              <a:buFont typeface="Arial"/>
              <a:buNone/>
              <a:defRPr sz="2400">
                <a:solidFill>
                  <a:schemeClr val="dk1"/>
                </a:solidFill>
              </a:defRPr>
            </a:lvl3pPr>
            <a:lvl4pPr indent="0" lvl="3" rtl="0">
              <a:spcBef>
                <a:spcPts val="0"/>
              </a:spcBef>
              <a:spcAft>
                <a:spcPts val="0"/>
              </a:spcAft>
              <a:buClr>
                <a:schemeClr val="dk1"/>
              </a:buClr>
              <a:buSzPts val="1400"/>
              <a:buFont typeface="Arial"/>
              <a:buNone/>
              <a:defRPr sz="2400">
                <a:solidFill>
                  <a:schemeClr val="dk1"/>
                </a:solidFill>
              </a:defRPr>
            </a:lvl4pPr>
            <a:lvl5pPr indent="0" lvl="4" rtl="0">
              <a:spcBef>
                <a:spcPts val="0"/>
              </a:spcBef>
              <a:spcAft>
                <a:spcPts val="0"/>
              </a:spcAft>
              <a:buClr>
                <a:schemeClr val="dk1"/>
              </a:buClr>
              <a:buSzPts val="1400"/>
              <a:buFont typeface="Arial"/>
              <a:buNone/>
              <a:defRPr sz="2400">
                <a:solidFill>
                  <a:schemeClr val="dk1"/>
                </a:solidFill>
              </a:defRPr>
            </a:lvl5pPr>
            <a:lvl6pPr indent="0" lvl="5" rtl="0">
              <a:spcBef>
                <a:spcPts val="0"/>
              </a:spcBef>
              <a:spcAft>
                <a:spcPts val="0"/>
              </a:spcAft>
              <a:buClr>
                <a:schemeClr val="dk1"/>
              </a:buClr>
              <a:buSzPts val="1400"/>
              <a:buFont typeface="Arial"/>
              <a:buNone/>
              <a:defRPr sz="2400">
                <a:solidFill>
                  <a:schemeClr val="dk1"/>
                </a:solidFill>
              </a:defRPr>
            </a:lvl6pPr>
            <a:lvl7pPr indent="0" lvl="6" rtl="0">
              <a:spcBef>
                <a:spcPts val="0"/>
              </a:spcBef>
              <a:spcAft>
                <a:spcPts val="0"/>
              </a:spcAft>
              <a:buClr>
                <a:schemeClr val="dk1"/>
              </a:buClr>
              <a:buSzPts val="1400"/>
              <a:buFont typeface="Arial"/>
              <a:buNone/>
              <a:defRPr sz="2400">
                <a:solidFill>
                  <a:schemeClr val="dk1"/>
                </a:solidFill>
              </a:defRPr>
            </a:lvl7pPr>
            <a:lvl8pPr indent="0" lvl="7" rtl="0">
              <a:spcBef>
                <a:spcPts val="0"/>
              </a:spcBef>
              <a:spcAft>
                <a:spcPts val="0"/>
              </a:spcAft>
              <a:buClr>
                <a:schemeClr val="dk1"/>
              </a:buClr>
              <a:buSzPts val="1400"/>
              <a:buFont typeface="Arial"/>
              <a:buNone/>
              <a:defRPr sz="2400">
                <a:solidFill>
                  <a:schemeClr val="dk1"/>
                </a:solidFill>
              </a:defRPr>
            </a:lvl8pPr>
            <a:lvl9pPr indent="0" lvl="8" rtl="0">
              <a:spcBef>
                <a:spcPts val="0"/>
              </a:spcBef>
              <a:spcAft>
                <a:spcPts val="0"/>
              </a:spcAft>
              <a:buClr>
                <a:schemeClr val="dk1"/>
              </a:buClr>
              <a:buSzPts val="1400"/>
              <a:buFont typeface="Arial"/>
              <a:buNone/>
              <a:defRPr sz="2400">
                <a:solidFill>
                  <a:schemeClr val="dk1"/>
                </a:solidFill>
              </a:defRPr>
            </a:lvl9pPr>
          </a:lstStyle>
          <a:p/>
        </p:txBody>
      </p:sp>
      <p:sp>
        <p:nvSpPr>
          <p:cNvPr id="346" name="Google Shape;346;p6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347" name="Google Shape;347;p6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348" name="Shape 348"/>
        <p:cNvGrpSpPr/>
        <p:nvPr/>
      </p:nvGrpSpPr>
      <p:grpSpPr>
        <a:xfrm>
          <a:off x="0" y="0"/>
          <a:ext cx="0" cy="0"/>
          <a:chOff x="0" y="0"/>
          <a:chExt cx="0" cy="0"/>
        </a:xfrm>
      </p:grpSpPr>
      <p:sp>
        <p:nvSpPr>
          <p:cNvPr id="349" name="Google Shape;349;p6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4800">
                <a:solidFill>
                  <a:schemeClr val="dk1"/>
                </a:solidFill>
              </a:defRPr>
            </a:lvl2pPr>
            <a:lvl3pPr indent="0" lvl="2" rtl="0">
              <a:spcBef>
                <a:spcPts val="0"/>
              </a:spcBef>
              <a:spcAft>
                <a:spcPts val="0"/>
              </a:spcAft>
              <a:buClr>
                <a:schemeClr val="dk1"/>
              </a:buClr>
              <a:buSzPts val="1400"/>
              <a:buFont typeface="Arial"/>
              <a:buNone/>
              <a:defRPr sz="4800">
                <a:solidFill>
                  <a:schemeClr val="dk1"/>
                </a:solidFill>
              </a:defRPr>
            </a:lvl3pPr>
            <a:lvl4pPr indent="0" lvl="3" rtl="0">
              <a:spcBef>
                <a:spcPts val="0"/>
              </a:spcBef>
              <a:spcAft>
                <a:spcPts val="0"/>
              </a:spcAft>
              <a:buClr>
                <a:schemeClr val="dk1"/>
              </a:buClr>
              <a:buSzPts val="1400"/>
              <a:buFont typeface="Arial"/>
              <a:buNone/>
              <a:defRPr sz="4800">
                <a:solidFill>
                  <a:schemeClr val="dk1"/>
                </a:solidFill>
              </a:defRPr>
            </a:lvl4pPr>
            <a:lvl5pPr indent="0" lvl="4" rtl="0">
              <a:spcBef>
                <a:spcPts val="0"/>
              </a:spcBef>
              <a:spcAft>
                <a:spcPts val="0"/>
              </a:spcAft>
              <a:buClr>
                <a:schemeClr val="dk1"/>
              </a:buClr>
              <a:buSzPts val="1400"/>
              <a:buFont typeface="Arial"/>
              <a:buNone/>
              <a:defRPr sz="4800">
                <a:solidFill>
                  <a:schemeClr val="dk1"/>
                </a:solidFill>
              </a:defRPr>
            </a:lvl5pPr>
            <a:lvl6pPr indent="0" lvl="5" rtl="0">
              <a:spcBef>
                <a:spcPts val="0"/>
              </a:spcBef>
              <a:spcAft>
                <a:spcPts val="0"/>
              </a:spcAft>
              <a:buClr>
                <a:schemeClr val="dk1"/>
              </a:buClr>
              <a:buSzPts val="1400"/>
              <a:buFont typeface="Arial"/>
              <a:buNone/>
              <a:defRPr sz="4800">
                <a:solidFill>
                  <a:schemeClr val="dk1"/>
                </a:solidFill>
              </a:defRPr>
            </a:lvl6pPr>
            <a:lvl7pPr indent="0" lvl="6" rtl="0">
              <a:spcBef>
                <a:spcPts val="0"/>
              </a:spcBef>
              <a:spcAft>
                <a:spcPts val="0"/>
              </a:spcAft>
              <a:buClr>
                <a:schemeClr val="dk1"/>
              </a:buClr>
              <a:buSzPts val="1400"/>
              <a:buFont typeface="Arial"/>
              <a:buNone/>
              <a:defRPr sz="4800">
                <a:solidFill>
                  <a:schemeClr val="dk1"/>
                </a:solidFill>
              </a:defRPr>
            </a:lvl7pPr>
            <a:lvl8pPr indent="0" lvl="7" rtl="0">
              <a:spcBef>
                <a:spcPts val="0"/>
              </a:spcBef>
              <a:spcAft>
                <a:spcPts val="0"/>
              </a:spcAft>
              <a:buClr>
                <a:schemeClr val="dk1"/>
              </a:buClr>
              <a:buSzPts val="1400"/>
              <a:buFont typeface="Arial"/>
              <a:buNone/>
              <a:defRPr sz="4800">
                <a:solidFill>
                  <a:schemeClr val="dk1"/>
                </a:solidFill>
              </a:defRPr>
            </a:lvl8pPr>
            <a:lvl9pPr indent="0" lvl="8" rtl="0">
              <a:spcBef>
                <a:spcPts val="0"/>
              </a:spcBef>
              <a:spcAft>
                <a:spcPts val="0"/>
              </a:spcAft>
              <a:buClr>
                <a:schemeClr val="dk1"/>
              </a:buClr>
              <a:buSzPts val="1400"/>
              <a:buFont typeface="Arial"/>
              <a:buNone/>
              <a:defRPr sz="4800">
                <a:solidFill>
                  <a:schemeClr val="dk1"/>
                </a:solidFill>
              </a:defRPr>
            </a:lvl9pPr>
          </a:lstStyle>
          <a:p/>
        </p:txBody>
      </p:sp>
      <p:sp>
        <p:nvSpPr>
          <p:cNvPr id="350" name="Google Shape;350;p6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351" name="Shape 351"/>
        <p:cNvGrpSpPr/>
        <p:nvPr/>
      </p:nvGrpSpPr>
      <p:grpSpPr>
        <a:xfrm>
          <a:off x="0" y="0"/>
          <a:ext cx="0" cy="0"/>
          <a:chOff x="0" y="0"/>
          <a:chExt cx="0" cy="0"/>
        </a:xfrm>
      </p:grpSpPr>
      <p:sp>
        <p:nvSpPr>
          <p:cNvPr id="352" name="Google Shape;352;p6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6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4200">
                <a:solidFill>
                  <a:schemeClr val="dk1"/>
                </a:solidFill>
              </a:defRPr>
            </a:lvl2pPr>
            <a:lvl3pPr indent="0" lvl="2" rtl="0" algn="ctr">
              <a:spcBef>
                <a:spcPts val="0"/>
              </a:spcBef>
              <a:spcAft>
                <a:spcPts val="0"/>
              </a:spcAft>
              <a:buClr>
                <a:schemeClr val="dk1"/>
              </a:buClr>
              <a:buSzPts val="1400"/>
              <a:buFont typeface="Arial"/>
              <a:buNone/>
              <a:defRPr sz="4200">
                <a:solidFill>
                  <a:schemeClr val="dk1"/>
                </a:solidFill>
              </a:defRPr>
            </a:lvl3pPr>
            <a:lvl4pPr indent="0" lvl="3" rtl="0" algn="ctr">
              <a:spcBef>
                <a:spcPts val="0"/>
              </a:spcBef>
              <a:spcAft>
                <a:spcPts val="0"/>
              </a:spcAft>
              <a:buClr>
                <a:schemeClr val="dk1"/>
              </a:buClr>
              <a:buSzPts val="1400"/>
              <a:buFont typeface="Arial"/>
              <a:buNone/>
              <a:defRPr sz="4200">
                <a:solidFill>
                  <a:schemeClr val="dk1"/>
                </a:solidFill>
              </a:defRPr>
            </a:lvl4pPr>
            <a:lvl5pPr indent="0" lvl="4" rtl="0" algn="ctr">
              <a:spcBef>
                <a:spcPts val="0"/>
              </a:spcBef>
              <a:spcAft>
                <a:spcPts val="0"/>
              </a:spcAft>
              <a:buClr>
                <a:schemeClr val="dk1"/>
              </a:buClr>
              <a:buSzPts val="1400"/>
              <a:buFont typeface="Arial"/>
              <a:buNone/>
              <a:defRPr sz="4200">
                <a:solidFill>
                  <a:schemeClr val="dk1"/>
                </a:solidFill>
              </a:defRPr>
            </a:lvl5pPr>
            <a:lvl6pPr indent="0" lvl="5" rtl="0" algn="ctr">
              <a:spcBef>
                <a:spcPts val="0"/>
              </a:spcBef>
              <a:spcAft>
                <a:spcPts val="0"/>
              </a:spcAft>
              <a:buClr>
                <a:schemeClr val="dk1"/>
              </a:buClr>
              <a:buSzPts val="1400"/>
              <a:buFont typeface="Arial"/>
              <a:buNone/>
              <a:defRPr sz="4200">
                <a:solidFill>
                  <a:schemeClr val="dk1"/>
                </a:solidFill>
              </a:defRPr>
            </a:lvl6pPr>
            <a:lvl7pPr indent="0" lvl="6" rtl="0" algn="ctr">
              <a:spcBef>
                <a:spcPts val="0"/>
              </a:spcBef>
              <a:spcAft>
                <a:spcPts val="0"/>
              </a:spcAft>
              <a:buClr>
                <a:schemeClr val="dk1"/>
              </a:buClr>
              <a:buSzPts val="1400"/>
              <a:buFont typeface="Arial"/>
              <a:buNone/>
              <a:defRPr sz="4200">
                <a:solidFill>
                  <a:schemeClr val="dk1"/>
                </a:solidFill>
              </a:defRPr>
            </a:lvl7pPr>
            <a:lvl8pPr indent="0" lvl="7" rtl="0" algn="ctr">
              <a:spcBef>
                <a:spcPts val="0"/>
              </a:spcBef>
              <a:spcAft>
                <a:spcPts val="0"/>
              </a:spcAft>
              <a:buClr>
                <a:schemeClr val="dk1"/>
              </a:buClr>
              <a:buSzPts val="1400"/>
              <a:buFont typeface="Arial"/>
              <a:buNone/>
              <a:defRPr sz="4200">
                <a:solidFill>
                  <a:schemeClr val="dk1"/>
                </a:solidFill>
              </a:defRPr>
            </a:lvl8pPr>
            <a:lvl9pPr indent="0" lvl="8" rtl="0" algn="ctr">
              <a:spcBef>
                <a:spcPts val="0"/>
              </a:spcBef>
              <a:spcAft>
                <a:spcPts val="0"/>
              </a:spcAft>
              <a:buClr>
                <a:schemeClr val="dk1"/>
              </a:buClr>
              <a:buSzPts val="1400"/>
              <a:buFont typeface="Arial"/>
              <a:buNone/>
              <a:defRPr sz="4200">
                <a:solidFill>
                  <a:schemeClr val="dk1"/>
                </a:solidFill>
              </a:defRPr>
            </a:lvl9pPr>
          </a:lstStyle>
          <a:p/>
        </p:txBody>
      </p:sp>
      <p:sp>
        <p:nvSpPr>
          <p:cNvPr id="354" name="Google Shape;354;p6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355" name="Google Shape;355;p6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56" name="Google Shape;356;p6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357" name="Shape 357"/>
        <p:cNvGrpSpPr/>
        <p:nvPr/>
      </p:nvGrpSpPr>
      <p:grpSpPr>
        <a:xfrm>
          <a:off x="0" y="0"/>
          <a:ext cx="0" cy="0"/>
          <a:chOff x="0" y="0"/>
          <a:chExt cx="0" cy="0"/>
        </a:xfrm>
      </p:grpSpPr>
      <p:sp>
        <p:nvSpPr>
          <p:cNvPr id="358" name="Google Shape;358;p6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59" name="Google Shape;359;p6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360" name="Shape 360"/>
        <p:cNvGrpSpPr/>
        <p:nvPr/>
      </p:nvGrpSpPr>
      <p:grpSpPr>
        <a:xfrm>
          <a:off x="0" y="0"/>
          <a:ext cx="0" cy="0"/>
          <a:chOff x="0" y="0"/>
          <a:chExt cx="0" cy="0"/>
        </a:xfrm>
      </p:grpSpPr>
      <p:sp>
        <p:nvSpPr>
          <p:cNvPr id="361" name="Google Shape;361;p70"/>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12000">
                <a:solidFill>
                  <a:schemeClr val="dk1"/>
                </a:solidFill>
              </a:defRPr>
            </a:lvl2pPr>
            <a:lvl3pPr indent="0" lvl="2" rtl="0" algn="ctr">
              <a:spcBef>
                <a:spcPts val="0"/>
              </a:spcBef>
              <a:spcAft>
                <a:spcPts val="0"/>
              </a:spcAft>
              <a:buClr>
                <a:schemeClr val="dk1"/>
              </a:buClr>
              <a:buSzPts val="1400"/>
              <a:buFont typeface="Arial"/>
              <a:buNone/>
              <a:defRPr sz="12000">
                <a:solidFill>
                  <a:schemeClr val="dk1"/>
                </a:solidFill>
              </a:defRPr>
            </a:lvl3pPr>
            <a:lvl4pPr indent="0" lvl="3" rtl="0" algn="ctr">
              <a:spcBef>
                <a:spcPts val="0"/>
              </a:spcBef>
              <a:spcAft>
                <a:spcPts val="0"/>
              </a:spcAft>
              <a:buClr>
                <a:schemeClr val="dk1"/>
              </a:buClr>
              <a:buSzPts val="1400"/>
              <a:buFont typeface="Arial"/>
              <a:buNone/>
              <a:defRPr sz="12000">
                <a:solidFill>
                  <a:schemeClr val="dk1"/>
                </a:solidFill>
              </a:defRPr>
            </a:lvl4pPr>
            <a:lvl5pPr indent="0" lvl="4" rtl="0" algn="ctr">
              <a:spcBef>
                <a:spcPts val="0"/>
              </a:spcBef>
              <a:spcAft>
                <a:spcPts val="0"/>
              </a:spcAft>
              <a:buClr>
                <a:schemeClr val="dk1"/>
              </a:buClr>
              <a:buSzPts val="1400"/>
              <a:buFont typeface="Arial"/>
              <a:buNone/>
              <a:defRPr sz="12000">
                <a:solidFill>
                  <a:schemeClr val="dk1"/>
                </a:solidFill>
              </a:defRPr>
            </a:lvl5pPr>
            <a:lvl6pPr indent="0" lvl="5" rtl="0" algn="ctr">
              <a:spcBef>
                <a:spcPts val="0"/>
              </a:spcBef>
              <a:spcAft>
                <a:spcPts val="0"/>
              </a:spcAft>
              <a:buClr>
                <a:schemeClr val="dk1"/>
              </a:buClr>
              <a:buSzPts val="1400"/>
              <a:buFont typeface="Arial"/>
              <a:buNone/>
              <a:defRPr sz="12000">
                <a:solidFill>
                  <a:schemeClr val="dk1"/>
                </a:solidFill>
              </a:defRPr>
            </a:lvl6pPr>
            <a:lvl7pPr indent="0" lvl="6" rtl="0" algn="ctr">
              <a:spcBef>
                <a:spcPts val="0"/>
              </a:spcBef>
              <a:spcAft>
                <a:spcPts val="0"/>
              </a:spcAft>
              <a:buClr>
                <a:schemeClr val="dk1"/>
              </a:buClr>
              <a:buSzPts val="1400"/>
              <a:buFont typeface="Arial"/>
              <a:buNone/>
              <a:defRPr sz="12000">
                <a:solidFill>
                  <a:schemeClr val="dk1"/>
                </a:solidFill>
              </a:defRPr>
            </a:lvl7pPr>
            <a:lvl8pPr indent="0" lvl="7" rtl="0" algn="ctr">
              <a:spcBef>
                <a:spcPts val="0"/>
              </a:spcBef>
              <a:spcAft>
                <a:spcPts val="0"/>
              </a:spcAft>
              <a:buClr>
                <a:schemeClr val="dk1"/>
              </a:buClr>
              <a:buSzPts val="1400"/>
              <a:buFont typeface="Arial"/>
              <a:buNone/>
              <a:defRPr sz="12000">
                <a:solidFill>
                  <a:schemeClr val="dk1"/>
                </a:solidFill>
              </a:defRPr>
            </a:lvl8pPr>
            <a:lvl9pPr indent="0" lvl="8" rtl="0" algn="ctr">
              <a:spcBef>
                <a:spcPts val="0"/>
              </a:spcBef>
              <a:spcAft>
                <a:spcPts val="0"/>
              </a:spcAft>
              <a:buClr>
                <a:schemeClr val="dk1"/>
              </a:buClr>
              <a:buSzPts val="1400"/>
              <a:buFont typeface="Arial"/>
              <a:buNone/>
              <a:defRPr sz="12000">
                <a:solidFill>
                  <a:schemeClr val="dk1"/>
                </a:solidFill>
              </a:defRPr>
            </a:lvl9pPr>
          </a:lstStyle>
          <a:p/>
        </p:txBody>
      </p:sp>
      <p:sp>
        <p:nvSpPr>
          <p:cNvPr id="362" name="Google Shape;362;p7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63" name="Google Shape;363;p7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64" name="Shape 364"/>
        <p:cNvGrpSpPr/>
        <p:nvPr/>
      </p:nvGrpSpPr>
      <p:grpSpPr>
        <a:xfrm>
          <a:off x="0" y="0"/>
          <a:ext cx="0" cy="0"/>
          <a:chOff x="0" y="0"/>
          <a:chExt cx="0" cy="0"/>
        </a:xfrm>
      </p:grpSpPr>
      <p:sp>
        <p:nvSpPr>
          <p:cNvPr id="365" name="Google Shape;365;p7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70" name="Shape 370"/>
        <p:cNvGrpSpPr/>
        <p:nvPr/>
      </p:nvGrpSpPr>
      <p:grpSpPr>
        <a:xfrm>
          <a:off x="0" y="0"/>
          <a:ext cx="0" cy="0"/>
          <a:chOff x="0" y="0"/>
          <a:chExt cx="0" cy="0"/>
        </a:xfrm>
      </p:grpSpPr>
      <p:sp>
        <p:nvSpPr>
          <p:cNvPr id="371" name="Google Shape;371;p7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72" name="Google Shape;372;p7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73" name="Google Shape;373;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74" name="Shape 374"/>
        <p:cNvGrpSpPr/>
        <p:nvPr/>
      </p:nvGrpSpPr>
      <p:grpSpPr>
        <a:xfrm>
          <a:off x="0" y="0"/>
          <a:ext cx="0" cy="0"/>
          <a:chOff x="0" y="0"/>
          <a:chExt cx="0" cy="0"/>
        </a:xfrm>
      </p:grpSpPr>
      <p:sp>
        <p:nvSpPr>
          <p:cNvPr id="375" name="Google Shape;375;p7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76" name="Google Shape;376;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77" name="Shape 377"/>
        <p:cNvGrpSpPr/>
        <p:nvPr/>
      </p:nvGrpSpPr>
      <p:grpSpPr>
        <a:xfrm>
          <a:off x="0" y="0"/>
          <a:ext cx="0" cy="0"/>
          <a:chOff x="0" y="0"/>
          <a:chExt cx="0" cy="0"/>
        </a:xfrm>
      </p:grpSpPr>
      <p:sp>
        <p:nvSpPr>
          <p:cNvPr id="378" name="Google Shape;378;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9" name="Google Shape;379;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80" name="Google Shape;380;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81" name="Shape 381"/>
        <p:cNvGrpSpPr/>
        <p:nvPr/>
      </p:nvGrpSpPr>
      <p:grpSpPr>
        <a:xfrm>
          <a:off x="0" y="0"/>
          <a:ext cx="0" cy="0"/>
          <a:chOff x="0" y="0"/>
          <a:chExt cx="0" cy="0"/>
        </a:xfrm>
      </p:grpSpPr>
      <p:sp>
        <p:nvSpPr>
          <p:cNvPr id="382" name="Google Shape;382;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3" name="Google Shape;383;p7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84" name="Google Shape;384;p7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85" name="Google Shape;385;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86" name="Shape 386"/>
        <p:cNvGrpSpPr/>
        <p:nvPr/>
      </p:nvGrpSpPr>
      <p:grpSpPr>
        <a:xfrm>
          <a:off x="0" y="0"/>
          <a:ext cx="0" cy="0"/>
          <a:chOff x="0" y="0"/>
          <a:chExt cx="0" cy="0"/>
        </a:xfrm>
      </p:grpSpPr>
      <p:sp>
        <p:nvSpPr>
          <p:cNvPr id="387" name="Google Shape;387;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8" name="Google Shape;388;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9" name="Shape 389"/>
        <p:cNvGrpSpPr/>
        <p:nvPr/>
      </p:nvGrpSpPr>
      <p:grpSpPr>
        <a:xfrm>
          <a:off x="0" y="0"/>
          <a:ext cx="0" cy="0"/>
          <a:chOff x="0" y="0"/>
          <a:chExt cx="0" cy="0"/>
        </a:xfrm>
      </p:grpSpPr>
      <p:sp>
        <p:nvSpPr>
          <p:cNvPr id="390" name="Google Shape;390;p7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91" name="Google Shape;391;p7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2" name="Google Shape;392;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93" name="Shape 393"/>
        <p:cNvGrpSpPr/>
        <p:nvPr/>
      </p:nvGrpSpPr>
      <p:grpSpPr>
        <a:xfrm>
          <a:off x="0" y="0"/>
          <a:ext cx="0" cy="0"/>
          <a:chOff x="0" y="0"/>
          <a:chExt cx="0" cy="0"/>
        </a:xfrm>
      </p:grpSpPr>
      <p:sp>
        <p:nvSpPr>
          <p:cNvPr id="394" name="Google Shape;394;p7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95" name="Google Shape;395;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6" name="Shape 396"/>
        <p:cNvGrpSpPr/>
        <p:nvPr/>
      </p:nvGrpSpPr>
      <p:grpSpPr>
        <a:xfrm>
          <a:off x="0" y="0"/>
          <a:ext cx="0" cy="0"/>
          <a:chOff x="0" y="0"/>
          <a:chExt cx="0" cy="0"/>
        </a:xfrm>
      </p:grpSpPr>
      <p:sp>
        <p:nvSpPr>
          <p:cNvPr id="397" name="Google Shape;397;p8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8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99" name="Google Shape;399;p8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0" name="Google Shape;400;p8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1" name="Google Shape;401;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02" name="Shape 402"/>
        <p:cNvGrpSpPr/>
        <p:nvPr/>
      </p:nvGrpSpPr>
      <p:grpSpPr>
        <a:xfrm>
          <a:off x="0" y="0"/>
          <a:ext cx="0" cy="0"/>
          <a:chOff x="0" y="0"/>
          <a:chExt cx="0" cy="0"/>
        </a:xfrm>
      </p:grpSpPr>
      <p:sp>
        <p:nvSpPr>
          <p:cNvPr id="403" name="Google Shape;403;p8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04" name="Google Shape;404;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05" name="Shape 405"/>
        <p:cNvGrpSpPr/>
        <p:nvPr/>
      </p:nvGrpSpPr>
      <p:grpSpPr>
        <a:xfrm>
          <a:off x="0" y="0"/>
          <a:ext cx="0" cy="0"/>
          <a:chOff x="0" y="0"/>
          <a:chExt cx="0" cy="0"/>
        </a:xfrm>
      </p:grpSpPr>
      <p:sp>
        <p:nvSpPr>
          <p:cNvPr id="406" name="Google Shape;406;p8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7" name="Google Shape;407;p8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08" name="Google Shape;408;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09" name="Shape 409"/>
        <p:cNvGrpSpPr/>
        <p:nvPr/>
      </p:nvGrpSpPr>
      <p:grpSpPr>
        <a:xfrm>
          <a:off x="0" y="0"/>
          <a:ext cx="0" cy="0"/>
          <a:chOff x="0" y="0"/>
          <a:chExt cx="0" cy="0"/>
        </a:xfrm>
      </p:grpSpPr>
      <p:sp>
        <p:nvSpPr>
          <p:cNvPr id="410" name="Google Shape;410;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411" name="Shape 411"/>
        <p:cNvGrpSpPr/>
        <p:nvPr/>
      </p:nvGrpSpPr>
      <p:grpSpPr>
        <a:xfrm>
          <a:off x="0" y="0"/>
          <a:ext cx="0" cy="0"/>
          <a:chOff x="0" y="0"/>
          <a:chExt cx="0" cy="0"/>
        </a:xfrm>
      </p:grpSpPr>
      <p:sp>
        <p:nvSpPr>
          <p:cNvPr id="412" name="Google Shape;412;p84"/>
          <p:cNvSpPr txBox="1"/>
          <p:nvPr>
            <p:ph type="title"/>
          </p:nvPr>
        </p:nvSpPr>
        <p:spPr>
          <a:xfrm>
            <a:off x="457200" y="205978"/>
            <a:ext cx="8251800" cy="387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413" name="Google Shape;413;p84"/>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340360" lvl="0" marL="457200" marR="0" rtl="0" algn="l">
              <a:spcBef>
                <a:spcPts val="1200"/>
              </a:spcBef>
              <a:spcAft>
                <a:spcPts val="0"/>
              </a:spcAft>
              <a:buClr>
                <a:schemeClr val="accent1"/>
              </a:buClr>
              <a:buSzPts val="1760"/>
              <a:buFont typeface="Merriweather Sans"/>
              <a:buChar char="&gt;"/>
              <a:defRPr b="0" i="0" sz="2200" u="none" cap="none" strike="noStrike">
                <a:solidFill>
                  <a:schemeClr val="dk1"/>
                </a:solidFill>
                <a:latin typeface="Helvetica Neue"/>
                <a:ea typeface="Helvetica Neue"/>
                <a:cs typeface="Helvetica Neue"/>
                <a:sym typeface="Helvetica Neue"/>
              </a:defRPr>
            </a:lvl1pPr>
            <a:lvl2pPr indent="-330200" lvl="1" marL="914400" marR="0" rtl="0" algn="l">
              <a:spcBef>
                <a:spcPts val="600"/>
              </a:spcBef>
              <a:spcAft>
                <a:spcPts val="0"/>
              </a:spcAft>
              <a:buClr>
                <a:schemeClr val="accent1"/>
              </a:buClr>
              <a:buSzPts val="1600"/>
              <a:buFont typeface="Merriweather Sans"/>
              <a:buChar char="»"/>
              <a:defRPr b="0" i="0" sz="2000" u="none" cap="none" strike="noStrike">
                <a:solidFill>
                  <a:schemeClr val="dk1"/>
                </a:solidFill>
                <a:latin typeface="Helvetica Neue"/>
                <a:ea typeface="Helvetica Neue"/>
                <a:cs typeface="Helvetica Neue"/>
                <a:sym typeface="Helvetica Neue"/>
              </a:defRPr>
            </a:lvl2pPr>
            <a:lvl3pPr indent="-320039" lvl="2" marL="1371600" marR="0" rtl="0" algn="l">
              <a:spcBef>
                <a:spcPts val="400"/>
              </a:spcBef>
              <a:spcAft>
                <a:spcPts val="0"/>
              </a:spcAft>
              <a:buClr>
                <a:schemeClr val="accent1"/>
              </a:buClr>
              <a:buSzPts val="1440"/>
              <a:buFont typeface="Merriweather Sans"/>
              <a:buChar char="»"/>
              <a:defRPr b="0" i="0" sz="1800" u="none" cap="none" strike="noStrike">
                <a:solidFill>
                  <a:schemeClr val="dk1"/>
                </a:solidFill>
                <a:latin typeface="Helvetica Neue"/>
                <a:ea typeface="Helvetica Neue"/>
                <a:cs typeface="Helvetica Neue"/>
                <a:sym typeface="Helvetica Neue"/>
              </a:defRPr>
            </a:lvl3pPr>
            <a:lvl4pPr indent="-309880" lvl="3" marL="1828800" marR="0" rtl="0" algn="l">
              <a:spcBef>
                <a:spcPts val="400"/>
              </a:spcBef>
              <a:spcAft>
                <a:spcPts val="0"/>
              </a:spcAft>
              <a:buClr>
                <a:schemeClr val="accent1"/>
              </a:buClr>
              <a:buSzPts val="1280"/>
              <a:buFont typeface="Merriweather Sans"/>
              <a:buChar char="»"/>
              <a:defRPr b="0" i="0" sz="1600" u="none" cap="none" strike="noStrike">
                <a:solidFill>
                  <a:schemeClr val="dk1"/>
                </a:solidFill>
                <a:latin typeface="Helvetica Neue"/>
                <a:ea typeface="Helvetica Neue"/>
                <a:cs typeface="Helvetica Neue"/>
                <a:sym typeface="Helvetica Neue"/>
              </a:defRPr>
            </a:lvl4pPr>
            <a:lvl5pPr indent="-299720" lvl="4" marL="2286000" marR="0" rtl="0" algn="l">
              <a:spcBef>
                <a:spcPts val="400"/>
              </a:spcBef>
              <a:spcAft>
                <a:spcPts val="0"/>
              </a:spcAft>
              <a:buClr>
                <a:schemeClr val="accent1"/>
              </a:buClr>
              <a:buSzPts val="1120"/>
              <a:buFont typeface="Arial"/>
              <a:buChar char="»"/>
              <a:defRPr b="0" i="0" sz="14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414" name="Google Shape;414;p84"/>
          <p:cNvCxnSpPr/>
          <p:nvPr/>
        </p:nvCxnSpPr>
        <p:spPr>
          <a:xfrm>
            <a:off x="457200" y="616744"/>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415" name="Shape 415"/>
        <p:cNvGrpSpPr/>
        <p:nvPr/>
      </p:nvGrpSpPr>
      <p:grpSpPr>
        <a:xfrm>
          <a:off x="0" y="0"/>
          <a:ext cx="0" cy="0"/>
          <a:chOff x="0" y="0"/>
          <a:chExt cx="0" cy="0"/>
        </a:xfrm>
      </p:grpSpPr>
      <p:sp>
        <p:nvSpPr>
          <p:cNvPr id="416" name="Google Shape;416;p85"/>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417" name="Google Shape;417;p85"/>
          <p:cNvSpPr txBox="1"/>
          <p:nvPr>
            <p:ph idx="1" type="body"/>
          </p:nvPr>
        </p:nvSpPr>
        <p:spPr>
          <a:xfrm>
            <a:off x="542924" y="1255071"/>
            <a:ext cx="5092800" cy="12771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418" name="Google Shape;418;p85"/>
          <p:cNvSpPr txBox="1"/>
          <p:nvPr>
            <p:ph idx="11" type="ftr"/>
          </p:nvPr>
        </p:nvSpPr>
        <p:spPr>
          <a:xfrm>
            <a:off x="920576" y="4556252"/>
            <a:ext cx="4715100" cy="273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Helvetica Neue"/>
                <a:ea typeface="Helvetica Neue"/>
                <a:cs typeface="Helvetica Neue"/>
                <a:sym typeface="Helvetica Neue"/>
              </a:defRPr>
            </a:lvl1pPr>
            <a:lvl2pPr indent="-1695" lvl="1" marL="40809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2pPr>
            <a:lvl3pPr indent="-3392" lvl="2" marL="816192"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3pPr>
            <a:lvl4pPr indent="-5086" lvl="3" marL="1224286"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4pPr>
            <a:lvl5pPr indent="-6784" lvl="4" marL="1632384"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5pPr>
            <a:lvl6pPr indent="-8478" lvl="5" marL="204047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6pPr>
            <a:lvl7pPr indent="-10175" lvl="6" marL="244857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7pPr>
            <a:lvl8pPr indent="-11870" lvl="7" marL="2856670"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8pPr>
            <a:lvl9pPr indent="-868" lvl="8" marL="326476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9pPr>
          </a:lstStyle>
          <a:p/>
        </p:txBody>
      </p:sp>
      <p:sp>
        <p:nvSpPr>
          <p:cNvPr id="419" name="Google Shape;419;p85"/>
          <p:cNvSpPr txBox="1"/>
          <p:nvPr>
            <p:ph idx="12" type="sldNum"/>
          </p:nvPr>
        </p:nvSpPr>
        <p:spPr>
          <a:xfrm>
            <a:off x="542925" y="4556252"/>
            <a:ext cx="321900" cy="273900"/>
          </a:xfrm>
          <a:prstGeom prst="rect">
            <a:avLst/>
          </a:prstGeom>
          <a:noFill/>
          <a:ln>
            <a:noFill/>
          </a:ln>
        </p:spPr>
        <p:txBody>
          <a:bodyPr anchorCtr="0" anchor="b" bIns="0" lIns="0" spcFirstLastPara="1" rIns="0" wrap="square" tIns="0">
            <a:noAutofit/>
          </a:bodyPr>
          <a:lstStyle>
            <a:lvl1pPr indent="0" lvl="0"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420" name="Google Shape;420;p85"/>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90000"/>
              </a:lnSpc>
              <a:spcBef>
                <a:spcPts val="200"/>
              </a:spcBef>
              <a:spcAft>
                <a:spcPts val="0"/>
              </a:spcAft>
              <a:buClr>
                <a:schemeClr val="accent1"/>
              </a:buClr>
              <a:buSzPts val="1280"/>
              <a:buFont typeface="Merriweather Sans"/>
              <a:buChar char="-"/>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421" name="Google Shape;421;p85"/>
          <p:cNvSpPr/>
          <p:nvPr/>
        </p:nvSpPr>
        <p:spPr>
          <a:xfrm>
            <a:off x="8719057"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Helvetica Neue"/>
              <a:buNone/>
            </a:pPr>
            <a:r>
              <a:t/>
            </a:r>
            <a:endParaRPr b="0" i="0" sz="1600" u="none" cap="none" strike="noStrike">
              <a:solidFill>
                <a:schemeClr val="lt1"/>
              </a:solidFill>
              <a:latin typeface="Calibri"/>
              <a:ea typeface="Calibri"/>
              <a:cs typeface="Calibri"/>
              <a:sym typeface="Calibri"/>
            </a:endParaRPr>
          </a:p>
        </p:txBody>
      </p:sp>
      <p:sp>
        <p:nvSpPr>
          <p:cNvPr id="422" name="Google Shape;422;p85"/>
          <p:cNvSpPr txBox="1"/>
          <p:nvPr>
            <p:ph idx="3" type="body"/>
          </p:nvPr>
        </p:nvSpPr>
        <p:spPr>
          <a:xfrm>
            <a:off x="6025355" y="539999"/>
            <a:ext cx="1805700" cy="19920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423" name="Google Shape;423;p85"/>
          <p:cNvSpPr txBox="1"/>
          <p:nvPr>
            <p:ph idx="4" type="body"/>
          </p:nvPr>
        </p:nvSpPr>
        <p:spPr>
          <a:xfrm>
            <a:off x="6025355" y="2593975"/>
            <a:ext cx="1805700" cy="20019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424" name="Shape 424"/>
        <p:cNvGrpSpPr/>
        <p:nvPr/>
      </p:nvGrpSpPr>
      <p:grpSpPr>
        <a:xfrm>
          <a:off x="0" y="0"/>
          <a:ext cx="0" cy="0"/>
          <a:chOff x="0" y="0"/>
          <a:chExt cx="0" cy="0"/>
        </a:xfrm>
      </p:grpSpPr>
      <p:sp>
        <p:nvSpPr>
          <p:cNvPr id="425" name="Google Shape;425;p86"/>
          <p:cNvSpPr/>
          <p:nvPr>
            <p:ph idx="2" type="pic"/>
          </p:nvPr>
        </p:nvSpPr>
        <p:spPr>
          <a:xfrm>
            <a:off x="0" y="605118"/>
            <a:ext cx="9144000" cy="4039800"/>
          </a:xfrm>
          <a:prstGeom prst="rect">
            <a:avLst/>
          </a:prstGeom>
          <a:solidFill>
            <a:srgbClr val="7F7F7F"/>
          </a:solid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Arial"/>
              <a:buNone/>
              <a:defRPr b="0" i="0" sz="15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26" name="Google Shape;426;p86"/>
          <p:cNvSpPr txBox="1"/>
          <p:nvPr>
            <p:ph idx="1" type="body"/>
          </p:nvPr>
        </p:nvSpPr>
        <p:spPr>
          <a:xfrm>
            <a:off x="249383" y="931069"/>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800"/>
              <a:buFont typeface="Arial"/>
              <a:buNone/>
              <a:defRPr b="1" i="0" sz="18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2pPr>
            <a:lvl3pPr indent="-228600" lvl="2" marL="13716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3pPr>
            <a:lvl4pPr indent="-228600" lvl="3" marL="18288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4pPr>
            <a:lvl5pPr indent="-228600" lvl="4" marL="22860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27" name="Google Shape;427;p86"/>
          <p:cNvSpPr txBox="1"/>
          <p:nvPr>
            <p:ph idx="3" type="body"/>
          </p:nvPr>
        </p:nvSpPr>
        <p:spPr>
          <a:xfrm>
            <a:off x="352301" y="2305133"/>
            <a:ext cx="4360200" cy="1608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15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1pPr>
            <a:lvl2pPr indent="-304800" lvl="1" marL="914400" marR="0" rtl="0" algn="l">
              <a:lnSpc>
                <a:spcPct val="100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228600" lvl="2" marL="1371600" marR="0" rtl="0" algn="l">
              <a:lnSpc>
                <a:spcPct val="100000"/>
              </a:lnSpc>
              <a:spcBef>
                <a:spcPts val="15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3pPr>
            <a:lvl4pPr indent="-228600" lvl="3" marL="1828800" marR="0" rtl="0" algn="l">
              <a:lnSpc>
                <a:spcPct val="100000"/>
              </a:lnSpc>
              <a:spcBef>
                <a:spcPts val="15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28" name="Google Shape;428;p86"/>
          <p:cNvSpPr txBox="1"/>
          <p:nvPr>
            <p:ph idx="4" type="body"/>
          </p:nvPr>
        </p:nvSpPr>
        <p:spPr>
          <a:xfrm>
            <a:off x="352302" y="2117526"/>
            <a:ext cx="4360200" cy="18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800"/>
              <a:buFont typeface="Arial"/>
              <a:buNone/>
              <a:defRPr b="1" i="0" sz="12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888888"/>
              </a:buClr>
              <a:buSzPts val="1400"/>
              <a:buFont typeface="Arial"/>
              <a:buNone/>
              <a:defRPr b="0" i="0" sz="1800" u="none" cap="none" strike="noStrike">
                <a:solidFill>
                  <a:srgbClr val="888888"/>
                </a:solidFill>
                <a:latin typeface="Arial"/>
                <a:ea typeface="Arial"/>
                <a:cs typeface="Arial"/>
                <a:sym typeface="Arial"/>
              </a:defRPr>
            </a:lvl2pPr>
            <a:lvl3pPr indent="-228600" lvl="2" marL="1371600" marR="0" rtl="0" algn="l">
              <a:lnSpc>
                <a:spcPct val="100000"/>
              </a:lnSpc>
              <a:spcBef>
                <a:spcPts val="0"/>
              </a:spcBef>
              <a:spcAft>
                <a:spcPts val="0"/>
              </a:spcAft>
              <a:buClr>
                <a:srgbClr val="888888"/>
              </a:buClr>
              <a:buSzPts val="1400"/>
              <a:buFont typeface="Arial"/>
              <a:buNone/>
              <a:defRPr b="0" i="0" sz="1600" u="none" cap="none" strike="noStrike">
                <a:solidFill>
                  <a:srgbClr val="888888"/>
                </a:solidFill>
                <a:latin typeface="Arial"/>
                <a:ea typeface="Arial"/>
                <a:cs typeface="Arial"/>
                <a:sym typeface="Arial"/>
              </a:defRPr>
            </a:lvl3pPr>
            <a:lvl4pPr indent="-228600" lvl="3" marL="18288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6pPr>
            <a:lvl7pPr indent="-228600" lvl="6" marL="32004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7pPr>
            <a:lvl8pPr indent="-228600" lvl="7" marL="36576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8pPr>
            <a:lvl9pPr indent="-228600" lvl="8" marL="41148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429" name="Google Shape;429;p86"/>
          <p:cNvSpPr txBox="1"/>
          <p:nvPr>
            <p:ph type="title"/>
          </p:nvPr>
        </p:nvSpPr>
        <p:spPr>
          <a:xfrm>
            <a:off x="357187" y="0"/>
            <a:ext cx="8229600" cy="503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Title and Content">
  <p:cSld name="8_Title and Content">
    <p:spTree>
      <p:nvGrpSpPr>
        <p:cNvPr id="430" name="Shape 430"/>
        <p:cNvGrpSpPr/>
        <p:nvPr/>
      </p:nvGrpSpPr>
      <p:grpSpPr>
        <a:xfrm>
          <a:off x="0" y="0"/>
          <a:ext cx="0" cy="0"/>
          <a:chOff x="0" y="0"/>
          <a:chExt cx="0" cy="0"/>
        </a:xfrm>
      </p:grpSpPr>
      <p:sp>
        <p:nvSpPr>
          <p:cNvPr id="431" name="Google Shape;431;p87"/>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
        <p:nvSpPr>
          <p:cNvPr id="432" name="Google Shape;432;p87"/>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33" name="Google Shape;433;p87"/>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34" name="Google Shape;434;p87"/>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435" name="Google Shape;435;p87"/>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436" name="Shape 436"/>
        <p:cNvGrpSpPr/>
        <p:nvPr/>
      </p:nvGrpSpPr>
      <p:grpSpPr>
        <a:xfrm>
          <a:off x="0" y="0"/>
          <a:ext cx="0" cy="0"/>
          <a:chOff x="0" y="0"/>
          <a:chExt cx="0" cy="0"/>
        </a:xfrm>
      </p:grpSpPr>
      <p:sp>
        <p:nvSpPr>
          <p:cNvPr id="437" name="Google Shape;437;p88"/>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
        <p:nvSpPr>
          <p:cNvPr id="438" name="Google Shape;438;p88"/>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39" name="Google Shape;439;p88"/>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440" name="Google Shape;440;p88"/>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1" type="obj">
  <p:cSld name="OBJECT">
    <p:spTree>
      <p:nvGrpSpPr>
        <p:cNvPr id="441" name="Shape 441"/>
        <p:cNvGrpSpPr/>
        <p:nvPr/>
      </p:nvGrpSpPr>
      <p:grpSpPr>
        <a:xfrm>
          <a:off x="0" y="0"/>
          <a:ext cx="0" cy="0"/>
          <a:chOff x="0" y="0"/>
          <a:chExt cx="0" cy="0"/>
        </a:xfrm>
      </p:grpSpPr>
      <p:sp>
        <p:nvSpPr>
          <p:cNvPr id="442" name="Google Shape;442;p89"/>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
        <p:nvSpPr>
          <p:cNvPr id="443" name="Google Shape;443;p89"/>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4" name="Google Shape;444;p89"/>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45" name="Google Shape;445;p89"/>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46" name="Google Shape;446;p89"/>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ONLY_1">
  <p:cSld name="TITLE_ONLY_1">
    <p:spTree>
      <p:nvGrpSpPr>
        <p:cNvPr id="447" name="Shape 447"/>
        <p:cNvGrpSpPr/>
        <p:nvPr/>
      </p:nvGrpSpPr>
      <p:grpSpPr>
        <a:xfrm>
          <a:off x="0" y="0"/>
          <a:ext cx="0" cy="0"/>
          <a:chOff x="0" y="0"/>
          <a:chExt cx="0" cy="0"/>
        </a:xfrm>
      </p:grpSpPr>
      <p:sp>
        <p:nvSpPr>
          <p:cNvPr id="448" name="Google Shape;448;p90"/>
          <p:cNvSpPr txBox="1"/>
          <p:nvPr>
            <p:ph type="title"/>
          </p:nvPr>
        </p:nvSpPr>
        <p:spPr>
          <a:xfrm>
            <a:off x="457200" y="53576"/>
            <a:ext cx="8229600" cy="5547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rgbClr val="FF0000"/>
              </a:buClr>
              <a:buSzPts val="2800"/>
              <a:buFont typeface="Helvetica Neue"/>
              <a:buNone/>
              <a:defRPr b="0" i="0" sz="2400" u="none" cap="none" strike="noStrike">
                <a:solidFill>
                  <a:srgbClr val="FF0000"/>
                </a:solidFill>
                <a:latin typeface="Helvetica Neue"/>
                <a:ea typeface="Helvetica Neue"/>
                <a:cs typeface="Helvetica Neue"/>
                <a:sym typeface="Helvetica Neue"/>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449" name="Google Shape;449;p90"/>
          <p:cNvSpPr txBox="1"/>
          <p:nvPr>
            <p:ph idx="1" type="body"/>
          </p:nvPr>
        </p:nvSpPr>
        <p:spPr>
          <a:xfrm>
            <a:off x="457200" y="1200150"/>
            <a:ext cx="8229600" cy="31434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450" name="Google Shape;450;p90"/>
          <p:cNvSpPr txBox="1"/>
          <p:nvPr>
            <p:ph idx="12" type="sldNum"/>
          </p:nvPr>
        </p:nvSpPr>
        <p:spPr>
          <a:xfrm>
            <a:off x="8556783" y="4749850"/>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55" name="Shape 455"/>
        <p:cNvGrpSpPr/>
        <p:nvPr/>
      </p:nvGrpSpPr>
      <p:grpSpPr>
        <a:xfrm>
          <a:off x="0" y="0"/>
          <a:ext cx="0" cy="0"/>
          <a:chOff x="0" y="0"/>
          <a:chExt cx="0" cy="0"/>
        </a:xfrm>
      </p:grpSpPr>
      <p:sp>
        <p:nvSpPr>
          <p:cNvPr id="456" name="Google Shape;456;p9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57" name="Google Shape;457;p9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58" name="Google Shape;458;p9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59" name="Shape 459"/>
        <p:cNvGrpSpPr/>
        <p:nvPr/>
      </p:nvGrpSpPr>
      <p:grpSpPr>
        <a:xfrm>
          <a:off x="0" y="0"/>
          <a:ext cx="0" cy="0"/>
          <a:chOff x="0" y="0"/>
          <a:chExt cx="0" cy="0"/>
        </a:xfrm>
      </p:grpSpPr>
      <p:sp>
        <p:nvSpPr>
          <p:cNvPr id="460" name="Google Shape;460;p9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61" name="Google Shape;461;p9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62" name="Shape 462"/>
        <p:cNvGrpSpPr/>
        <p:nvPr/>
      </p:nvGrpSpPr>
      <p:grpSpPr>
        <a:xfrm>
          <a:off x="0" y="0"/>
          <a:ext cx="0" cy="0"/>
          <a:chOff x="0" y="0"/>
          <a:chExt cx="0" cy="0"/>
        </a:xfrm>
      </p:grpSpPr>
      <p:sp>
        <p:nvSpPr>
          <p:cNvPr id="463" name="Google Shape;463;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4" name="Google Shape;464;p9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65" name="Google Shape;465;p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66" name="Shape 466"/>
        <p:cNvGrpSpPr/>
        <p:nvPr/>
      </p:nvGrpSpPr>
      <p:grpSpPr>
        <a:xfrm>
          <a:off x="0" y="0"/>
          <a:ext cx="0" cy="0"/>
          <a:chOff x="0" y="0"/>
          <a:chExt cx="0" cy="0"/>
        </a:xfrm>
      </p:grpSpPr>
      <p:sp>
        <p:nvSpPr>
          <p:cNvPr id="467" name="Google Shape;467;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8" name="Google Shape;468;p9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69" name="Google Shape;469;p9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70" name="Google Shape;470;p9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71" name="Shape 471"/>
        <p:cNvGrpSpPr/>
        <p:nvPr/>
      </p:nvGrpSpPr>
      <p:grpSpPr>
        <a:xfrm>
          <a:off x="0" y="0"/>
          <a:ext cx="0" cy="0"/>
          <a:chOff x="0" y="0"/>
          <a:chExt cx="0" cy="0"/>
        </a:xfrm>
      </p:grpSpPr>
      <p:sp>
        <p:nvSpPr>
          <p:cNvPr id="472" name="Google Shape;472;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3" name="Google Shape;473;p9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4" name="Shape 474"/>
        <p:cNvGrpSpPr/>
        <p:nvPr/>
      </p:nvGrpSpPr>
      <p:grpSpPr>
        <a:xfrm>
          <a:off x="0" y="0"/>
          <a:ext cx="0" cy="0"/>
          <a:chOff x="0" y="0"/>
          <a:chExt cx="0" cy="0"/>
        </a:xfrm>
      </p:grpSpPr>
      <p:sp>
        <p:nvSpPr>
          <p:cNvPr id="475" name="Google Shape;475;p9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76" name="Google Shape;476;p9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77" name="Google Shape;477;p9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78" name="Shape 478"/>
        <p:cNvGrpSpPr/>
        <p:nvPr/>
      </p:nvGrpSpPr>
      <p:grpSpPr>
        <a:xfrm>
          <a:off x="0" y="0"/>
          <a:ext cx="0" cy="0"/>
          <a:chOff x="0" y="0"/>
          <a:chExt cx="0" cy="0"/>
        </a:xfrm>
      </p:grpSpPr>
      <p:sp>
        <p:nvSpPr>
          <p:cNvPr id="479" name="Google Shape;479;p9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80" name="Google Shape;480;p9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81" name="Shape 481"/>
        <p:cNvGrpSpPr/>
        <p:nvPr/>
      </p:nvGrpSpPr>
      <p:grpSpPr>
        <a:xfrm>
          <a:off x="0" y="0"/>
          <a:ext cx="0" cy="0"/>
          <a:chOff x="0" y="0"/>
          <a:chExt cx="0" cy="0"/>
        </a:xfrm>
      </p:grpSpPr>
      <p:sp>
        <p:nvSpPr>
          <p:cNvPr id="482" name="Google Shape;482;p9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9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84" name="Google Shape;484;p9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85" name="Google Shape;485;p9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86" name="Google Shape;486;p9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7" name="Shape 487"/>
        <p:cNvGrpSpPr/>
        <p:nvPr/>
      </p:nvGrpSpPr>
      <p:grpSpPr>
        <a:xfrm>
          <a:off x="0" y="0"/>
          <a:ext cx="0" cy="0"/>
          <a:chOff x="0" y="0"/>
          <a:chExt cx="0" cy="0"/>
        </a:xfrm>
      </p:grpSpPr>
      <p:sp>
        <p:nvSpPr>
          <p:cNvPr id="488" name="Google Shape;488;p10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89" name="Google Shape;489;p10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0" name="Shape 490"/>
        <p:cNvGrpSpPr/>
        <p:nvPr/>
      </p:nvGrpSpPr>
      <p:grpSpPr>
        <a:xfrm>
          <a:off x="0" y="0"/>
          <a:ext cx="0" cy="0"/>
          <a:chOff x="0" y="0"/>
          <a:chExt cx="0" cy="0"/>
        </a:xfrm>
      </p:grpSpPr>
      <p:sp>
        <p:nvSpPr>
          <p:cNvPr id="491" name="Google Shape;491;p10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92" name="Google Shape;492;p10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93" name="Google Shape;493;p10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94" name="Shape 494"/>
        <p:cNvGrpSpPr/>
        <p:nvPr/>
      </p:nvGrpSpPr>
      <p:grpSpPr>
        <a:xfrm>
          <a:off x="0" y="0"/>
          <a:ext cx="0" cy="0"/>
          <a:chOff x="0" y="0"/>
          <a:chExt cx="0" cy="0"/>
        </a:xfrm>
      </p:grpSpPr>
      <p:sp>
        <p:nvSpPr>
          <p:cNvPr id="495" name="Google Shape;495;p10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02" name="Shape 502"/>
        <p:cNvGrpSpPr/>
        <p:nvPr/>
      </p:nvGrpSpPr>
      <p:grpSpPr>
        <a:xfrm>
          <a:off x="0" y="0"/>
          <a:ext cx="0" cy="0"/>
          <a:chOff x="0" y="0"/>
          <a:chExt cx="0" cy="0"/>
        </a:xfrm>
      </p:grpSpPr>
      <p:sp>
        <p:nvSpPr>
          <p:cNvPr id="503" name="Google Shape;503;p104"/>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04" name="Google Shape;504;p104"/>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05" name="Google Shape;505;p104"/>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06" name="Google Shape;506;p104"/>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07" name="Google Shape;507;p10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and Content">
  <p:cSld name="7_Title and Content">
    <p:spTree>
      <p:nvGrpSpPr>
        <p:cNvPr id="508" name="Shape 508"/>
        <p:cNvGrpSpPr/>
        <p:nvPr/>
      </p:nvGrpSpPr>
      <p:grpSpPr>
        <a:xfrm>
          <a:off x="0" y="0"/>
          <a:ext cx="0" cy="0"/>
          <a:chOff x="0" y="0"/>
          <a:chExt cx="0" cy="0"/>
        </a:xfrm>
      </p:grpSpPr>
      <p:sp>
        <p:nvSpPr>
          <p:cNvPr id="509" name="Google Shape;509;p105"/>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Clr>
                <a:schemeClr val="dk1"/>
              </a:buClr>
              <a:buSzPts val="1800"/>
              <a:buFont typeface="Arial"/>
              <a:buNone/>
              <a:defRPr sz="1800">
                <a:solidFill>
                  <a:schemeClr val="dk1"/>
                </a:solidFill>
              </a:defRPr>
            </a:lvl3pPr>
            <a:lvl4pPr indent="0" lvl="3" rtl="0">
              <a:spcBef>
                <a:spcPts val="0"/>
              </a:spcBef>
              <a:spcAft>
                <a:spcPts val="0"/>
              </a:spcAft>
              <a:buClr>
                <a:schemeClr val="dk1"/>
              </a:buClr>
              <a:buSzPts val="1800"/>
              <a:buFont typeface="Arial"/>
              <a:buNone/>
              <a:defRPr sz="1800">
                <a:solidFill>
                  <a:schemeClr val="dk1"/>
                </a:solidFill>
              </a:defRPr>
            </a:lvl4pPr>
            <a:lvl5pPr indent="0" lvl="4" rtl="0">
              <a:spcBef>
                <a:spcPts val="0"/>
              </a:spcBef>
              <a:spcAft>
                <a:spcPts val="0"/>
              </a:spcAft>
              <a:buClr>
                <a:schemeClr val="dk1"/>
              </a:buClr>
              <a:buSzPts val="1800"/>
              <a:buFont typeface="Arial"/>
              <a:buNone/>
              <a:defRPr sz="1800">
                <a:solidFill>
                  <a:schemeClr val="dk1"/>
                </a:solidFill>
              </a:defRPr>
            </a:lvl5pPr>
            <a:lvl6pPr indent="0" lvl="5" rtl="0">
              <a:spcBef>
                <a:spcPts val="0"/>
              </a:spcBef>
              <a:spcAft>
                <a:spcPts val="0"/>
              </a:spcAft>
              <a:buClr>
                <a:schemeClr val="dk1"/>
              </a:buClr>
              <a:buSzPts val="1800"/>
              <a:buFont typeface="Arial"/>
              <a:buNone/>
              <a:defRPr sz="1800">
                <a:solidFill>
                  <a:schemeClr val="dk1"/>
                </a:solidFill>
              </a:defRPr>
            </a:lvl6pPr>
            <a:lvl7pPr indent="0" lvl="6" rtl="0">
              <a:spcBef>
                <a:spcPts val="0"/>
              </a:spcBef>
              <a:spcAft>
                <a:spcPts val="0"/>
              </a:spcAft>
              <a:buClr>
                <a:schemeClr val="dk1"/>
              </a:buClr>
              <a:buSzPts val="1800"/>
              <a:buFont typeface="Arial"/>
              <a:buNone/>
              <a:defRPr sz="1800">
                <a:solidFill>
                  <a:schemeClr val="dk1"/>
                </a:solidFill>
              </a:defRPr>
            </a:lvl7pPr>
            <a:lvl8pPr indent="0" lvl="7" rtl="0">
              <a:spcBef>
                <a:spcPts val="0"/>
              </a:spcBef>
              <a:spcAft>
                <a:spcPts val="0"/>
              </a:spcAft>
              <a:buClr>
                <a:schemeClr val="dk1"/>
              </a:buClr>
              <a:buSzPts val="1800"/>
              <a:buFont typeface="Arial"/>
              <a:buNone/>
              <a:defRPr sz="1800">
                <a:solidFill>
                  <a:schemeClr val="dk1"/>
                </a:solidFill>
              </a:defRPr>
            </a:lvl8pPr>
            <a:lvl9pPr indent="0" lvl="8" rtl="0">
              <a:spcBef>
                <a:spcPts val="0"/>
              </a:spcBef>
              <a:spcAft>
                <a:spcPts val="0"/>
              </a:spcAft>
              <a:buClr>
                <a:schemeClr val="dk1"/>
              </a:buClr>
              <a:buSzPts val="1800"/>
              <a:buFont typeface="Arial"/>
              <a:buNone/>
              <a:defRPr sz="1800">
                <a:solidFill>
                  <a:schemeClr val="dk1"/>
                </a:solidFill>
              </a:defRPr>
            </a:lvl9pPr>
          </a:lstStyle>
          <a:p/>
        </p:txBody>
      </p:sp>
      <p:sp>
        <p:nvSpPr>
          <p:cNvPr id="510" name="Google Shape;510;p105"/>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1" name="Google Shape;511;p105"/>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2" name="Google Shape;512;p105"/>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25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13" name="Google Shape;513;p105"/>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14" name="Shape 514"/>
        <p:cNvGrpSpPr/>
        <p:nvPr/>
      </p:nvGrpSpPr>
      <p:grpSpPr>
        <a:xfrm>
          <a:off x="0" y="0"/>
          <a:ext cx="0" cy="0"/>
          <a:chOff x="0" y="0"/>
          <a:chExt cx="0" cy="0"/>
        </a:xfrm>
      </p:grpSpPr>
      <p:sp>
        <p:nvSpPr>
          <p:cNvPr id="515" name="Google Shape;515;p106"/>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16" name="Google Shape;516;p106"/>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17" name="Google Shape;517;p10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3.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150.xml"/><Relationship Id="rId22" Type="http://schemas.openxmlformats.org/officeDocument/2006/relationships/slideLayout" Target="../slideLayouts/slideLayout152.xml"/><Relationship Id="rId21" Type="http://schemas.openxmlformats.org/officeDocument/2006/relationships/slideLayout" Target="../slideLayouts/slideLayout151.xml"/><Relationship Id="rId24" Type="http://schemas.openxmlformats.org/officeDocument/2006/relationships/slideLayout" Target="../slideLayouts/slideLayout154.xml"/><Relationship Id="rId23" Type="http://schemas.openxmlformats.org/officeDocument/2006/relationships/slideLayout" Target="../slideLayouts/slideLayout153.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26" Type="http://schemas.openxmlformats.org/officeDocument/2006/relationships/theme" Target="../theme/theme5.xml"/><Relationship Id="rId25" Type="http://schemas.openxmlformats.org/officeDocument/2006/relationships/slideLayout" Target="../slideLayouts/slideLayout155.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11" Type="http://schemas.openxmlformats.org/officeDocument/2006/relationships/slideLayout" Target="../slideLayouts/slideLayout141.xml"/><Relationship Id="rId10" Type="http://schemas.openxmlformats.org/officeDocument/2006/relationships/slideLayout" Target="../slideLayouts/slideLayout140.xml"/><Relationship Id="rId13" Type="http://schemas.openxmlformats.org/officeDocument/2006/relationships/slideLayout" Target="../slideLayouts/slideLayout143.xml"/><Relationship Id="rId12" Type="http://schemas.openxmlformats.org/officeDocument/2006/relationships/slideLayout" Target="../slideLayouts/slideLayout142.xml"/><Relationship Id="rId15" Type="http://schemas.openxmlformats.org/officeDocument/2006/relationships/slideLayout" Target="../slideLayouts/slideLayout145.xml"/><Relationship Id="rId14" Type="http://schemas.openxmlformats.org/officeDocument/2006/relationships/slideLayout" Target="../slideLayouts/slideLayout144.xml"/><Relationship Id="rId17" Type="http://schemas.openxmlformats.org/officeDocument/2006/relationships/slideLayout" Target="../slideLayouts/slideLayout147.xml"/><Relationship Id="rId16" Type="http://schemas.openxmlformats.org/officeDocument/2006/relationships/slideLayout" Target="../slideLayouts/slideLayout146.xml"/><Relationship Id="rId19" Type="http://schemas.openxmlformats.org/officeDocument/2006/relationships/slideLayout" Target="../slideLayouts/slideLayout149.xml"/><Relationship Id="rId18"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2" Type="http://schemas.openxmlformats.org/officeDocument/2006/relationships/theme" Target="../theme/theme7.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9.xml"/><Relationship Id="rId22" Type="http://schemas.openxmlformats.org/officeDocument/2006/relationships/slideLayout" Target="../slideLayouts/slideLayout51.xml"/><Relationship Id="rId21" Type="http://schemas.openxmlformats.org/officeDocument/2006/relationships/slideLayout" Target="../slideLayouts/slideLayout50.xml"/><Relationship Id="rId24" Type="http://schemas.openxmlformats.org/officeDocument/2006/relationships/slideLayout" Target="../slideLayouts/slideLayout53.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25" Type="http://schemas.openxmlformats.org/officeDocument/2006/relationships/theme" Target="../theme/theme11.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9" Type="http://schemas.openxmlformats.org/officeDocument/2006/relationships/slideLayout" Target="../slideLayouts/slideLayout48.xml"/><Relationship Id="rId18"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5" Type="http://schemas.openxmlformats.org/officeDocument/2006/relationships/theme" Target="../theme/theme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9" Type="http://schemas.openxmlformats.org/officeDocument/2006/relationships/slideLayout" Target="../slideLayouts/slideLayout76.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3" Type="http://schemas.openxmlformats.org/officeDocument/2006/relationships/slideLayout" Target="../slideLayouts/slideLayout80.xml"/><Relationship Id="rId12" Type="http://schemas.openxmlformats.org/officeDocument/2006/relationships/slideLayout" Target="../slideLayouts/slideLayout79.xml"/><Relationship Id="rId15" Type="http://schemas.openxmlformats.org/officeDocument/2006/relationships/slideLayout" Target="../slideLayouts/slideLayout82.xml"/><Relationship Id="rId14" Type="http://schemas.openxmlformats.org/officeDocument/2006/relationships/slideLayout" Target="../slideLayouts/slideLayout81.xml"/><Relationship Id="rId17" Type="http://schemas.openxmlformats.org/officeDocument/2006/relationships/slideLayout" Target="../slideLayouts/slideLayout84.xml"/><Relationship Id="rId16" Type="http://schemas.openxmlformats.org/officeDocument/2006/relationships/slideLayout" Target="../slideLayouts/slideLayout83.xml"/><Relationship Id="rId19" Type="http://schemas.openxmlformats.org/officeDocument/2006/relationships/theme" Target="../theme/theme9.xml"/><Relationship Id="rId18"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2" Type="http://schemas.openxmlformats.org/officeDocument/2006/relationships/theme" Target="../theme/theme10.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3" Type="http://schemas.openxmlformats.org/officeDocument/2006/relationships/slideLayout" Target="../slideLayouts/slideLayout109.xml"/><Relationship Id="rId12" Type="http://schemas.openxmlformats.org/officeDocument/2006/relationships/slideLayout" Target="../slideLayouts/slideLayout108.xml"/><Relationship Id="rId15" Type="http://schemas.openxmlformats.org/officeDocument/2006/relationships/slideLayout" Target="../slideLayouts/slideLayout111.xml"/><Relationship Id="rId14" Type="http://schemas.openxmlformats.org/officeDocument/2006/relationships/slideLayout" Target="../slideLayouts/slideLayout110.xml"/><Relationship Id="rId17" Type="http://schemas.openxmlformats.org/officeDocument/2006/relationships/slideLayout" Target="../slideLayouts/slideLayout113.xml"/><Relationship Id="rId16" Type="http://schemas.openxmlformats.org/officeDocument/2006/relationships/slideLayout" Target="../slideLayouts/slideLayout112.xml"/><Relationship Id="rId19" Type="http://schemas.openxmlformats.org/officeDocument/2006/relationships/theme" Target="../theme/theme1.xml"/><Relationship Id="rId18"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11" Type="http://schemas.openxmlformats.org/officeDocument/2006/relationships/slideLayout" Target="../slideLayouts/slideLayout125.xml"/><Relationship Id="rId10" Type="http://schemas.openxmlformats.org/officeDocument/2006/relationships/slideLayout" Target="../slideLayouts/slideLayout124.xml"/><Relationship Id="rId1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695" name="Shape 695"/>
        <p:cNvGrpSpPr/>
        <p:nvPr/>
      </p:nvGrpSpPr>
      <p:grpSpPr>
        <a:xfrm>
          <a:off x="0" y="0"/>
          <a:ext cx="0" cy="0"/>
          <a:chOff x="0" y="0"/>
          <a:chExt cx="0" cy="0"/>
        </a:xfrm>
      </p:grpSpPr>
      <p:sp>
        <p:nvSpPr>
          <p:cNvPr id="696" name="Google Shape;696;p1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97" name="Google Shape;697;p1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98" name="Google Shape;698;p1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000000">
            <a:alpha val="0"/>
          </a:srgbClr>
        </a:solidFill>
      </p:bgPr>
    </p:bg>
    <p:spTree>
      <p:nvGrpSpPr>
        <p:cNvPr id="82" name="Shape 82"/>
        <p:cNvGrpSpPr/>
        <p:nvPr/>
      </p:nvGrpSpPr>
      <p:grpSpPr>
        <a:xfrm>
          <a:off x="0" y="0"/>
          <a:ext cx="0" cy="0"/>
          <a:chOff x="0" y="0"/>
          <a:chExt cx="0" cy="0"/>
        </a:xfrm>
      </p:grpSpPr>
      <p:sp>
        <p:nvSpPr>
          <p:cNvPr id="83" name="Google Shape;83;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4" name="Google Shape;84;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5" name="Google Shape;85;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alpha val="0"/>
          </a:srgbClr>
        </a:solidFill>
      </p:bgPr>
    </p:bg>
    <p:spTree>
      <p:nvGrpSpPr>
        <p:cNvPr id="127" name="Shape 127"/>
        <p:cNvGrpSpPr/>
        <p:nvPr/>
      </p:nvGrpSpPr>
      <p:grpSpPr>
        <a:xfrm>
          <a:off x="0" y="0"/>
          <a:ext cx="0" cy="0"/>
          <a:chOff x="0" y="0"/>
          <a:chExt cx="0" cy="0"/>
        </a:xfrm>
      </p:grpSpPr>
      <p:sp>
        <p:nvSpPr>
          <p:cNvPr id="128" name="Google Shape;128;p32"/>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indent="-88900" lvl="1" marL="0" marR="0" rtl="0" algn="l">
              <a:spcBef>
                <a:spcPts val="0"/>
              </a:spcBef>
              <a:spcAft>
                <a:spcPts val="0"/>
              </a:spcAft>
              <a:buSzPts val="1400"/>
              <a:buChar char="○"/>
              <a:defRPr b="0" i="0" sz="1800" u="none" cap="none" strike="noStrike"/>
            </a:lvl2pPr>
            <a:lvl3pPr indent="-88900" lvl="2" marL="0" marR="0" rtl="0" algn="l">
              <a:spcBef>
                <a:spcPts val="0"/>
              </a:spcBef>
              <a:spcAft>
                <a:spcPts val="0"/>
              </a:spcAft>
              <a:buSzPts val="1400"/>
              <a:buChar char="■"/>
              <a:defRPr b="0" i="0" sz="1800" u="none" cap="none" strike="noStrike"/>
            </a:lvl3pPr>
            <a:lvl4pPr indent="-88900" lvl="3" marL="0" marR="0" rtl="0" algn="l">
              <a:spcBef>
                <a:spcPts val="0"/>
              </a:spcBef>
              <a:spcAft>
                <a:spcPts val="0"/>
              </a:spcAft>
              <a:buSzPts val="1400"/>
              <a:buChar char="●"/>
              <a:defRPr b="0" i="0" sz="1800" u="none" cap="none" strike="noStrike"/>
            </a:lvl4pPr>
            <a:lvl5pPr indent="-88900" lvl="4" marL="0" marR="0" rtl="0" algn="l">
              <a:spcBef>
                <a:spcPts val="0"/>
              </a:spcBef>
              <a:spcAft>
                <a:spcPts val="0"/>
              </a:spcAft>
              <a:buSzPts val="1400"/>
              <a:buChar char="○"/>
              <a:defRPr b="0" i="0" sz="1800" u="none" cap="none" strike="noStrike"/>
            </a:lvl5pPr>
            <a:lvl6pPr indent="-88900" lvl="5" marL="0" marR="0" rtl="0" algn="l">
              <a:spcBef>
                <a:spcPts val="0"/>
              </a:spcBef>
              <a:spcAft>
                <a:spcPts val="0"/>
              </a:spcAft>
              <a:buSzPts val="1400"/>
              <a:buChar char="■"/>
              <a:defRPr b="0" i="0" sz="1800" u="none" cap="none" strike="noStrike"/>
            </a:lvl6pPr>
            <a:lvl7pPr indent="-88900" lvl="6" marL="0" marR="0" rtl="0" algn="l">
              <a:spcBef>
                <a:spcPts val="0"/>
              </a:spcBef>
              <a:spcAft>
                <a:spcPts val="0"/>
              </a:spcAft>
              <a:buSzPts val="1400"/>
              <a:buChar char="●"/>
              <a:defRPr b="0" i="0" sz="1800" u="none" cap="none" strike="noStrike"/>
            </a:lvl7pPr>
            <a:lvl8pPr indent="-88900" lvl="7" marL="0" marR="0" rtl="0" algn="l">
              <a:spcBef>
                <a:spcPts val="0"/>
              </a:spcBef>
              <a:spcAft>
                <a:spcPts val="0"/>
              </a:spcAft>
              <a:buSzPts val="1400"/>
              <a:buChar char="○"/>
              <a:defRPr b="0" i="0" sz="1800" u="none" cap="none" strike="noStrike"/>
            </a:lvl8pPr>
            <a:lvl9pPr indent="-88900" lvl="8" marL="0" marR="0" rtl="0" algn="l">
              <a:spcBef>
                <a:spcPts val="0"/>
              </a:spcBef>
              <a:spcAft>
                <a:spcPts val="0"/>
              </a:spcAft>
              <a:buSzPts val="1400"/>
              <a:buChar char="■"/>
              <a:defRPr b="0" i="0" sz="1800" u="none" cap="none" strike="noStrike"/>
            </a:lvl9pPr>
          </a:lstStyle>
          <a:p/>
        </p:txBody>
      </p:sp>
      <p:sp>
        <p:nvSpPr>
          <p:cNvPr id="129" name="Google Shape;129;p32"/>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30" name="Google Shape;130;p32"/>
          <p:cNvSpPr txBox="1"/>
          <p:nvPr>
            <p:ph idx="11" type="ftr"/>
          </p:nvPr>
        </p:nvSpPr>
        <p:spPr>
          <a:xfrm>
            <a:off x="751070" y="4866070"/>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1" name="Google Shape;131;p32"/>
          <p:cNvSpPr txBox="1"/>
          <p:nvPr>
            <p:ph idx="12" type="sldNum"/>
          </p:nvPr>
        </p:nvSpPr>
        <p:spPr>
          <a:xfrm>
            <a:off x="378754" y="4861957"/>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05" name="Shape 305"/>
        <p:cNvGrpSpPr/>
        <p:nvPr/>
      </p:nvGrpSpPr>
      <p:grpSpPr>
        <a:xfrm>
          <a:off x="0" y="0"/>
          <a:ext cx="0" cy="0"/>
          <a:chOff x="0" y="0"/>
          <a:chExt cx="0" cy="0"/>
        </a:xfrm>
      </p:grpSpPr>
      <p:sp>
        <p:nvSpPr>
          <p:cNvPr id="306" name="Google Shape;306;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307" name="Google Shape;307;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08" name="Google Shape;308;p5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366" name="Shape 366"/>
        <p:cNvGrpSpPr/>
        <p:nvPr/>
      </p:nvGrpSpPr>
      <p:grpSpPr>
        <a:xfrm>
          <a:off x="0" y="0"/>
          <a:ext cx="0" cy="0"/>
          <a:chOff x="0" y="0"/>
          <a:chExt cx="0" cy="0"/>
        </a:xfrm>
      </p:grpSpPr>
      <p:sp>
        <p:nvSpPr>
          <p:cNvPr id="367" name="Google Shape;367;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68" name="Google Shape;368;p7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369" name="Google Shape;369;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451" name="Shape 451"/>
        <p:cNvGrpSpPr/>
        <p:nvPr/>
      </p:nvGrpSpPr>
      <p:grpSpPr>
        <a:xfrm>
          <a:off x="0" y="0"/>
          <a:ext cx="0" cy="0"/>
          <a:chOff x="0" y="0"/>
          <a:chExt cx="0" cy="0"/>
        </a:xfrm>
      </p:grpSpPr>
      <p:sp>
        <p:nvSpPr>
          <p:cNvPr id="452" name="Google Shape;452;p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53" name="Google Shape;453;p9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454" name="Google Shape;454;p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96" name="Shape 496"/>
        <p:cNvGrpSpPr/>
        <p:nvPr/>
      </p:nvGrpSpPr>
      <p:grpSpPr>
        <a:xfrm>
          <a:off x="0" y="0"/>
          <a:ext cx="0" cy="0"/>
          <a:chOff x="0" y="0"/>
          <a:chExt cx="0" cy="0"/>
        </a:xfrm>
      </p:grpSpPr>
      <p:sp>
        <p:nvSpPr>
          <p:cNvPr id="497" name="Google Shape;497;p10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98" name="Google Shape;498;p103"/>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9" name="Google Shape;499;p10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00" name="Google Shape;500;p10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01" name="Google Shape;501;p10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000000">
            <a:alpha val="0"/>
          </a:srgbClr>
        </a:solidFill>
      </p:bgPr>
    </p:bg>
    <p:spTree>
      <p:nvGrpSpPr>
        <p:cNvPr id="612" name="Shape 612"/>
        <p:cNvGrpSpPr/>
        <p:nvPr/>
      </p:nvGrpSpPr>
      <p:grpSpPr>
        <a:xfrm>
          <a:off x="0" y="0"/>
          <a:ext cx="0" cy="0"/>
          <a:chOff x="0" y="0"/>
          <a:chExt cx="0" cy="0"/>
        </a:xfrm>
      </p:grpSpPr>
      <p:sp>
        <p:nvSpPr>
          <p:cNvPr id="613" name="Google Shape;613;p1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14" name="Google Shape;614;p1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615" name="Google Shape;615;p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57" name="Shape 657"/>
        <p:cNvGrpSpPr/>
        <p:nvPr/>
      </p:nvGrpSpPr>
      <p:grpSpPr>
        <a:xfrm>
          <a:off x="0" y="0"/>
          <a:ext cx="0" cy="0"/>
          <a:chOff x="0" y="0"/>
          <a:chExt cx="0" cy="0"/>
        </a:xfrm>
      </p:grpSpPr>
      <p:sp>
        <p:nvSpPr>
          <p:cNvPr id="658" name="Google Shape;658;p134"/>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59" name="Google Shape;659;p134"/>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0" name="Google Shape;660;p134"/>
          <p:cNvSpPr txBox="1"/>
          <p:nvPr>
            <p:ph idx="12" type="sldNum"/>
          </p:nvPr>
        </p:nvSpPr>
        <p:spPr>
          <a:xfrm>
            <a:off x="378750" y="4861959"/>
            <a:ext cx="372300" cy="273900"/>
          </a:xfrm>
          <a:prstGeom prst="rect">
            <a:avLst/>
          </a:prstGeom>
          <a:noFill/>
          <a:ln>
            <a:noFill/>
          </a:ln>
        </p:spPr>
        <p:txBody>
          <a:bodyPr anchorCtr="0" anchor="ctr" bIns="0" lIns="0" spcFirstLastPara="1" rIns="0" wrap="square" tIns="0">
            <a:noAutofit/>
          </a:bodyPr>
          <a:lstStyle>
            <a:lvl1pPr indent="0" lvl="0" marL="0" marR="0" rtl="0" algn="l">
              <a:spcBef>
                <a:spcPts val="0"/>
              </a:spcBef>
              <a:buNone/>
              <a:defRPr b="0" i="0" sz="1200" u="none" cap="none" strike="noStrike">
                <a:solidFill>
                  <a:srgbClr val="D7D7D7"/>
                </a:solidFill>
                <a:latin typeface="Arial"/>
                <a:ea typeface="Arial"/>
                <a:cs typeface="Arial"/>
                <a:sym typeface="Arial"/>
              </a:defRPr>
            </a:lvl1pPr>
            <a:lvl2pPr indent="0" lvl="1" marL="0" marR="0" rtl="0" algn="l">
              <a:spcBef>
                <a:spcPts val="0"/>
              </a:spcBef>
              <a:buNone/>
              <a:defRPr b="0" i="0" sz="1200" u="none" cap="none" strike="noStrike">
                <a:solidFill>
                  <a:srgbClr val="D7D7D7"/>
                </a:solidFill>
                <a:latin typeface="Arial"/>
                <a:ea typeface="Arial"/>
                <a:cs typeface="Arial"/>
                <a:sym typeface="Arial"/>
              </a:defRPr>
            </a:lvl2pPr>
            <a:lvl3pPr indent="0" lvl="2" marL="0" marR="0" rtl="0" algn="l">
              <a:spcBef>
                <a:spcPts val="0"/>
              </a:spcBef>
              <a:buNone/>
              <a:defRPr b="0" i="0" sz="1200" u="none" cap="none" strike="noStrike">
                <a:solidFill>
                  <a:srgbClr val="D7D7D7"/>
                </a:solidFill>
                <a:latin typeface="Arial"/>
                <a:ea typeface="Arial"/>
                <a:cs typeface="Arial"/>
                <a:sym typeface="Arial"/>
              </a:defRPr>
            </a:lvl3pPr>
            <a:lvl4pPr indent="0" lvl="3" marL="0" marR="0" rtl="0" algn="l">
              <a:spcBef>
                <a:spcPts val="0"/>
              </a:spcBef>
              <a:buNone/>
              <a:defRPr b="0" i="0" sz="1200" u="none" cap="none" strike="noStrike">
                <a:solidFill>
                  <a:srgbClr val="D7D7D7"/>
                </a:solidFill>
                <a:latin typeface="Arial"/>
                <a:ea typeface="Arial"/>
                <a:cs typeface="Arial"/>
                <a:sym typeface="Arial"/>
              </a:defRPr>
            </a:lvl4pPr>
            <a:lvl5pPr indent="0" lvl="4" marL="0" marR="0" rtl="0" algn="l">
              <a:spcBef>
                <a:spcPts val="0"/>
              </a:spcBef>
              <a:buNone/>
              <a:defRPr b="0" i="0" sz="1200" u="none" cap="none" strike="noStrike">
                <a:solidFill>
                  <a:srgbClr val="D7D7D7"/>
                </a:solidFill>
                <a:latin typeface="Arial"/>
                <a:ea typeface="Arial"/>
                <a:cs typeface="Arial"/>
                <a:sym typeface="Arial"/>
              </a:defRPr>
            </a:lvl5pPr>
            <a:lvl6pPr indent="0" lvl="5" marL="0" marR="0" rtl="0" algn="l">
              <a:spcBef>
                <a:spcPts val="0"/>
              </a:spcBef>
              <a:buNone/>
              <a:defRPr b="0" i="0" sz="1200" u="none" cap="none" strike="noStrike">
                <a:solidFill>
                  <a:srgbClr val="D7D7D7"/>
                </a:solidFill>
                <a:latin typeface="Arial"/>
                <a:ea typeface="Arial"/>
                <a:cs typeface="Arial"/>
                <a:sym typeface="Arial"/>
              </a:defRPr>
            </a:lvl6pPr>
            <a:lvl7pPr indent="0" lvl="6" marL="0" marR="0" rtl="0" algn="l">
              <a:spcBef>
                <a:spcPts val="0"/>
              </a:spcBef>
              <a:buNone/>
              <a:defRPr b="0" i="0" sz="1200" u="none" cap="none" strike="noStrike">
                <a:solidFill>
                  <a:srgbClr val="D7D7D7"/>
                </a:solidFill>
                <a:latin typeface="Arial"/>
                <a:ea typeface="Arial"/>
                <a:cs typeface="Arial"/>
                <a:sym typeface="Arial"/>
              </a:defRPr>
            </a:lvl7pPr>
            <a:lvl8pPr indent="0" lvl="7" marL="0" marR="0" rtl="0" algn="l">
              <a:spcBef>
                <a:spcPts val="0"/>
              </a:spcBef>
              <a:buNone/>
              <a:defRPr b="0" i="0" sz="1200" u="none" cap="none" strike="noStrike">
                <a:solidFill>
                  <a:srgbClr val="D7D7D7"/>
                </a:solidFill>
                <a:latin typeface="Arial"/>
                <a:ea typeface="Arial"/>
                <a:cs typeface="Arial"/>
                <a:sym typeface="Arial"/>
              </a:defRPr>
            </a:lvl8pPr>
            <a:lvl9pPr indent="0" lvl="8" marL="0" marR="0" rtl="0" algn="l">
              <a:spcBef>
                <a:spcPts val="0"/>
              </a:spcBef>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661" name="Google Shape;661;p134"/>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1" lang="en" sz="800" u="none" cap="none" strike="noStrike">
                <a:solidFill>
                  <a:schemeClr val="dk1"/>
                </a:solidFill>
                <a:latin typeface="Calibri"/>
                <a:ea typeface="Calibri"/>
                <a:cs typeface="Calibri"/>
                <a:sym typeface="Calibri"/>
              </a:rPr>
              <a:t>Materials are confidential and not intended for any other use without Avery Dennison’s prior written permission</a:t>
            </a:r>
            <a:endParaRPr i="1" sz="800">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73" r:id="rId1"/>
    <p:sldLayoutId id="2147483774" r:id="rId2"/>
    <p:sldLayoutId id="2147483775" r:id="rId3"/>
    <p:sldLayoutId id="2147483776" r:id="rId4"/>
    <p:sldLayoutId id="2147483777"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41.jpg"/><Relationship Id="rId4"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0.xml"/><Relationship Id="rId3" Type="http://schemas.openxmlformats.org/officeDocument/2006/relationships/hyperlink" Target="https://youtu.be/q28n6UXKlcU"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2.xml"/><Relationship Id="rId3" Type="http://schemas.openxmlformats.org/officeDocument/2006/relationships/hyperlink" Target="https://drive.google.com/drive/folders/1jRInTp3xo7RF0TYxjBQzv9Zpv9SA98Js" TargetMode="External"/><Relationship Id="rId4" Type="http://schemas.openxmlformats.org/officeDocument/2006/relationships/image" Target="../media/image5.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3.xml"/><Relationship Id="rId3"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5.xml"/><Relationship Id="rId3" Type="http://schemas.openxmlformats.org/officeDocument/2006/relationships/image" Target="../media/image47.jp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7.xml"/><Relationship Id="rId3" Type="http://schemas.openxmlformats.org/officeDocument/2006/relationships/image" Target="../media/image4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9.xml"/><Relationship Id="rId3" Type="http://schemas.openxmlformats.org/officeDocument/2006/relationships/image" Target="../media/image48.jp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4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22.jpg"/><Relationship Id="rId5" Type="http://schemas.openxmlformats.org/officeDocument/2006/relationships/hyperlink" Target="https://drive.google.com/file/d/1O8NUWw1w-6M9v9z7af3rXpADxpcP4y8p/view?usp=sharing" TargetMode="External"/><Relationship Id="rId6" Type="http://schemas.openxmlformats.org/officeDocument/2006/relationships/hyperlink" Target="https://drive.google.com/file/d/1O8NUWw1w-6M9v9z7af3rXpADxpcP4y8p/view?usp=sharing" TargetMode="External"/><Relationship Id="rId7" Type="http://schemas.openxmlformats.org/officeDocument/2006/relationships/hyperlink" Target="https://drive.google.com/file/d/1O8NUWw1w-6M9v9z7af3rXpADxpcP4y8p/view" TargetMode="External"/><Relationship Id="rId8" Type="http://schemas.openxmlformats.org/officeDocument/2006/relationships/hyperlink" Target="https://www.youtube.com/watch?v=Ij_36rtbCa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1.xml"/><Relationship Id="rId3" Type="http://schemas.openxmlformats.org/officeDocument/2006/relationships/image" Target="../media/image5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2.xml"/><Relationship Id="rId3" Type="http://schemas.openxmlformats.org/officeDocument/2006/relationships/image" Target="../media/image50.jp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52.jpg"/><Relationship Id="rId5"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8.jpg"/><Relationship Id="rId5"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8.jpg"/><Relationship Id="rId5" Type="http://schemas.openxmlformats.org/officeDocument/2006/relationships/image" Target="../media/image36.jpg"/><Relationship Id="rId6" Type="http://schemas.openxmlformats.org/officeDocument/2006/relationships/hyperlink" Target="https://www.youtube.com/watch?v=JrsMidwy_7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38.jpg"/><Relationship Id="rId6" Type="http://schemas.openxmlformats.org/officeDocument/2006/relationships/image" Target="../media/image57.png"/><Relationship Id="rId7" Type="http://schemas.openxmlformats.org/officeDocument/2006/relationships/image" Target="../media/image30.png"/><Relationship Id="rId8"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28.xml"/><Relationship Id="rId3" Type="http://schemas.openxmlformats.org/officeDocument/2006/relationships/image" Target="../media/image31.jpg"/><Relationship Id="rId4" Type="http://schemas.openxmlformats.org/officeDocument/2006/relationships/image" Target="../media/image39.jpg"/><Relationship Id="rId5" Type="http://schemas.openxmlformats.org/officeDocument/2006/relationships/hyperlink" Target="http://www.youtube.com/watch?v=DvOAgJ-91no" TargetMode="External"/><Relationship Id="rId6" Type="http://schemas.openxmlformats.org/officeDocument/2006/relationships/image" Target="../media/image35.jpg"/><Relationship Id="rId7"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29.xml"/><Relationship Id="rId3" Type="http://schemas.openxmlformats.org/officeDocument/2006/relationships/image" Target="../media/image40.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hyperlink" Target="https://drive.google.com/open?id=13t_7omXz4YMtcNA4MlrV7tiKjqAhofb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4.jpg"/><Relationship Id="rId9" Type="http://schemas.openxmlformats.org/officeDocument/2006/relationships/image" Target="../media/image43.jpg"/><Relationship Id="rId5" Type="http://schemas.openxmlformats.org/officeDocument/2006/relationships/image" Target="../media/image6.jpg"/><Relationship Id="rId6" Type="http://schemas.openxmlformats.org/officeDocument/2006/relationships/image" Target="../media/image46.png"/><Relationship Id="rId7" Type="http://schemas.openxmlformats.org/officeDocument/2006/relationships/image" Target="../media/image10.jpg"/><Relationship Id="rId8"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xml"/><Relationship Id="rId3"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7.xml"/><Relationship Id="rId3" Type="http://schemas.openxmlformats.org/officeDocument/2006/relationships/image" Target="../media/image42.jpg"/><Relationship Id="rId4" Type="http://schemas.openxmlformats.org/officeDocument/2006/relationships/hyperlink" Target="https://www.youtube.com/watch?v=byLJYMlYKo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8.xml"/><Relationship Id="rId3" Type="http://schemas.openxmlformats.org/officeDocument/2006/relationships/image" Target="../media/image4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xml"/><Relationship Id="rId3" Type="http://schemas.openxmlformats.org/officeDocument/2006/relationships/hyperlink" Target="https://youtu.be/q28n6UXKlcU" TargetMode="Externa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5" name="Shape 815"/>
        <p:cNvGrpSpPr/>
        <p:nvPr/>
      </p:nvGrpSpPr>
      <p:grpSpPr>
        <a:xfrm>
          <a:off x="0" y="0"/>
          <a:ext cx="0" cy="0"/>
          <a:chOff x="0" y="0"/>
          <a:chExt cx="0" cy="0"/>
        </a:xfrm>
      </p:grpSpPr>
      <p:pic>
        <p:nvPicPr>
          <p:cNvPr id="816" name="Google Shape;816;p166"/>
          <p:cNvPicPr preferRelativeResize="0"/>
          <p:nvPr/>
        </p:nvPicPr>
        <p:blipFill rotWithShape="1">
          <a:blip r:embed="rId3">
            <a:alphaModFix/>
          </a:blip>
          <a:srcRect b="8059" l="0" r="0" t="10857"/>
          <a:stretch/>
        </p:blipFill>
        <p:spPr>
          <a:xfrm flipH="1">
            <a:off x="-4051" y="0"/>
            <a:ext cx="9144001" cy="5143499"/>
          </a:xfrm>
          <a:prstGeom prst="rect">
            <a:avLst/>
          </a:prstGeom>
          <a:noFill/>
          <a:ln>
            <a:noFill/>
          </a:ln>
        </p:spPr>
      </p:pic>
      <p:sp>
        <p:nvSpPr>
          <p:cNvPr id="817" name="Google Shape;817;p166"/>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66"/>
          <p:cNvSpPr/>
          <p:nvPr/>
        </p:nvSpPr>
        <p:spPr>
          <a:xfrm>
            <a:off x="526525" y="325600"/>
            <a:ext cx="1758000" cy="1264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u="none" cap="none" strike="noStrike">
                <a:latin typeface="Arial"/>
                <a:ea typeface="Arial"/>
                <a:cs typeface="Arial"/>
                <a:sym typeface="Arial"/>
              </a:rPr>
              <a:t>AVERY</a:t>
            </a:r>
            <a:endParaRPr/>
          </a:p>
          <a:p>
            <a:pPr indent="0" lvl="0" marL="0" marR="0" rtl="0" algn="l">
              <a:lnSpc>
                <a:spcPct val="100000"/>
              </a:lnSpc>
              <a:spcBef>
                <a:spcPts val="0"/>
              </a:spcBef>
              <a:spcAft>
                <a:spcPts val="0"/>
              </a:spcAft>
              <a:buNone/>
            </a:pPr>
            <a:r>
              <a:rPr i="0" lang="en" u="none" cap="none" strike="noStrike">
                <a:latin typeface="Arial"/>
                <a:ea typeface="Arial"/>
                <a:cs typeface="Arial"/>
                <a:sym typeface="Arial"/>
              </a:rPr>
              <a:t>DENNISON</a:t>
            </a:r>
            <a:endParaRPr/>
          </a:p>
          <a:p>
            <a:pPr indent="0" lvl="0" marL="0" marR="0" rtl="0" algn="l">
              <a:lnSpc>
                <a:spcPct val="100000"/>
              </a:lnSpc>
              <a:spcBef>
                <a:spcPts val="0"/>
              </a:spcBef>
              <a:spcAft>
                <a:spcPts val="0"/>
              </a:spcAft>
              <a:buNone/>
            </a:pPr>
            <a:r>
              <a:rPr lang="en"/>
              <a:t>RFID</a:t>
            </a:r>
            <a:endParaRPr/>
          </a:p>
        </p:txBody>
      </p:sp>
      <p:pic>
        <p:nvPicPr>
          <p:cNvPr id="819" name="Google Shape;819;p166"/>
          <p:cNvPicPr preferRelativeResize="0"/>
          <p:nvPr/>
        </p:nvPicPr>
        <p:blipFill>
          <a:blip r:embed="rId4">
            <a:alphaModFix/>
          </a:blip>
          <a:stretch>
            <a:fillRect/>
          </a:stretch>
        </p:blipFill>
        <p:spPr>
          <a:xfrm>
            <a:off x="6883550" y="325597"/>
            <a:ext cx="1912702" cy="506150"/>
          </a:xfrm>
          <a:prstGeom prst="rect">
            <a:avLst/>
          </a:prstGeom>
          <a:noFill/>
          <a:ln>
            <a:noFill/>
          </a:ln>
        </p:spPr>
      </p:pic>
      <p:sp>
        <p:nvSpPr>
          <p:cNvPr id="820" name="Google Shape;820;p166"/>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821" name="Google Shape;821;p166"/>
          <p:cNvSpPr txBox="1"/>
          <p:nvPr/>
        </p:nvSpPr>
        <p:spPr>
          <a:xfrm>
            <a:off x="395475" y="2308375"/>
            <a:ext cx="8622600" cy="25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4800"/>
              <a:t>VOTRE PARTENAIRE RFID</a:t>
            </a:r>
            <a:endParaRPr sz="36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175"/>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75"/>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pic>
        <p:nvPicPr>
          <p:cNvPr id="915" name="Google Shape;915;p175">
            <a:hlinkClick r:id="rId3"/>
          </p:cNvPr>
          <p:cNvPicPr preferRelativeResize="0"/>
          <p:nvPr/>
        </p:nvPicPr>
        <p:blipFill>
          <a:blip r:embed="rId4">
            <a:alphaModFix/>
          </a:blip>
          <a:stretch>
            <a:fillRect/>
          </a:stretch>
        </p:blipFill>
        <p:spPr>
          <a:xfrm>
            <a:off x="5596100" y="273075"/>
            <a:ext cx="3098775" cy="2016750"/>
          </a:xfrm>
          <a:prstGeom prst="rect">
            <a:avLst/>
          </a:prstGeom>
          <a:noFill/>
          <a:ln>
            <a:noFill/>
          </a:ln>
        </p:spPr>
      </p:pic>
      <p:sp>
        <p:nvSpPr>
          <p:cNvPr id="916" name="Google Shape;916;p175"/>
          <p:cNvSpPr txBox="1"/>
          <p:nvPr/>
        </p:nvSpPr>
        <p:spPr>
          <a:xfrm>
            <a:off x="539625" y="1973788"/>
            <a:ext cx="8520600" cy="3416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CC4125"/>
              </a:buClr>
              <a:buSzPts val="1400"/>
              <a:buChar char="●"/>
            </a:pPr>
            <a:r>
              <a:rPr lang="en">
                <a:highlight>
                  <a:srgbClr val="FFFFFF"/>
                </a:highlight>
              </a:rPr>
              <a:t>Traçabilité et suivi automatique des pièces</a:t>
            </a:r>
            <a:endParaRPr>
              <a:highlight>
                <a:srgbClr val="FFFFFF"/>
              </a:highlight>
            </a:endParaRPr>
          </a:p>
          <a:p>
            <a:pPr indent="-317500" lvl="0" marL="457200" rtl="0" algn="l">
              <a:lnSpc>
                <a:spcPct val="115000"/>
              </a:lnSpc>
              <a:spcBef>
                <a:spcPts val="0"/>
              </a:spcBef>
              <a:spcAft>
                <a:spcPts val="0"/>
              </a:spcAft>
              <a:buClr>
                <a:srgbClr val="CC4125"/>
              </a:buClr>
              <a:buSzPts val="1400"/>
              <a:buChar char="●"/>
            </a:pPr>
            <a:r>
              <a:rPr lang="en">
                <a:highlight>
                  <a:srgbClr val="FFFFFF"/>
                </a:highlight>
              </a:rPr>
              <a:t>Contrôle automatique de la production et documentation</a:t>
            </a:r>
            <a:endParaRPr>
              <a:highlight>
                <a:srgbClr val="FFFFFF"/>
              </a:highlight>
            </a:endParaRPr>
          </a:p>
          <a:p>
            <a:pPr indent="-317500" lvl="0" marL="457200" rtl="0" algn="l">
              <a:lnSpc>
                <a:spcPct val="115000"/>
              </a:lnSpc>
              <a:spcBef>
                <a:spcPts val="0"/>
              </a:spcBef>
              <a:spcAft>
                <a:spcPts val="0"/>
              </a:spcAft>
              <a:buClr>
                <a:srgbClr val="CC4125"/>
              </a:buClr>
              <a:buSzPts val="1400"/>
              <a:buChar char="●"/>
            </a:pPr>
            <a:r>
              <a:rPr lang="en">
                <a:highlight>
                  <a:srgbClr val="FFFFFF"/>
                </a:highlight>
              </a:rPr>
              <a:t>Gestion des rappels de produit grâce à l’amélioration de la documentation d’assemblage des véhicules</a:t>
            </a:r>
            <a:endParaRPr>
              <a:highlight>
                <a:srgbClr val="FFFFFF"/>
              </a:highlight>
            </a:endParaRPr>
          </a:p>
          <a:p>
            <a:pPr indent="-317500" lvl="0" marL="457200" rtl="0" algn="l">
              <a:lnSpc>
                <a:spcPct val="115000"/>
              </a:lnSpc>
              <a:spcBef>
                <a:spcPts val="0"/>
              </a:spcBef>
              <a:spcAft>
                <a:spcPts val="0"/>
              </a:spcAft>
              <a:buClr>
                <a:srgbClr val="CC4125"/>
              </a:buClr>
              <a:buSzPts val="1400"/>
              <a:buChar char="●"/>
            </a:pPr>
            <a:r>
              <a:rPr lang="en">
                <a:highlight>
                  <a:srgbClr val="FFFFFF"/>
                </a:highlight>
              </a:rPr>
              <a:t>Amélioration du système de gestion des données avec le cycle de vie produit</a:t>
            </a:r>
            <a:endParaRPr>
              <a:highlight>
                <a:srgbClr val="FFFFFF"/>
              </a:highlight>
            </a:endParaRPr>
          </a:p>
          <a:p>
            <a:pPr indent="-317500" lvl="0" marL="457200" rtl="0" algn="l">
              <a:lnSpc>
                <a:spcPct val="115000"/>
              </a:lnSpc>
              <a:spcBef>
                <a:spcPts val="0"/>
              </a:spcBef>
              <a:spcAft>
                <a:spcPts val="0"/>
              </a:spcAft>
              <a:buClr>
                <a:srgbClr val="CC4125"/>
              </a:buClr>
              <a:buSzPts val="1400"/>
              <a:buChar char="●"/>
            </a:pPr>
            <a:r>
              <a:rPr lang="en">
                <a:highlight>
                  <a:srgbClr val="FFFFFF"/>
                </a:highlight>
              </a:rPr>
              <a:t>Prévention et détection de la fraude</a:t>
            </a:r>
            <a:endParaRPr>
              <a:highlight>
                <a:srgbClr val="FFFFFF"/>
              </a:highlight>
            </a:endParaRPr>
          </a:p>
          <a:p>
            <a:pPr indent="-317500" lvl="0" marL="457200" rtl="0" algn="l">
              <a:lnSpc>
                <a:spcPct val="115000"/>
              </a:lnSpc>
              <a:spcBef>
                <a:spcPts val="0"/>
              </a:spcBef>
              <a:spcAft>
                <a:spcPts val="0"/>
              </a:spcAft>
              <a:buClr>
                <a:srgbClr val="CC4125"/>
              </a:buClr>
              <a:buSzPts val="1400"/>
              <a:buChar char="●"/>
            </a:pPr>
            <a:r>
              <a:rPr lang="en">
                <a:highlight>
                  <a:srgbClr val="FFFFFF"/>
                </a:highlight>
              </a:rPr>
              <a:t>Amélioration du recyclage</a:t>
            </a:r>
            <a:br>
              <a:rPr lang="en">
                <a:highlight>
                  <a:srgbClr val="FFFFFF"/>
                </a:highlight>
              </a:rPr>
            </a:br>
            <a:endParaRPr>
              <a:highlight>
                <a:srgbClr val="FFFFFF"/>
              </a:highlight>
            </a:endParaRPr>
          </a:p>
          <a:p>
            <a:pPr indent="0" lvl="0" marL="0" rtl="0" algn="l">
              <a:lnSpc>
                <a:spcPct val="115000"/>
              </a:lnSpc>
              <a:spcBef>
                <a:spcPts val="0"/>
              </a:spcBef>
              <a:spcAft>
                <a:spcPts val="1600"/>
              </a:spcAft>
              <a:buNone/>
            </a:pPr>
            <a:r>
              <a:t/>
            </a:r>
            <a:endParaRPr>
              <a:highlight>
                <a:srgbClr val="FFFFFF"/>
              </a:highlight>
            </a:endParaRPr>
          </a:p>
        </p:txBody>
      </p:sp>
      <p:sp>
        <p:nvSpPr>
          <p:cNvPr id="917" name="Google Shape;917;p175"/>
          <p:cNvSpPr txBox="1"/>
          <p:nvPr/>
        </p:nvSpPr>
        <p:spPr>
          <a:xfrm>
            <a:off x="372400" y="273075"/>
            <a:ext cx="3161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rPr>
              <a:t>LES APPLICATIONS DANS L’AUTOMOBILE</a:t>
            </a:r>
            <a:endParaRPr b="1" sz="900">
              <a:solidFill>
                <a:srgbClr val="CC0000"/>
              </a:solidFill>
            </a:endParaRPr>
          </a:p>
          <a:p>
            <a:pPr indent="0" lvl="0" marL="0" rtl="0" algn="l">
              <a:spcBef>
                <a:spcPts val="1000"/>
              </a:spcBef>
              <a:spcAft>
                <a:spcPts val="0"/>
              </a:spcAft>
              <a:buNone/>
            </a:pPr>
            <a:r>
              <a:rPr b="1" lang="en" sz="1800"/>
              <a:t>LA GESTION DES PIECES DE RECHANGE</a:t>
            </a:r>
            <a:endParaRPr b="1" sz="1800"/>
          </a:p>
        </p:txBody>
      </p:sp>
      <p:cxnSp>
        <p:nvCxnSpPr>
          <p:cNvPr id="918" name="Google Shape;918;p175"/>
          <p:cNvCxnSpPr/>
          <p:nvPr/>
        </p:nvCxnSpPr>
        <p:spPr>
          <a:xfrm flipH="1" rot="10800000">
            <a:off x="457625" y="1307125"/>
            <a:ext cx="1874400" cy="180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2" name="Shape 922"/>
        <p:cNvGrpSpPr/>
        <p:nvPr/>
      </p:nvGrpSpPr>
      <p:grpSpPr>
        <a:xfrm>
          <a:off x="0" y="0"/>
          <a:ext cx="0" cy="0"/>
          <a:chOff x="0" y="0"/>
          <a:chExt cx="0" cy="0"/>
        </a:xfrm>
      </p:grpSpPr>
      <p:sp>
        <p:nvSpPr>
          <p:cNvPr id="923" name="Google Shape;923;p176"/>
          <p:cNvSpPr txBox="1"/>
          <p:nvPr/>
        </p:nvSpPr>
        <p:spPr>
          <a:xfrm>
            <a:off x="372400" y="1466400"/>
            <a:ext cx="5673600" cy="31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FFFFFF"/>
                </a:highlight>
              </a:rPr>
              <a:t>La RFID dans la production</a:t>
            </a:r>
            <a:endParaRPr b="1">
              <a:highlight>
                <a:srgbClr val="FFFFFF"/>
              </a:highlight>
            </a:endParaRPr>
          </a:p>
          <a:p>
            <a:pPr indent="-317500" lvl="0" marL="457200" rtl="0" algn="l">
              <a:spcBef>
                <a:spcPts val="0"/>
              </a:spcBef>
              <a:spcAft>
                <a:spcPts val="0"/>
              </a:spcAft>
              <a:buClr>
                <a:srgbClr val="CC4125"/>
              </a:buClr>
              <a:buSzPts val="1400"/>
              <a:buFont typeface="Helvetica Neue"/>
              <a:buChar char="●"/>
            </a:pPr>
            <a:r>
              <a:rPr lang="en">
                <a:highlight>
                  <a:srgbClr val="FFFFFF"/>
                </a:highlight>
              </a:rPr>
              <a:t>RFID sur les sacs de matière</a:t>
            </a:r>
            <a:endParaRPr>
              <a:highlight>
                <a:srgbClr val="FFFFFF"/>
              </a:highlight>
            </a:endParaRPr>
          </a:p>
          <a:p>
            <a:pPr indent="-317500" lvl="0" marL="457200" rtl="0" algn="l">
              <a:spcBef>
                <a:spcPts val="0"/>
              </a:spcBef>
              <a:spcAft>
                <a:spcPts val="0"/>
              </a:spcAft>
              <a:buClr>
                <a:srgbClr val="CC4125"/>
              </a:buClr>
              <a:buSzPts val="1400"/>
              <a:buFont typeface="Helvetica Neue"/>
              <a:buChar char="●"/>
            </a:pPr>
            <a:r>
              <a:rPr lang="en">
                <a:highlight>
                  <a:srgbClr val="FFFFFF"/>
                </a:highlight>
              </a:rPr>
              <a:t>Circulation des matériaux dans l’usine</a:t>
            </a:r>
            <a:endParaRPr>
              <a:highlight>
                <a:srgbClr val="FFFFFF"/>
              </a:highlight>
            </a:endParaRPr>
          </a:p>
          <a:p>
            <a:pPr indent="0" lvl="0" marL="0" rtl="0" algn="l">
              <a:spcBef>
                <a:spcPts val="700"/>
              </a:spcBef>
              <a:spcAft>
                <a:spcPts val="0"/>
              </a:spcAft>
              <a:buNone/>
            </a:pPr>
            <a:r>
              <a:rPr b="1" lang="en">
                <a:highlight>
                  <a:srgbClr val="FFFFFF"/>
                </a:highlight>
              </a:rPr>
              <a:t>Cycle de vie</a:t>
            </a:r>
            <a:endParaRPr b="1">
              <a:highlight>
                <a:srgbClr val="FFFFFF"/>
              </a:highlight>
            </a:endParaRPr>
          </a:p>
          <a:p>
            <a:pPr indent="-317500" lvl="0" marL="457200" rtl="0" algn="l">
              <a:spcBef>
                <a:spcPts val="0"/>
              </a:spcBef>
              <a:spcAft>
                <a:spcPts val="0"/>
              </a:spcAft>
              <a:buClr>
                <a:srgbClr val="CC4125"/>
              </a:buClr>
              <a:buSzPts val="1400"/>
              <a:buFont typeface="Helvetica Neue"/>
              <a:buChar char="●"/>
            </a:pPr>
            <a:r>
              <a:rPr lang="en">
                <a:solidFill>
                  <a:schemeClr val="dk1"/>
                </a:solidFill>
                <a:highlight>
                  <a:srgbClr val="FFFFFF"/>
                </a:highlight>
              </a:rPr>
              <a:t>Cycle de vie complet du pneu depuis la machine de fabrication, la vulcanisation, en passant par l’utilisation finale et jusqu’à la fin de vie du pneu usagé</a:t>
            </a:r>
            <a:endParaRPr>
              <a:solidFill>
                <a:schemeClr val="dk1"/>
              </a:solidFill>
              <a:highlight>
                <a:srgbClr val="FFFFFF"/>
              </a:highlight>
            </a:endParaRPr>
          </a:p>
          <a:p>
            <a:pPr indent="0" lvl="0" marL="0" rtl="0" algn="l">
              <a:spcBef>
                <a:spcPts val="700"/>
              </a:spcBef>
              <a:spcAft>
                <a:spcPts val="0"/>
              </a:spcAft>
              <a:buNone/>
            </a:pPr>
            <a:r>
              <a:rPr b="1" lang="en">
                <a:solidFill>
                  <a:schemeClr val="dk1"/>
                </a:solidFill>
                <a:highlight>
                  <a:srgbClr val="FFFFFF"/>
                </a:highlight>
              </a:rPr>
              <a:t>Marchés secondaires</a:t>
            </a:r>
            <a:endParaRPr b="1">
              <a:solidFill>
                <a:schemeClr val="dk1"/>
              </a:solidFill>
              <a:highlight>
                <a:srgbClr val="FFFFFF"/>
              </a:highlight>
            </a:endParaRPr>
          </a:p>
          <a:p>
            <a:pPr indent="-317500" lvl="0" marL="457200" rtl="0" algn="l">
              <a:spcBef>
                <a:spcPts val="0"/>
              </a:spcBef>
              <a:spcAft>
                <a:spcPts val="0"/>
              </a:spcAft>
              <a:buClr>
                <a:srgbClr val="CC4125"/>
              </a:buClr>
              <a:buSzPts val="1400"/>
              <a:buFont typeface="Helvetica Neue"/>
              <a:buChar char="●"/>
            </a:pPr>
            <a:r>
              <a:rPr lang="en">
                <a:solidFill>
                  <a:schemeClr val="dk1"/>
                </a:solidFill>
                <a:highlight>
                  <a:srgbClr val="FFFFFF"/>
                </a:highlight>
              </a:rPr>
              <a:t>Gestion de la flotte automobile</a:t>
            </a:r>
            <a:endParaRPr>
              <a:solidFill>
                <a:schemeClr val="dk1"/>
              </a:solidFill>
              <a:highlight>
                <a:srgbClr val="FFFFFF"/>
              </a:highlight>
            </a:endParaRPr>
          </a:p>
          <a:p>
            <a:pPr indent="-317500" lvl="0" marL="457200" rtl="0" algn="l">
              <a:spcBef>
                <a:spcPts val="0"/>
              </a:spcBef>
              <a:spcAft>
                <a:spcPts val="0"/>
              </a:spcAft>
              <a:buClr>
                <a:srgbClr val="CC4125"/>
              </a:buClr>
              <a:buSzPts val="1400"/>
              <a:buFont typeface="Helvetica Neue"/>
              <a:buChar char="●"/>
            </a:pPr>
            <a:r>
              <a:rPr lang="en">
                <a:solidFill>
                  <a:schemeClr val="dk1"/>
                </a:solidFill>
                <a:highlight>
                  <a:srgbClr val="FFFFFF"/>
                </a:highlight>
              </a:rPr>
              <a:t>Solutions anti-vol</a:t>
            </a:r>
            <a:endParaRPr>
              <a:solidFill>
                <a:schemeClr val="dk1"/>
              </a:solidFill>
              <a:highlight>
                <a:srgbClr val="FFFFFF"/>
              </a:highlight>
            </a:endParaRPr>
          </a:p>
          <a:p>
            <a:pPr indent="-317500" lvl="0" marL="457200" rtl="0" algn="l">
              <a:spcBef>
                <a:spcPts val="0"/>
              </a:spcBef>
              <a:spcAft>
                <a:spcPts val="0"/>
              </a:spcAft>
              <a:buClr>
                <a:srgbClr val="CC4125"/>
              </a:buClr>
              <a:buSzPts val="1400"/>
              <a:buFont typeface="Helvetica Neue"/>
              <a:buChar char="●"/>
            </a:pPr>
            <a:r>
              <a:rPr lang="en">
                <a:solidFill>
                  <a:schemeClr val="dk1"/>
                </a:solidFill>
                <a:highlight>
                  <a:srgbClr val="FFFFFF"/>
                </a:highlight>
              </a:rPr>
              <a:t>Gestion de l’inventaire</a:t>
            </a:r>
            <a:endParaRPr/>
          </a:p>
        </p:txBody>
      </p:sp>
      <p:sp>
        <p:nvSpPr>
          <p:cNvPr id="924" name="Google Shape;924;p176"/>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76"/>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pic>
        <p:nvPicPr>
          <p:cNvPr id="926" name="Google Shape;926;p176"/>
          <p:cNvPicPr preferRelativeResize="0"/>
          <p:nvPr/>
        </p:nvPicPr>
        <p:blipFill>
          <a:blip r:embed="rId3">
            <a:alphaModFix/>
          </a:blip>
          <a:stretch>
            <a:fillRect/>
          </a:stretch>
        </p:blipFill>
        <p:spPr>
          <a:xfrm>
            <a:off x="6046101" y="273075"/>
            <a:ext cx="2696525" cy="1978149"/>
          </a:xfrm>
          <a:prstGeom prst="rect">
            <a:avLst/>
          </a:prstGeom>
          <a:noFill/>
          <a:ln>
            <a:noFill/>
          </a:ln>
        </p:spPr>
      </p:pic>
      <p:pic>
        <p:nvPicPr>
          <p:cNvPr id="927" name="Google Shape;927;p176"/>
          <p:cNvPicPr preferRelativeResize="0"/>
          <p:nvPr/>
        </p:nvPicPr>
        <p:blipFill rotWithShape="1">
          <a:blip r:embed="rId4">
            <a:alphaModFix/>
          </a:blip>
          <a:srcRect b="0" l="-4832" r="0" t="0"/>
          <a:stretch/>
        </p:blipFill>
        <p:spPr>
          <a:xfrm>
            <a:off x="5896375" y="2403550"/>
            <a:ext cx="3247625" cy="1153194"/>
          </a:xfrm>
          <a:prstGeom prst="rect">
            <a:avLst/>
          </a:prstGeom>
          <a:noFill/>
          <a:ln>
            <a:noFill/>
          </a:ln>
        </p:spPr>
      </p:pic>
      <p:cxnSp>
        <p:nvCxnSpPr>
          <p:cNvPr id="928" name="Google Shape;928;p176"/>
          <p:cNvCxnSpPr/>
          <p:nvPr/>
        </p:nvCxnSpPr>
        <p:spPr>
          <a:xfrm flipH="1" rot="10800000">
            <a:off x="446100" y="1312750"/>
            <a:ext cx="2427300" cy="11400"/>
          </a:xfrm>
          <a:prstGeom prst="straightConnector1">
            <a:avLst/>
          </a:prstGeom>
          <a:noFill/>
          <a:ln cap="flat" cmpd="sng" w="19050">
            <a:solidFill>
              <a:srgbClr val="CC0000"/>
            </a:solidFill>
            <a:prstDash val="solid"/>
            <a:round/>
            <a:headEnd len="med" w="med" type="none"/>
            <a:tailEnd len="med" w="med" type="none"/>
          </a:ln>
        </p:spPr>
      </p:cxnSp>
      <p:sp>
        <p:nvSpPr>
          <p:cNvPr id="929" name="Google Shape;929;p176"/>
          <p:cNvSpPr txBox="1"/>
          <p:nvPr/>
        </p:nvSpPr>
        <p:spPr>
          <a:xfrm>
            <a:off x="372400" y="273075"/>
            <a:ext cx="3161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rPr>
              <a:t>LES APPLICATIONS DANS L’AUTOMOBILE</a:t>
            </a:r>
            <a:endParaRPr b="1" sz="900">
              <a:solidFill>
                <a:srgbClr val="CC0000"/>
              </a:solidFill>
            </a:endParaRPr>
          </a:p>
          <a:p>
            <a:pPr indent="0" lvl="0" marL="0" rtl="0" algn="l">
              <a:spcBef>
                <a:spcPts val="1000"/>
              </a:spcBef>
              <a:spcAft>
                <a:spcPts val="0"/>
              </a:spcAft>
              <a:buNone/>
            </a:pPr>
            <a:r>
              <a:rPr b="1" lang="en" sz="1800"/>
              <a:t>ETIQUETAGE DES PNEUS</a:t>
            </a:r>
            <a:endParaRPr b="1"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3" name="Shape 933"/>
        <p:cNvGrpSpPr/>
        <p:nvPr/>
      </p:nvGrpSpPr>
      <p:grpSpPr>
        <a:xfrm>
          <a:off x="0" y="0"/>
          <a:ext cx="0" cy="0"/>
          <a:chOff x="0" y="0"/>
          <a:chExt cx="0" cy="0"/>
        </a:xfrm>
      </p:grpSpPr>
      <p:sp>
        <p:nvSpPr>
          <p:cNvPr id="934" name="Google Shape;934;p177"/>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000">
              <a:solidFill>
                <a:schemeClr val="lt1"/>
              </a:solidFill>
            </a:endParaRPr>
          </a:p>
        </p:txBody>
      </p:sp>
      <p:sp>
        <p:nvSpPr>
          <p:cNvPr id="935" name="Google Shape;935;p177"/>
          <p:cNvSpPr txBox="1"/>
          <p:nvPr/>
        </p:nvSpPr>
        <p:spPr>
          <a:xfrm>
            <a:off x="3282800" y="954963"/>
            <a:ext cx="5635800" cy="993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Tags RFID UHF pour identifier individuellement et </a:t>
            </a:r>
            <a:r>
              <a:rPr lang="en">
                <a:solidFill>
                  <a:schemeClr val="dk1"/>
                </a:solidFill>
              </a:rPr>
              <a:t>précisément les composants installés dans les véhicules</a:t>
            </a:r>
            <a:endParaRPr>
              <a:solidFill>
                <a:schemeClr val="dk1"/>
              </a:solidFill>
            </a:endParaRPr>
          </a:p>
        </p:txBody>
      </p:sp>
      <p:pic>
        <p:nvPicPr>
          <p:cNvPr id="936" name="Google Shape;936;p177">
            <a:hlinkClick r:id="rId3"/>
          </p:cNvPr>
          <p:cNvPicPr preferRelativeResize="0"/>
          <p:nvPr/>
        </p:nvPicPr>
        <p:blipFill>
          <a:blip r:embed="rId4">
            <a:alphaModFix/>
          </a:blip>
          <a:stretch>
            <a:fillRect/>
          </a:stretch>
        </p:blipFill>
        <p:spPr>
          <a:xfrm>
            <a:off x="0" y="825775"/>
            <a:ext cx="2990430" cy="1471350"/>
          </a:xfrm>
          <a:prstGeom prst="rect">
            <a:avLst/>
          </a:prstGeom>
          <a:noFill/>
          <a:ln>
            <a:noFill/>
          </a:ln>
        </p:spPr>
      </p:pic>
      <p:sp>
        <p:nvSpPr>
          <p:cNvPr id="937" name="Google Shape;937;p177"/>
          <p:cNvSpPr txBox="1"/>
          <p:nvPr/>
        </p:nvSpPr>
        <p:spPr>
          <a:xfrm>
            <a:off x="3207200" y="2849513"/>
            <a:ext cx="5635800" cy="941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Les lecteurs RFID détectent le numéro d’identification du véhicule et le transmettent conjointement avec la géolocalisation au système.</a:t>
            </a:r>
            <a:endParaRPr>
              <a:solidFill>
                <a:schemeClr val="dk1"/>
              </a:solidFill>
            </a:endParaRPr>
          </a:p>
        </p:txBody>
      </p:sp>
      <p:pic>
        <p:nvPicPr>
          <p:cNvPr id="938" name="Google Shape;938;p177"/>
          <p:cNvPicPr preferRelativeResize="0"/>
          <p:nvPr/>
        </p:nvPicPr>
        <p:blipFill>
          <a:blip r:embed="rId5">
            <a:alphaModFix/>
          </a:blip>
          <a:stretch>
            <a:fillRect/>
          </a:stretch>
        </p:blipFill>
        <p:spPr>
          <a:xfrm>
            <a:off x="0" y="2752792"/>
            <a:ext cx="2990425" cy="1439370"/>
          </a:xfrm>
          <a:prstGeom prst="rect">
            <a:avLst/>
          </a:prstGeom>
          <a:noFill/>
          <a:ln>
            <a:noFill/>
          </a:ln>
        </p:spPr>
      </p:pic>
      <p:sp>
        <p:nvSpPr>
          <p:cNvPr id="939" name="Google Shape;939;p177"/>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940" name="Google Shape;940;p177"/>
          <p:cNvSpPr txBox="1"/>
          <p:nvPr/>
        </p:nvSpPr>
        <p:spPr>
          <a:xfrm>
            <a:off x="372400" y="-31725"/>
            <a:ext cx="3161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rPr>
              <a:t>LES APPLICATIONS DANS L’AUTOMOBILE</a:t>
            </a:r>
            <a:endParaRPr b="1" sz="900">
              <a:solidFill>
                <a:srgbClr val="CC0000"/>
              </a:solidFill>
            </a:endParaRPr>
          </a:p>
          <a:p>
            <a:pPr indent="0" lvl="0" marL="0" rtl="0" algn="l">
              <a:spcBef>
                <a:spcPts val="1000"/>
              </a:spcBef>
              <a:spcAft>
                <a:spcPts val="1000"/>
              </a:spcAft>
              <a:buNone/>
            </a:pPr>
            <a:r>
              <a:rPr b="1" lang="en" sz="1800"/>
              <a:t>AUTRES  USAGES</a:t>
            </a:r>
            <a:endParaRPr b="1"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4" name="Shape 944"/>
        <p:cNvGrpSpPr/>
        <p:nvPr/>
      </p:nvGrpSpPr>
      <p:grpSpPr>
        <a:xfrm>
          <a:off x="0" y="0"/>
          <a:ext cx="0" cy="0"/>
          <a:chOff x="0" y="0"/>
          <a:chExt cx="0" cy="0"/>
        </a:xfrm>
      </p:grpSpPr>
      <p:pic>
        <p:nvPicPr>
          <p:cNvPr id="945" name="Google Shape;945;p178"/>
          <p:cNvPicPr preferRelativeResize="0"/>
          <p:nvPr/>
        </p:nvPicPr>
        <p:blipFill rotWithShape="1">
          <a:blip r:embed="rId3">
            <a:alphaModFix/>
          </a:blip>
          <a:srcRect b="27215" l="7183" r="7192" t="-4489"/>
          <a:stretch/>
        </p:blipFill>
        <p:spPr>
          <a:xfrm>
            <a:off x="-2100" y="-306300"/>
            <a:ext cx="9144003" cy="5271425"/>
          </a:xfrm>
          <a:prstGeom prst="rect">
            <a:avLst/>
          </a:prstGeom>
          <a:noFill/>
          <a:ln>
            <a:noFill/>
          </a:ln>
        </p:spPr>
      </p:pic>
      <p:sp>
        <p:nvSpPr>
          <p:cNvPr id="946" name="Google Shape;946;p178"/>
          <p:cNvSpPr/>
          <p:nvPr/>
        </p:nvSpPr>
        <p:spPr>
          <a:xfrm>
            <a:off x="-4050" y="4965125"/>
            <a:ext cx="91479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78"/>
          <p:cNvSpPr/>
          <p:nvPr/>
        </p:nvSpPr>
        <p:spPr>
          <a:xfrm>
            <a:off x="0" y="0"/>
            <a:ext cx="9144000" cy="4965000"/>
          </a:xfrm>
          <a:prstGeom prst="rect">
            <a:avLst/>
          </a:prstGeom>
          <a:solidFill>
            <a:srgbClr val="1D1D1D">
              <a:alpha val="3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78"/>
          <p:cNvSpPr txBox="1"/>
          <p:nvPr/>
        </p:nvSpPr>
        <p:spPr>
          <a:xfrm>
            <a:off x="2114650" y="1747025"/>
            <a:ext cx="53472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solidFill>
                  <a:srgbClr val="FFFFFF"/>
                </a:solidFill>
              </a:rPr>
              <a:t>APPLICATIONS RFID DANS LA </a:t>
            </a:r>
            <a:r>
              <a:rPr lang="en" sz="3000">
                <a:solidFill>
                  <a:srgbClr val="FFFFFF"/>
                </a:solidFill>
              </a:rPr>
              <a:t>LOGISTIQUE</a:t>
            </a:r>
            <a:endParaRPr sz="3000">
              <a:solidFill>
                <a:srgbClr val="FFFFFF"/>
              </a:solidFill>
            </a:endParaRPr>
          </a:p>
        </p:txBody>
      </p:sp>
      <p:sp>
        <p:nvSpPr>
          <p:cNvPr id="949" name="Google Shape;949;p178"/>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3" name="Shape 953"/>
        <p:cNvGrpSpPr/>
        <p:nvPr/>
      </p:nvGrpSpPr>
      <p:grpSpPr>
        <a:xfrm>
          <a:off x="0" y="0"/>
          <a:ext cx="0" cy="0"/>
          <a:chOff x="0" y="0"/>
          <a:chExt cx="0" cy="0"/>
        </a:xfrm>
      </p:grpSpPr>
      <p:sp>
        <p:nvSpPr>
          <p:cNvPr id="954" name="Google Shape;954;p179"/>
          <p:cNvSpPr txBox="1"/>
          <p:nvPr/>
        </p:nvSpPr>
        <p:spPr>
          <a:xfrm>
            <a:off x="602725" y="3185425"/>
            <a:ext cx="2521500" cy="1431300"/>
          </a:xfrm>
          <a:prstGeom prst="rect">
            <a:avLst/>
          </a:prstGeom>
          <a:noFill/>
          <a:ln>
            <a:noFill/>
          </a:ln>
        </p:spPr>
        <p:txBody>
          <a:bodyPr anchorCtr="0" anchor="t" bIns="91425" lIns="91425" spcFirstLastPara="1" rIns="91425" wrap="square" tIns="91425">
            <a:noAutofit/>
          </a:bodyPr>
          <a:lstStyle/>
          <a:p>
            <a:pPr indent="0" lvl="1" marL="0" rtl="0" algn="l">
              <a:lnSpc>
                <a:spcPct val="115000"/>
              </a:lnSpc>
              <a:spcBef>
                <a:spcPts val="0"/>
              </a:spcBef>
              <a:spcAft>
                <a:spcPts val="0"/>
              </a:spcAft>
              <a:buClr>
                <a:srgbClr val="177B57"/>
              </a:buClr>
              <a:buSzPts val="1200"/>
              <a:buFont typeface="Arial"/>
              <a:buNone/>
            </a:pPr>
            <a:r>
              <a:rPr lang="en" sz="1200">
                <a:solidFill>
                  <a:srgbClr val="CC0000"/>
                </a:solidFill>
              </a:rPr>
              <a:t>LE DEFI</a:t>
            </a:r>
            <a:endParaRPr sz="1200">
              <a:solidFill>
                <a:srgbClr val="CC0000"/>
              </a:solidFill>
            </a:endParaRPr>
          </a:p>
          <a:p>
            <a:pPr indent="0" lvl="0" marL="0" rtl="0" algn="l">
              <a:lnSpc>
                <a:spcPct val="104285"/>
              </a:lnSpc>
              <a:spcBef>
                <a:spcPts val="560"/>
              </a:spcBef>
              <a:spcAft>
                <a:spcPts val="0"/>
              </a:spcAft>
              <a:buNone/>
            </a:pPr>
            <a:r>
              <a:rPr lang="en" sz="1200">
                <a:solidFill>
                  <a:schemeClr val="dk1"/>
                </a:solidFill>
              </a:rPr>
              <a:t>Inventaire imprécis</a:t>
            </a:r>
            <a:endParaRPr sz="1200">
              <a:solidFill>
                <a:schemeClr val="dk1"/>
              </a:solidFill>
            </a:endParaRPr>
          </a:p>
          <a:p>
            <a:pPr indent="0" lvl="0" marL="0" rtl="0" algn="l">
              <a:lnSpc>
                <a:spcPct val="104285"/>
              </a:lnSpc>
              <a:spcBef>
                <a:spcPts val="560"/>
              </a:spcBef>
              <a:spcAft>
                <a:spcPts val="0"/>
              </a:spcAft>
              <a:buNone/>
            </a:pPr>
            <a:r>
              <a:rPr lang="en" sz="1200">
                <a:solidFill>
                  <a:schemeClr val="dk1"/>
                </a:solidFill>
              </a:rPr>
              <a:t>Des difficultés à lire les étiquettes code-barres dans les zones de stockage difficiles d’accès</a:t>
            </a:r>
            <a:endParaRPr sz="1200">
              <a:solidFill>
                <a:schemeClr val="dk1"/>
              </a:solidFill>
            </a:endParaRPr>
          </a:p>
          <a:p>
            <a:pPr indent="0" lvl="0" marL="0" rtl="0" algn="l">
              <a:lnSpc>
                <a:spcPct val="104285"/>
              </a:lnSpc>
              <a:spcBef>
                <a:spcPts val="560"/>
              </a:spcBef>
              <a:spcAft>
                <a:spcPts val="0"/>
              </a:spcAft>
              <a:buNone/>
            </a:pPr>
            <a:r>
              <a:t/>
            </a:r>
            <a:endParaRPr sz="1200">
              <a:solidFill>
                <a:schemeClr val="dk1"/>
              </a:solidFill>
            </a:endParaRPr>
          </a:p>
        </p:txBody>
      </p:sp>
      <p:sp>
        <p:nvSpPr>
          <p:cNvPr id="955" name="Google Shape;955;p179"/>
          <p:cNvSpPr/>
          <p:nvPr/>
        </p:nvSpPr>
        <p:spPr>
          <a:xfrm>
            <a:off x="-4050" y="4965125"/>
            <a:ext cx="91479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p:txBody>
      </p:sp>
      <p:sp>
        <p:nvSpPr>
          <p:cNvPr id="956" name="Google Shape;956;p179"/>
          <p:cNvSpPr txBox="1"/>
          <p:nvPr/>
        </p:nvSpPr>
        <p:spPr>
          <a:xfrm>
            <a:off x="3276625" y="3289350"/>
            <a:ext cx="2521500" cy="14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CC0000"/>
                </a:solidFill>
              </a:rPr>
              <a:t>LA SOLUTION</a:t>
            </a:r>
            <a:endParaRPr sz="1200">
              <a:solidFill>
                <a:srgbClr val="CC0000"/>
              </a:solidFill>
            </a:endParaRPr>
          </a:p>
          <a:p>
            <a:pPr indent="0" lvl="0" marL="0" marR="0" rtl="0" algn="l">
              <a:lnSpc>
                <a:spcPct val="100000"/>
              </a:lnSpc>
              <a:spcBef>
                <a:spcPts val="560"/>
              </a:spcBef>
              <a:spcAft>
                <a:spcPts val="0"/>
              </a:spcAft>
              <a:buClr>
                <a:schemeClr val="dk1"/>
              </a:buClr>
              <a:buSzPts val="1400"/>
              <a:buFont typeface="Arial"/>
              <a:buNone/>
            </a:pPr>
            <a:r>
              <a:rPr lang="en" sz="1200">
                <a:solidFill>
                  <a:schemeClr val="dk1"/>
                </a:solidFill>
              </a:rPr>
              <a:t>Etiquetage sur le bord latéral</a:t>
            </a:r>
            <a:endParaRPr sz="1200">
              <a:solidFill>
                <a:schemeClr val="dk1"/>
              </a:solidFill>
            </a:endParaRPr>
          </a:p>
          <a:p>
            <a:pPr indent="0" lvl="0" marL="0" marR="0" rtl="0" algn="l">
              <a:lnSpc>
                <a:spcPct val="100000"/>
              </a:lnSpc>
              <a:spcBef>
                <a:spcPts val="560"/>
              </a:spcBef>
              <a:spcAft>
                <a:spcPts val="0"/>
              </a:spcAft>
              <a:buClr>
                <a:schemeClr val="dk1"/>
              </a:buClr>
              <a:buSzPts val="1400"/>
              <a:buFont typeface="Arial"/>
              <a:buNone/>
            </a:pPr>
            <a:r>
              <a:rPr lang="en" sz="1200">
                <a:solidFill>
                  <a:schemeClr val="dk1"/>
                </a:solidFill>
              </a:rPr>
              <a:t>Intégré dans une couche de silicone (protection)</a:t>
            </a:r>
            <a:endParaRPr sz="1200">
              <a:solidFill>
                <a:schemeClr val="dk1"/>
              </a:solidFill>
            </a:endParaRPr>
          </a:p>
          <a:p>
            <a:pPr indent="0" lvl="0" marL="0" marR="0" rtl="0" algn="l">
              <a:lnSpc>
                <a:spcPct val="100000"/>
              </a:lnSpc>
              <a:spcBef>
                <a:spcPts val="560"/>
              </a:spcBef>
              <a:spcAft>
                <a:spcPts val="0"/>
              </a:spcAft>
              <a:buClr>
                <a:schemeClr val="dk1"/>
              </a:buClr>
              <a:buSzPts val="1400"/>
              <a:buFont typeface="Arial"/>
              <a:buNone/>
            </a:pPr>
            <a:r>
              <a:rPr lang="en" sz="1200">
                <a:solidFill>
                  <a:schemeClr val="dk1"/>
                </a:solidFill>
              </a:rPr>
              <a:t>Des lecteurs RFID UHF sont placés au dessus des points d’entrés et de sorties</a:t>
            </a:r>
            <a:endParaRPr sz="1200">
              <a:solidFill>
                <a:schemeClr val="dk1"/>
              </a:solidFill>
            </a:endParaRPr>
          </a:p>
        </p:txBody>
      </p:sp>
      <p:sp>
        <p:nvSpPr>
          <p:cNvPr id="957" name="Google Shape;957;p179"/>
          <p:cNvSpPr txBox="1"/>
          <p:nvPr/>
        </p:nvSpPr>
        <p:spPr>
          <a:xfrm>
            <a:off x="5874325" y="3289350"/>
            <a:ext cx="3269400" cy="143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800"/>
              <a:buFont typeface="Arial"/>
              <a:buNone/>
            </a:pPr>
            <a:r>
              <a:rPr lang="en" sz="1200">
                <a:solidFill>
                  <a:srgbClr val="CC0000"/>
                </a:solidFill>
              </a:rPr>
              <a:t>LES BENEFICES</a:t>
            </a:r>
            <a:endParaRPr sz="1200">
              <a:solidFill>
                <a:srgbClr val="CC0000"/>
              </a:solidFill>
            </a:endParaRPr>
          </a:p>
          <a:p>
            <a:pPr indent="0" lvl="0" marL="0" rtl="0" algn="l">
              <a:spcBef>
                <a:spcPts val="560"/>
              </a:spcBef>
              <a:spcAft>
                <a:spcPts val="0"/>
              </a:spcAft>
              <a:buClr>
                <a:schemeClr val="dk1"/>
              </a:buClr>
              <a:buFont typeface="Arial"/>
              <a:buNone/>
            </a:pPr>
            <a:r>
              <a:rPr lang="en" sz="1200">
                <a:solidFill>
                  <a:schemeClr val="dk1"/>
                </a:solidFill>
              </a:rPr>
              <a:t>Réduction des temps d’inventaire de 80%</a:t>
            </a:r>
            <a:endParaRPr sz="1200">
              <a:solidFill>
                <a:schemeClr val="dk1"/>
              </a:solidFill>
            </a:endParaRPr>
          </a:p>
          <a:p>
            <a:pPr indent="0" lvl="0" marL="0" rtl="0" algn="l">
              <a:spcBef>
                <a:spcPts val="560"/>
              </a:spcBef>
              <a:spcAft>
                <a:spcPts val="0"/>
              </a:spcAft>
              <a:buClr>
                <a:schemeClr val="dk1"/>
              </a:buClr>
              <a:buFont typeface="Arial"/>
              <a:buNone/>
            </a:pPr>
            <a:r>
              <a:rPr lang="en" sz="1200">
                <a:solidFill>
                  <a:schemeClr val="dk1"/>
                </a:solidFill>
              </a:rPr>
              <a:t>Réduction des temps de manutention de 40%</a:t>
            </a:r>
            <a:endParaRPr sz="1200">
              <a:solidFill>
                <a:schemeClr val="dk1"/>
              </a:solidFill>
            </a:endParaRPr>
          </a:p>
          <a:p>
            <a:pPr indent="0" lvl="0" marL="0" rtl="0" algn="l">
              <a:spcBef>
                <a:spcPts val="560"/>
              </a:spcBef>
              <a:spcAft>
                <a:spcPts val="0"/>
              </a:spcAft>
              <a:buClr>
                <a:schemeClr val="dk1"/>
              </a:buClr>
              <a:buFont typeface="Arial"/>
              <a:buNone/>
            </a:pPr>
            <a:r>
              <a:rPr lang="en" sz="1200">
                <a:solidFill>
                  <a:schemeClr val="dk1"/>
                </a:solidFill>
              </a:rPr>
              <a:t>Efficacité de la production améliorée de 40%</a:t>
            </a:r>
            <a:endParaRPr sz="1200">
              <a:solidFill>
                <a:schemeClr val="dk1"/>
              </a:solidFill>
            </a:endParaRPr>
          </a:p>
          <a:p>
            <a:pPr indent="0" lvl="0" marL="0" rtl="0" algn="l">
              <a:spcBef>
                <a:spcPts val="560"/>
              </a:spcBef>
              <a:spcAft>
                <a:spcPts val="0"/>
              </a:spcAft>
              <a:buClr>
                <a:schemeClr val="dk1"/>
              </a:buClr>
              <a:buFont typeface="Arial"/>
              <a:buNone/>
            </a:pPr>
            <a:r>
              <a:rPr lang="en" sz="1200">
                <a:solidFill>
                  <a:schemeClr val="dk1"/>
                </a:solidFill>
              </a:rPr>
              <a:t>Fin des risques liés à l’atteinte de zones difficiles d’accès</a:t>
            </a:r>
            <a:endParaRPr sz="1200">
              <a:solidFill>
                <a:schemeClr val="dk1"/>
              </a:solidFill>
            </a:endParaRPr>
          </a:p>
        </p:txBody>
      </p:sp>
      <p:pic>
        <p:nvPicPr>
          <p:cNvPr id="958" name="Google Shape;958;p179"/>
          <p:cNvPicPr preferRelativeResize="0"/>
          <p:nvPr/>
        </p:nvPicPr>
        <p:blipFill rotWithShape="1">
          <a:blip r:embed="rId3">
            <a:alphaModFix/>
          </a:blip>
          <a:srcRect b="0" l="0" r="13926" t="0"/>
          <a:stretch/>
        </p:blipFill>
        <p:spPr>
          <a:xfrm>
            <a:off x="607825" y="1248450"/>
            <a:ext cx="2444575" cy="1893375"/>
          </a:xfrm>
          <a:prstGeom prst="rect">
            <a:avLst/>
          </a:prstGeom>
          <a:noFill/>
          <a:ln>
            <a:noFill/>
          </a:ln>
        </p:spPr>
      </p:pic>
      <p:pic>
        <p:nvPicPr>
          <p:cNvPr id="959" name="Google Shape;959;p179"/>
          <p:cNvPicPr preferRelativeResize="0"/>
          <p:nvPr/>
        </p:nvPicPr>
        <p:blipFill>
          <a:blip r:embed="rId4">
            <a:alphaModFix/>
          </a:blip>
          <a:stretch>
            <a:fillRect/>
          </a:stretch>
        </p:blipFill>
        <p:spPr>
          <a:xfrm>
            <a:off x="5827925" y="1248450"/>
            <a:ext cx="2442500" cy="1893375"/>
          </a:xfrm>
          <a:prstGeom prst="rect">
            <a:avLst/>
          </a:prstGeom>
          <a:noFill/>
          <a:ln>
            <a:noFill/>
          </a:ln>
        </p:spPr>
      </p:pic>
      <p:sp>
        <p:nvSpPr>
          <p:cNvPr id="960" name="Google Shape;960;p179"/>
          <p:cNvSpPr txBox="1"/>
          <p:nvPr/>
        </p:nvSpPr>
        <p:spPr>
          <a:xfrm>
            <a:off x="3218863" y="1248488"/>
            <a:ext cx="2442600" cy="1893300"/>
          </a:xfrm>
          <a:prstGeom prst="rect">
            <a:avLst/>
          </a:prstGeom>
          <a:solidFill>
            <a:schemeClr val="lt1"/>
          </a:solidFill>
          <a:ln cap="flat" cmpd="sng" w="9525">
            <a:solidFill>
              <a:schemeClr val="dk1"/>
            </a:solidFill>
            <a:prstDash val="dash"/>
            <a:miter lim="800000"/>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900"/>
              <a:buFont typeface="Verdana"/>
              <a:buNone/>
            </a:pPr>
            <a:r>
              <a:rPr b="1" lang="en" sz="1100">
                <a:solidFill>
                  <a:schemeClr val="dk1"/>
                </a:solidFill>
              </a:rPr>
              <a:t>AD229R6</a:t>
            </a:r>
            <a:endParaRPr b="1" sz="1100">
              <a:solidFill>
                <a:schemeClr val="dk1"/>
              </a:solidFill>
            </a:endParaRPr>
          </a:p>
          <a:p>
            <a:pPr indent="0" lvl="0" marL="0" marR="0" rtl="0" algn="ctr">
              <a:lnSpc>
                <a:spcPct val="100000"/>
              </a:lnSpc>
              <a:spcBef>
                <a:spcPts val="0"/>
              </a:spcBef>
              <a:spcAft>
                <a:spcPts val="0"/>
              </a:spcAft>
              <a:buClr>
                <a:schemeClr val="dk1"/>
              </a:buClr>
              <a:buSzPts val="900"/>
              <a:buFont typeface="Verdana"/>
              <a:buNone/>
            </a:pPr>
            <a:r>
              <a:rPr b="1" lang="en" sz="1100">
                <a:solidFill>
                  <a:schemeClr val="dk1"/>
                </a:solidFill>
              </a:rPr>
              <a:t>(95 x 8.15mm)</a:t>
            </a:r>
            <a:endParaRPr b="1" sz="1100">
              <a:solidFill>
                <a:schemeClr val="dk1"/>
              </a:solidFill>
            </a:endParaRPr>
          </a:p>
          <a:p>
            <a:pPr indent="0" lvl="0" marL="0" marR="0" rtl="0" algn="ctr">
              <a:lnSpc>
                <a:spcPct val="100000"/>
              </a:lnSpc>
              <a:spcBef>
                <a:spcPts val="0"/>
              </a:spcBef>
              <a:spcAft>
                <a:spcPts val="0"/>
              </a:spcAft>
              <a:buClr>
                <a:schemeClr val="dk1"/>
              </a:buClr>
              <a:buSzPts val="900"/>
              <a:buFont typeface="Verdana"/>
              <a:buNone/>
            </a:pPr>
            <a:r>
              <a:t/>
            </a:r>
            <a:endParaRPr b="1" sz="1100">
              <a:solidFill>
                <a:schemeClr val="dk1"/>
              </a:solidFill>
            </a:endParaRPr>
          </a:p>
          <a:p>
            <a:pPr indent="0" lvl="0" marL="0" rtl="0" algn="ctr">
              <a:spcBef>
                <a:spcPts val="0"/>
              </a:spcBef>
              <a:spcAft>
                <a:spcPts val="0"/>
              </a:spcAft>
              <a:buClr>
                <a:schemeClr val="dk1"/>
              </a:buClr>
              <a:buSzPts val="1100"/>
              <a:buFont typeface="Arial"/>
              <a:buNone/>
            </a:pPr>
            <a:r>
              <a:rPr lang="en" sz="1100">
                <a:solidFill>
                  <a:schemeClr val="dk1"/>
                </a:solidFill>
              </a:rPr>
              <a:t>GENERAL TAGGING</a:t>
            </a:r>
            <a:endParaRPr sz="1100">
              <a:solidFill>
                <a:schemeClr val="dk1"/>
              </a:solidFill>
            </a:endParaRPr>
          </a:p>
          <a:p>
            <a:pPr indent="0" lvl="0" marL="0" rtl="0" algn="ctr">
              <a:spcBef>
                <a:spcPts val="0"/>
              </a:spcBef>
              <a:spcAft>
                <a:spcPts val="0"/>
              </a:spcAft>
              <a:buClr>
                <a:schemeClr val="dk1"/>
              </a:buClr>
              <a:buSzPts val="1100"/>
              <a:buFont typeface="Arial"/>
              <a:buNone/>
            </a:pPr>
            <a:r>
              <a:t/>
            </a:r>
            <a:endParaRPr sz="1100">
              <a:solidFill>
                <a:schemeClr val="dk1"/>
              </a:solidFill>
            </a:endParaRPr>
          </a:p>
          <a:p>
            <a:pPr indent="0" lvl="0" marL="0" rtl="0" algn="ctr">
              <a:spcBef>
                <a:spcPts val="0"/>
              </a:spcBef>
              <a:spcAft>
                <a:spcPts val="0"/>
              </a:spcAft>
              <a:buClr>
                <a:schemeClr val="dk1"/>
              </a:buClr>
              <a:buSzPts val="1100"/>
              <a:buFont typeface="Arial"/>
              <a:buNone/>
            </a:pPr>
            <a:r>
              <a:t/>
            </a:r>
            <a:endParaRPr sz="1100">
              <a:solidFill>
                <a:schemeClr val="dk1"/>
              </a:solidFill>
            </a:endParaRPr>
          </a:p>
          <a:p>
            <a:pPr indent="0" lvl="0" marL="0" rtl="0" algn="ctr">
              <a:spcBef>
                <a:spcPts val="0"/>
              </a:spcBef>
              <a:spcAft>
                <a:spcPts val="0"/>
              </a:spcAft>
              <a:buClr>
                <a:schemeClr val="dk1"/>
              </a:buClr>
              <a:buSzPts val="1100"/>
              <a:buFont typeface="Arial"/>
              <a:buNone/>
            </a:pPr>
            <a:r>
              <a:t/>
            </a:r>
            <a:endParaRPr sz="1100">
              <a:solidFill>
                <a:schemeClr val="dk1"/>
              </a:solidFill>
            </a:endParaRPr>
          </a:p>
        </p:txBody>
      </p:sp>
      <p:pic>
        <p:nvPicPr>
          <p:cNvPr id="961" name="Google Shape;961;p179"/>
          <p:cNvPicPr preferRelativeResize="0"/>
          <p:nvPr/>
        </p:nvPicPr>
        <p:blipFill rotWithShape="1">
          <a:blip r:embed="rId5">
            <a:alphaModFix/>
          </a:blip>
          <a:srcRect b="0" l="0" r="0" t="0"/>
          <a:stretch/>
        </p:blipFill>
        <p:spPr>
          <a:xfrm>
            <a:off x="3540575" y="2571750"/>
            <a:ext cx="1799187" cy="178500"/>
          </a:xfrm>
          <a:prstGeom prst="rect">
            <a:avLst/>
          </a:prstGeom>
          <a:noFill/>
          <a:ln>
            <a:noFill/>
          </a:ln>
        </p:spPr>
      </p:pic>
      <p:sp>
        <p:nvSpPr>
          <p:cNvPr id="962" name="Google Shape;962;p179"/>
          <p:cNvSpPr/>
          <p:nvPr/>
        </p:nvSpPr>
        <p:spPr>
          <a:xfrm>
            <a:off x="3218875" y="1248448"/>
            <a:ext cx="2442600" cy="1893300"/>
          </a:xfrm>
          <a:prstGeom prst="rect">
            <a:avLst/>
          </a:prstGeom>
          <a:solidFill>
            <a:srgbClr val="1D1D1D">
              <a:alpha val="3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79"/>
          <p:cNvSpPr txBox="1"/>
          <p:nvPr/>
        </p:nvSpPr>
        <p:spPr>
          <a:xfrm>
            <a:off x="533650" y="91250"/>
            <a:ext cx="3161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LES APPLICATIONS DANS LA </a:t>
            </a:r>
            <a:r>
              <a:rPr b="1" lang="en" sz="900">
                <a:solidFill>
                  <a:srgbClr val="CC0000"/>
                </a:solidFill>
                <a:latin typeface="Helvetica Neue"/>
                <a:ea typeface="Helvetica Neue"/>
                <a:cs typeface="Helvetica Neue"/>
                <a:sym typeface="Helvetica Neue"/>
              </a:rPr>
              <a:t>LOGISTIQUE</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solidFill>
                  <a:schemeClr val="dk1"/>
                </a:solidFill>
                <a:latin typeface="Helvetica Neue"/>
                <a:ea typeface="Helvetica Neue"/>
                <a:cs typeface="Helvetica Neue"/>
                <a:sym typeface="Helvetica Neue"/>
              </a:rPr>
              <a:t>CAS D’APPLICATION </a:t>
            </a:r>
            <a:endParaRPr b="1"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chemeClr val="dk1"/>
                </a:solidFill>
                <a:latin typeface="Helvetica Neue"/>
                <a:ea typeface="Helvetica Neue"/>
                <a:cs typeface="Helvetica Neue"/>
                <a:sym typeface="Helvetica Neue"/>
              </a:rPr>
              <a:t>SUIVI RFID DES MARBRES</a:t>
            </a:r>
            <a:endParaRPr b="1" sz="1800">
              <a:latin typeface="Helvetica Neue"/>
              <a:ea typeface="Helvetica Neue"/>
              <a:cs typeface="Helvetica Neue"/>
              <a:sym typeface="Helvetica Neue"/>
            </a:endParaRPr>
          </a:p>
        </p:txBody>
      </p:sp>
      <p:cxnSp>
        <p:nvCxnSpPr>
          <p:cNvPr id="964" name="Google Shape;964;p179"/>
          <p:cNvCxnSpPr/>
          <p:nvPr/>
        </p:nvCxnSpPr>
        <p:spPr>
          <a:xfrm flipH="1" rot="10800000">
            <a:off x="607350" y="1130925"/>
            <a:ext cx="2427300" cy="11400"/>
          </a:xfrm>
          <a:prstGeom prst="straightConnector1">
            <a:avLst/>
          </a:prstGeom>
          <a:noFill/>
          <a:ln cap="flat" cmpd="sng" w="19050">
            <a:solidFill>
              <a:srgbClr val="CC0000"/>
            </a:solidFill>
            <a:prstDash val="solid"/>
            <a:round/>
            <a:headEnd len="med" w="med" type="none"/>
            <a:tailEnd len="med" w="med" type="none"/>
          </a:ln>
        </p:spPr>
      </p:cxnSp>
      <p:sp>
        <p:nvSpPr>
          <p:cNvPr id="965" name="Google Shape;965;p179"/>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9" name="Shape 969"/>
        <p:cNvGrpSpPr/>
        <p:nvPr/>
      </p:nvGrpSpPr>
      <p:grpSpPr>
        <a:xfrm>
          <a:off x="0" y="0"/>
          <a:ext cx="0" cy="0"/>
          <a:chOff x="0" y="0"/>
          <a:chExt cx="0" cy="0"/>
        </a:xfrm>
      </p:grpSpPr>
      <p:pic>
        <p:nvPicPr>
          <p:cNvPr id="970" name="Google Shape;970;p180"/>
          <p:cNvPicPr preferRelativeResize="0"/>
          <p:nvPr/>
        </p:nvPicPr>
        <p:blipFill rotWithShape="1">
          <a:blip r:embed="rId3">
            <a:alphaModFix/>
          </a:blip>
          <a:srcRect b="11074" l="199" r="199" t="4898"/>
          <a:stretch/>
        </p:blipFill>
        <p:spPr>
          <a:xfrm>
            <a:off x="-4052" y="0"/>
            <a:ext cx="9143999" cy="5143501"/>
          </a:xfrm>
          <a:prstGeom prst="rect">
            <a:avLst/>
          </a:prstGeom>
          <a:noFill/>
          <a:ln>
            <a:noFill/>
          </a:ln>
        </p:spPr>
      </p:pic>
      <p:pic>
        <p:nvPicPr>
          <p:cNvPr id="971" name="Google Shape;971;p180"/>
          <p:cNvPicPr preferRelativeResize="0"/>
          <p:nvPr/>
        </p:nvPicPr>
        <p:blipFill rotWithShape="1">
          <a:blip r:embed="rId4">
            <a:alphaModFix amt="90000"/>
          </a:blip>
          <a:srcRect b="0" l="0" r="2114" t="0"/>
          <a:stretch/>
        </p:blipFill>
        <p:spPr>
          <a:xfrm>
            <a:off x="-4050" y="0"/>
            <a:ext cx="9143999" cy="5009623"/>
          </a:xfrm>
          <a:prstGeom prst="rect">
            <a:avLst/>
          </a:prstGeom>
          <a:noFill/>
          <a:ln>
            <a:noFill/>
          </a:ln>
        </p:spPr>
      </p:pic>
      <p:sp>
        <p:nvSpPr>
          <p:cNvPr id="972" name="Google Shape;972;p180"/>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80"/>
          <p:cNvSpPr/>
          <p:nvPr/>
        </p:nvSpPr>
        <p:spPr>
          <a:xfrm>
            <a:off x="5833500" y="4045000"/>
            <a:ext cx="3246900" cy="85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800">
              <a:solidFill>
                <a:srgbClr val="FFFFFF"/>
              </a:solidFill>
            </a:endParaRPr>
          </a:p>
        </p:txBody>
      </p:sp>
      <p:sp>
        <p:nvSpPr>
          <p:cNvPr id="974" name="Google Shape;974;p180"/>
          <p:cNvSpPr txBox="1"/>
          <p:nvPr/>
        </p:nvSpPr>
        <p:spPr>
          <a:xfrm>
            <a:off x="1640500" y="2096100"/>
            <a:ext cx="59394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APPLICATION RFID DANS LES PRODUITS FRAIS</a:t>
            </a:r>
            <a:endParaRPr sz="3000"/>
          </a:p>
        </p:txBody>
      </p:sp>
      <p:sp>
        <p:nvSpPr>
          <p:cNvPr id="975" name="Google Shape;975;p180"/>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9" name="Shape 979"/>
        <p:cNvGrpSpPr/>
        <p:nvPr/>
      </p:nvGrpSpPr>
      <p:grpSpPr>
        <a:xfrm>
          <a:off x="0" y="0"/>
          <a:ext cx="0" cy="0"/>
          <a:chOff x="0" y="0"/>
          <a:chExt cx="0" cy="0"/>
        </a:xfrm>
      </p:grpSpPr>
      <p:sp>
        <p:nvSpPr>
          <p:cNvPr id="980" name="Google Shape;980;p181"/>
          <p:cNvSpPr txBox="1"/>
          <p:nvPr/>
        </p:nvSpPr>
        <p:spPr>
          <a:xfrm>
            <a:off x="634825" y="1326100"/>
            <a:ext cx="2791500" cy="9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D60A1C"/>
                </a:solidFill>
              </a:rPr>
              <a:t>33%</a:t>
            </a:r>
            <a:endParaRPr b="1" sz="3600">
              <a:solidFill>
                <a:srgbClr val="D60A1C"/>
              </a:solidFill>
            </a:endParaRPr>
          </a:p>
        </p:txBody>
      </p:sp>
      <p:sp>
        <p:nvSpPr>
          <p:cNvPr id="981" name="Google Shape;981;p181"/>
          <p:cNvSpPr txBox="1"/>
          <p:nvPr/>
        </p:nvSpPr>
        <p:spPr>
          <a:xfrm>
            <a:off x="634825" y="2041050"/>
            <a:ext cx="36501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De tous nos produits alimentaires sont </a:t>
            </a:r>
            <a:r>
              <a:rPr lang="en"/>
              <a:t>gâchés</a:t>
            </a:r>
            <a:r>
              <a:rPr lang="en"/>
              <a:t>…</a:t>
            </a:r>
            <a:endParaRPr/>
          </a:p>
        </p:txBody>
      </p:sp>
      <p:sp>
        <p:nvSpPr>
          <p:cNvPr id="982" name="Google Shape;982;p181"/>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81"/>
          <p:cNvSpPr txBox="1"/>
          <p:nvPr/>
        </p:nvSpPr>
        <p:spPr>
          <a:xfrm>
            <a:off x="678925" y="4367325"/>
            <a:ext cx="3000000" cy="4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chemeClr val="dk1"/>
                </a:solidFill>
              </a:rPr>
              <a:t>Source: Sealed Air customer research 2018</a:t>
            </a:r>
            <a:endParaRPr sz="600"/>
          </a:p>
        </p:txBody>
      </p:sp>
      <p:sp>
        <p:nvSpPr>
          <p:cNvPr id="984" name="Google Shape;984;p181"/>
          <p:cNvSpPr txBox="1"/>
          <p:nvPr/>
        </p:nvSpPr>
        <p:spPr>
          <a:xfrm>
            <a:off x="607350" y="3832150"/>
            <a:ext cx="4765200" cy="4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Des plats mangés à la maison sont actuellement préparés ailleur...</a:t>
            </a:r>
            <a:endParaRPr/>
          </a:p>
        </p:txBody>
      </p:sp>
      <p:sp>
        <p:nvSpPr>
          <p:cNvPr id="985" name="Google Shape;985;p181"/>
          <p:cNvSpPr txBox="1"/>
          <p:nvPr/>
        </p:nvSpPr>
        <p:spPr>
          <a:xfrm>
            <a:off x="607350" y="3070475"/>
            <a:ext cx="1790400" cy="82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D60A1C"/>
                </a:solidFill>
              </a:rPr>
              <a:t>40%</a:t>
            </a:r>
            <a:endParaRPr b="1" sz="3600">
              <a:solidFill>
                <a:srgbClr val="D60A1C"/>
              </a:solidFill>
            </a:endParaRPr>
          </a:p>
        </p:txBody>
      </p:sp>
      <p:pic>
        <p:nvPicPr>
          <p:cNvPr descr="shutterstock_378313597.jpg" id="986" name="Google Shape;986;p181"/>
          <p:cNvPicPr preferRelativeResize="0"/>
          <p:nvPr/>
        </p:nvPicPr>
        <p:blipFill>
          <a:blip r:embed="rId3">
            <a:alphaModFix/>
          </a:blip>
          <a:stretch>
            <a:fillRect/>
          </a:stretch>
        </p:blipFill>
        <p:spPr>
          <a:xfrm>
            <a:off x="4489950" y="1457021"/>
            <a:ext cx="4012227" cy="2970799"/>
          </a:xfrm>
          <a:prstGeom prst="rect">
            <a:avLst/>
          </a:prstGeom>
          <a:noFill/>
          <a:ln>
            <a:noFill/>
          </a:ln>
        </p:spPr>
      </p:pic>
      <p:sp>
        <p:nvSpPr>
          <p:cNvPr id="987" name="Google Shape;987;p181"/>
          <p:cNvSpPr txBox="1"/>
          <p:nvPr/>
        </p:nvSpPr>
        <p:spPr>
          <a:xfrm>
            <a:off x="533650" y="91250"/>
            <a:ext cx="3851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LES </a:t>
            </a:r>
            <a:r>
              <a:rPr b="1" lang="en" sz="900">
                <a:solidFill>
                  <a:srgbClr val="CC0000"/>
                </a:solidFill>
                <a:latin typeface="Helvetica Neue"/>
                <a:ea typeface="Helvetica Neue"/>
                <a:cs typeface="Helvetica Neue"/>
                <a:sym typeface="Helvetica Neue"/>
              </a:rPr>
              <a:t>APPLICATIONS DANS LES PRODUITS FRAIS</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Clr>
                <a:schemeClr val="dk1"/>
              </a:buClr>
              <a:buSzPts val="1100"/>
              <a:buFont typeface="Arial"/>
              <a:buNone/>
            </a:pPr>
            <a:r>
              <a:rPr b="1" lang="en" sz="1800">
                <a:solidFill>
                  <a:schemeClr val="dk1"/>
                </a:solidFill>
                <a:latin typeface="Helvetica Neue"/>
                <a:ea typeface="Helvetica Neue"/>
                <a:cs typeface="Helvetica Neue"/>
                <a:sym typeface="Helvetica Neue"/>
              </a:rPr>
              <a:t>POURQUOI INTÉGRER LA RFID DANS LA CHAÎNE DE LIVRAISON</a:t>
            </a:r>
            <a:endParaRPr b="1" sz="1800">
              <a:latin typeface="Helvetica Neue"/>
              <a:ea typeface="Helvetica Neue"/>
              <a:cs typeface="Helvetica Neue"/>
              <a:sym typeface="Helvetica Neue"/>
            </a:endParaRPr>
          </a:p>
        </p:txBody>
      </p:sp>
      <p:cxnSp>
        <p:nvCxnSpPr>
          <p:cNvPr id="988" name="Google Shape;988;p181"/>
          <p:cNvCxnSpPr/>
          <p:nvPr/>
        </p:nvCxnSpPr>
        <p:spPr>
          <a:xfrm flipH="1" rot="10800000">
            <a:off x="607350" y="1335400"/>
            <a:ext cx="2045700" cy="2100"/>
          </a:xfrm>
          <a:prstGeom prst="straightConnector1">
            <a:avLst/>
          </a:prstGeom>
          <a:noFill/>
          <a:ln cap="flat" cmpd="sng" w="19050">
            <a:solidFill>
              <a:srgbClr val="CC0000"/>
            </a:solidFill>
            <a:prstDash val="solid"/>
            <a:round/>
            <a:headEnd len="med" w="med" type="none"/>
            <a:tailEnd len="med" w="med" type="none"/>
          </a:ln>
        </p:spPr>
      </p:cxnSp>
      <p:cxnSp>
        <p:nvCxnSpPr>
          <p:cNvPr id="989" name="Google Shape;989;p181"/>
          <p:cNvCxnSpPr/>
          <p:nvPr/>
        </p:nvCxnSpPr>
        <p:spPr>
          <a:xfrm flipH="1" rot="10800000">
            <a:off x="607350" y="1335375"/>
            <a:ext cx="2045700" cy="2100"/>
          </a:xfrm>
          <a:prstGeom prst="straightConnector1">
            <a:avLst/>
          </a:prstGeom>
          <a:noFill/>
          <a:ln cap="flat" cmpd="sng" w="19050">
            <a:solidFill>
              <a:srgbClr val="CC0000"/>
            </a:solidFill>
            <a:prstDash val="solid"/>
            <a:round/>
            <a:headEnd len="med" w="med" type="none"/>
            <a:tailEnd len="med" w="med" type="none"/>
          </a:ln>
        </p:spPr>
      </p:cxnSp>
      <p:sp>
        <p:nvSpPr>
          <p:cNvPr id="990" name="Google Shape;990;p181"/>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991" name="Google Shape;991;p181"/>
          <p:cNvSpPr txBox="1"/>
          <p:nvPr/>
        </p:nvSpPr>
        <p:spPr>
          <a:xfrm>
            <a:off x="7647600" y="51175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5" name="Shape 995"/>
        <p:cNvGrpSpPr/>
        <p:nvPr/>
      </p:nvGrpSpPr>
      <p:grpSpPr>
        <a:xfrm>
          <a:off x="0" y="0"/>
          <a:ext cx="0" cy="0"/>
          <a:chOff x="0" y="0"/>
          <a:chExt cx="0" cy="0"/>
        </a:xfrm>
      </p:grpSpPr>
      <p:sp>
        <p:nvSpPr>
          <p:cNvPr id="996" name="Google Shape;996;p182"/>
          <p:cNvSpPr txBox="1"/>
          <p:nvPr>
            <p:ph idx="4294967295" type="body"/>
          </p:nvPr>
        </p:nvSpPr>
        <p:spPr>
          <a:xfrm>
            <a:off x="467800" y="2072925"/>
            <a:ext cx="5077800" cy="289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1400">
                <a:solidFill>
                  <a:schemeClr val="dk1"/>
                </a:solidFill>
                <a:latin typeface="Helvetica Neue"/>
                <a:ea typeface="Helvetica Neue"/>
                <a:cs typeface="Helvetica Neue"/>
                <a:sym typeface="Helvetica Neue"/>
              </a:rPr>
              <a:t>Le Défi</a:t>
            </a:r>
            <a:endParaRPr b="1" sz="1400">
              <a:solidFill>
                <a:schemeClr val="dk1"/>
              </a:solidFill>
              <a:latin typeface="Helvetica Neue"/>
              <a:ea typeface="Helvetica Neue"/>
              <a:cs typeface="Helvetica Neue"/>
              <a:sym typeface="Helvetica Neue"/>
            </a:endParaRPr>
          </a:p>
          <a:p>
            <a:pPr indent="-88900" lvl="0" marL="0" marR="0" rtl="0" algn="l">
              <a:lnSpc>
                <a:spcPct val="100000"/>
              </a:lnSpc>
              <a:spcBef>
                <a:spcPts val="0"/>
              </a:spcBef>
              <a:spcAft>
                <a:spcPts val="0"/>
              </a:spcAft>
              <a:buClr>
                <a:srgbClr val="CC4125"/>
              </a:buClr>
              <a:buSzPts val="1400"/>
              <a:buChar char=""/>
            </a:pPr>
            <a:r>
              <a:t/>
            </a:r>
            <a:endParaRPr sz="14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b="1" lang="en" sz="1400">
                <a:solidFill>
                  <a:schemeClr val="dk1"/>
                </a:solidFill>
                <a:latin typeface="Helvetica Neue"/>
                <a:ea typeface="Helvetica Neue"/>
                <a:cs typeface="Helvetica Neue"/>
                <a:sym typeface="Helvetica Neue"/>
              </a:rPr>
              <a:t>60,000</a:t>
            </a:r>
            <a:r>
              <a:rPr lang="en" sz="1400">
                <a:solidFill>
                  <a:schemeClr val="dk1"/>
                </a:solidFill>
                <a:latin typeface="Helvetica Neue"/>
                <a:ea typeface="Helvetica Neue"/>
                <a:cs typeface="Helvetica Neue"/>
                <a:sym typeface="Helvetica Neue"/>
              </a:rPr>
              <a:t> cartons jetables chaque semaine sur 4’000 sites</a:t>
            </a:r>
            <a:endParaRPr sz="1400">
              <a:solidFill>
                <a:schemeClr val="dk1"/>
              </a:solidFill>
              <a:latin typeface="Helvetica Neue"/>
              <a:ea typeface="Helvetica Neue"/>
              <a:cs typeface="Helvetica Neue"/>
              <a:sym typeface="Helvetica Neue"/>
            </a:endParaRPr>
          </a:p>
          <a:p>
            <a:pPr indent="-317500" lvl="0" marL="457200" rtl="0" algn="l">
              <a:lnSpc>
                <a:spcPct val="100000"/>
              </a:lnSpc>
              <a:spcBef>
                <a:spcPts val="0"/>
              </a:spcBef>
              <a:spcAft>
                <a:spcPts val="0"/>
              </a:spcAft>
              <a:buClr>
                <a:srgbClr val="CC4125"/>
              </a:buClr>
              <a:buSzPts val="1400"/>
              <a:buChar char=""/>
            </a:pPr>
            <a:r>
              <a:t/>
            </a:r>
            <a:endParaRPr sz="14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 sz="1400">
                <a:solidFill>
                  <a:schemeClr val="dk1"/>
                </a:solidFill>
                <a:latin typeface="Helvetica Neue"/>
                <a:ea typeface="Helvetica Neue"/>
                <a:cs typeface="Helvetica Neue"/>
                <a:sym typeface="Helvetica Neue"/>
              </a:rPr>
              <a:t>Les clients demandent des livraisons dans des caisses plastiques réutilisables pour diminuer l’impact environnementale et réduire les coûts.</a:t>
            </a:r>
            <a:endParaRPr sz="1400">
              <a:solidFill>
                <a:schemeClr val="dk1"/>
              </a:solidFill>
              <a:latin typeface="Helvetica Neue"/>
              <a:ea typeface="Helvetica Neue"/>
              <a:cs typeface="Helvetica Neue"/>
              <a:sym typeface="Helvetica Neue"/>
            </a:endParaRPr>
          </a:p>
          <a:p>
            <a:pPr indent="-88900" lvl="0" marL="0" rtl="0" algn="l">
              <a:lnSpc>
                <a:spcPct val="100000"/>
              </a:lnSpc>
              <a:spcBef>
                <a:spcPts val="0"/>
              </a:spcBef>
              <a:spcAft>
                <a:spcPts val="0"/>
              </a:spcAft>
              <a:buClr>
                <a:srgbClr val="CC4125"/>
              </a:buClr>
              <a:buSzPts val="1400"/>
              <a:buChar char=""/>
            </a:pPr>
            <a:r>
              <a:t/>
            </a:r>
            <a:endParaRPr sz="1400">
              <a:solidFill>
                <a:schemeClr val="dk1"/>
              </a:solidFill>
              <a:latin typeface="Helvetica Neue"/>
              <a:ea typeface="Helvetica Neue"/>
              <a:cs typeface="Helvetica Neue"/>
              <a:sym typeface="Helvetica Neue"/>
            </a:endParaRPr>
          </a:p>
          <a:p>
            <a:pPr indent="-88900" lvl="0" marL="0" marR="0" rtl="0" algn="l">
              <a:lnSpc>
                <a:spcPct val="100000"/>
              </a:lnSpc>
              <a:spcBef>
                <a:spcPts val="0"/>
              </a:spcBef>
              <a:spcAft>
                <a:spcPts val="0"/>
              </a:spcAft>
              <a:buClr>
                <a:schemeClr val="dk1"/>
              </a:buClr>
              <a:buSzPts val="1400"/>
              <a:buFont typeface="Helvetica Neue"/>
              <a:buChar char=""/>
            </a:pPr>
            <a:r>
              <a:t/>
            </a:r>
            <a:endParaRPr b="1" sz="1400">
              <a:solidFill>
                <a:schemeClr val="dk1"/>
              </a:solidFill>
              <a:latin typeface="Helvetica Neue"/>
              <a:ea typeface="Helvetica Neue"/>
              <a:cs typeface="Helvetica Neue"/>
              <a:sym typeface="Helvetica Neue"/>
            </a:endParaRPr>
          </a:p>
          <a:p>
            <a:pPr indent="-88900" lvl="0" marL="0" marR="0" rtl="0" algn="l">
              <a:lnSpc>
                <a:spcPct val="100000"/>
              </a:lnSpc>
              <a:spcBef>
                <a:spcPts val="0"/>
              </a:spcBef>
              <a:spcAft>
                <a:spcPts val="0"/>
              </a:spcAft>
              <a:buClr>
                <a:srgbClr val="CC4125"/>
              </a:buClr>
              <a:buSzPts val="1400"/>
              <a:buChar char=""/>
            </a:pPr>
            <a:r>
              <a:rPr b="1" lang="en" sz="1400">
                <a:solidFill>
                  <a:schemeClr val="dk1"/>
                </a:solidFill>
                <a:latin typeface="Helvetica Neue"/>
                <a:ea typeface="Helvetica Neue"/>
                <a:cs typeface="Helvetica Neue"/>
                <a:sym typeface="Helvetica Neue"/>
              </a:rPr>
              <a:t>£190’000</a:t>
            </a:r>
            <a:r>
              <a:rPr lang="en" sz="1400">
                <a:solidFill>
                  <a:schemeClr val="dk1"/>
                </a:solidFill>
                <a:latin typeface="Helvetica Neue"/>
                <a:ea typeface="Helvetica Neue"/>
                <a:cs typeface="Helvetica Neue"/>
                <a:sym typeface="Helvetica Neue"/>
              </a:rPr>
              <a:t> par an de </a:t>
            </a:r>
            <a:r>
              <a:rPr lang="en" sz="1400">
                <a:solidFill>
                  <a:schemeClr val="dk1"/>
                </a:solidFill>
                <a:latin typeface="Helvetica Neue"/>
                <a:ea typeface="Helvetica Neue"/>
                <a:cs typeface="Helvetica Neue"/>
                <a:sym typeface="Helvetica Neue"/>
              </a:rPr>
              <a:t>coût d’achat des caisses</a:t>
            </a:r>
            <a:endParaRPr sz="1400">
              <a:solidFill>
                <a:schemeClr val="dk1"/>
              </a:solidFill>
              <a:latin typeface="Helvetica Neue"/>
              <a:ea typeface="Helvetica Neue"/>
              <a:cs typeface="Helvetica Neue"/>
              <a:sym typeface="Helvetica Neue"/>
            </a:endParaRPr>
          </a:p>
          <a:p>
            <a:pPr indent="-88900" lvl="0" marL="0" marR="0" rtl="0" algn="l">
              <a:lnSpc>
                <a:spcPct val="100000"/>
              </a:lnSpc>
              <a:spcBef>
                <a:spcPts val="0"/>
              </a:spcBef>
              <a:spcAft>
                <a:spcPts val="0"/>
              </a:spcAft>
              <a:buClr>
                <a:srgbClr val="CC4125"/>
              </a:buClr>
              <a:buSzPts val="1400"/>
              <a:buChar char=""/>
            </a:pPr>
            <a:r>
              <a:rPr lang="en" sz="1400">
                <a:solidFill>
                  <a:schemeClr val="dk1"/>
                </a:solidFill>
                <a:latin typeface="Helvetica Neue"/>
                <a:ea typeface="Helvetica Neue"/>
                <a:cs typeface="Helvetica Neue"/>
                <a:sym typeface="Helvetica Neue"/>
              </a:rPr>
              <a:t> </a:t>
            </a:r>
            <a:endParaRPr sz="1400">
              <a:solidFill>
                <a:schemeClr val="dk1"/>
              </a:solidFill>
              <a:latin typeface="Helvetica Neue"/>
              <a:ea typeface="Helvetica Neue"/>
              <a:cs typeface="Helvetica Neue"/>
              <a:sym typeface="Helvetica Neue"/>
            </a:endParaRPr>
          </a:p>
        </p:txBody>
      </p:sp>
      <p:sp>
        <p:nvSpPr>
          <p:cNvPr id="997" name="Google Shape;997;p182"/>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82"/>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999" name="Google Shape;999;p182"/>
          <p:cNvSpPr txBox="1"/>
          <p:nvPr/>
        </p:nvSpPr>
        <p:spPr>
          <a:xfrm>
            <a:off x="7647600" y="51175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cxnSp>
        <p:nvCxnSpPr>
          <p:cNvPr id="1000" name="Google Shape;1000;p182"/>
          <p:cNvCxnSpPr/>
          <p:nvPr/>
        </p:nvCxnSpPr>
        <p:spPr>
          <a:xfrm>
            <a:off x="467800" y="1806700"/>
            <a:ext cx="2724000" cy="15000"/>
          </a:xfrm>
          <a:prstGeom prst="straightConnector1">
            <a:avLst/>
          </a:prstGeom>
          <a:noFill/>
          <a:ln cap="flat" cmpd="sng" w="19050">
            <a:solidFill>
              <a:srgbClr val="CC0000"/>
            </a:solidFill>
            <a:prstDash val="solid"/>
            <a:round/>
            <a:headEnd len="med" w="med" type="none"/>
            <a:tailEnd len="med" w="med" type="none"/>
          </a:ln>
        </p:spPr>
      </p:cxnSp>
      <p:sp>
        <p:nvSpPr>
          <p:cNvPr id="1001" name="Google Shape;1001;p182"/>
          <p:cNvSpPr txBox="1"/>
          <p:nvPr/>
        </p:nvSpPr>
        <p:spPr>
          <a:xfrm>
            <a:off x="372400" y="273075"/>
            <a:ext cx="4646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LES APPLICATIONS DANS LES PRODUITS FRAIS</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REYNOLDS AMÉLIORE SON EMPREINTE ÉCOLOGIQUE GRÂCE AU RFID UHF</a:t>
            </a:r>
            <a:endParaRPr b="1" sz="1800">
              <a:latin typeface="Helvetica Neue"/>
              <a:ea typeface="Helvetica Neue"/>
              <a:cs typeface="Helvetica Neue"/>
              <a:sym typeface="Helvetica Neue"/>
            </a:endParaRPr>
          </a:p>
        </p:txBody>
      </p:sp>
      <p:pic>
        <p:nvPicPr>
          <p:cNvPr id="1002" name="Google Shape;1002;p182"/>
          <p:cNvPicPr preferRelativeResize="0"/>
          <p:nvPr/>
        </p:nvPicPr>
        <p:blipFill rotWithShape="1">
          <a:blip r:embed="rId3">
            <a:alphaModFix/>
          </a:blip>
          <a:srcRect b="404" l="9097" r="108" t="1054"/>
          <a:stretch/>
        </p:blipFill>
        <p:spPr>
          <a:xfrm>
            <a:off x="6009775" y="-950"/>
            <a:ext cx="3134225" cy="49660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6" name="Shape 1006"/>
        <p:cNvGrpSpPr/>
        <p:nvPr/>
      </p:nvGrpSpPr>
      <p:grpSpPr>
        <a:xfrm>
          <a:off x="0" y="0"/>
          <a:ext cx="0" cy="0"/>
          <a:chOff x="0" y="0"/>
          <a:chExt cx="0" cy="0"/>
        </a:xfrm>
      </p:grpSpPr>
      <p:pic>
        <p:nvPicPr>
          <p:cNvPr id="1007" name="Google Shape;1007;p183"/>
          <p:cNvPicPr preferRelativeResize="0"/>
          <p:nvPr/>
        </p:nvPicPr>
        <p:blipFill rotWithShape="1">
          <a:blip r:embed="rId3">
            <a:alphaModFix/>
          </a:blip>
          <a:srcRect b="0" l="0" r="0" t="0"/>
          <a:stretch/>
        </p:blipFill>
        <p:spPr>
          <a:xfrm>
            <a:off x="5748275" y="2409897"/>
            <a:ext cx="3393013" cy="2555178"/>
          </a:xfrm>
          <a:prstGeom prst="rect">
            <a:avLst/>
          </a:prstGeom>
          <a:noFill/>
          <a:ln>
            <a:noFill/>
          </a:ln>
        </p:spPr>
      </p:pic>
      <p:pic>
        <p:nvPicPr>
          <p:cNvPr id="1008" name="Google Shape;1008;p183"/>
          <p:cNvPicPr preferRelativeResize="0"/>
          <p:nvPr/>
        </p:nvPicPr>
        <p:blipFill rotWithShape="1">
          <a:blip r:embed="rId4">
            <a:alphaModFix/>
          </a:blip>
          <a:srcRect b="0" l="0" r="0" t="0"/>
          <a:stretch/>
        </p:blipFill>
        <p:spPr>
          <a:xfrm>
            <a:off x="5752711" y="0"/>
            <a:ext cx="3393014" cy="2409897"/>
          </a:xfrm>
          <a:prstGeom prst="rect">
            <a:avLst/>
          </a:prstGeom>
          <a:noFill/>
          <a:ln>
            <a:noFill/>
          </a:ln>
        </p:spPr>
      </p:pic>
      <p:sp>
        <p:nvSpPr>
          <p:cNvPr id="1009" name="Google Shape;1009;p183"/>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000">
              <a:solidFill>
                <a:schemeClr val="lt1"/>
              </a:solidFill>
            </a:endParaRPr>
          </a:p>
        </p:txBody>
      </p:sp>
      <p:sp>
        <p:nvSpPr>
          <p:cNvPr id="1010" name="Google Shape;1010;p183"/>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a:p>
        </p:txBody>
      </p:sp>
      <p:sp>
        <p:nvSpPr>
          <p:cNvPr id="1011" name="Google Shape;1011;p183"/>
          <p:cNvSpPr txBox="1"/>
          <p:nvPr/>
        </p:nvSpPr>
        <p:spPr>
          <a:xfrm>
            <a:off x="239200" y="3017700"/>
            <a:ext cx="5280600" cy="224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
                <a:solidFill>
                  <a:schemeClr val="dk1"/>
                </a:solidFill>
                <a:latin typeface="Helvetica Neue"/>
                <a:ea typeface="Helvetica Neue"/>
                <a:cs typeface="Helvetica Neue"/>
                <a:sym typeface="Helvetica Neue"/>
              </a:rPr>
              <a:t>La solution</a:t>
            </a:r>
            <a:endParaRPr b="1">
              <a:solidFill>
                <a:schemeClr val="dk1"/>
              </a:solidFill>
              <a:latin typeface="Helvetica Neue"/>
              <a:ea typeface="Helvetica Neue"/>
              <a:cs typeface="Helvetica Neue"/>
              <a:sym typeface="Helvetica Neue"/>
            </a:endParaRPr>
          </a:p>
          <a:p>
            <a:pPr indent="-88900" lvl="0" marL="0" marR="0" rtl="0" algn="l">
              <a:lnSpc>
                <a:spcPct val="100000"/>
              </a:lnSpc>
              <a:spcBef>
                <a:spcPts val="800"/>
              </a:spcBef>
              <a:spcAft>
                <a:spcPts val="0"/>
              </a:spcAft>
              <a:buClr>
                <a:srgbClr val="CC4125"/>
              </a:buClr>
              <a:buSzPts val="1400"/>
              <a:buFont typeface="Helvetica Neue"/>
              <a:buChar char="•"/>
            </a:pPr>
            <a:r>
              <a:rPr lang="en">
                <a:solidFill>
                  <a:schemeClr val="dk1"/>
                </a:solidFill>
                <a:latin typeface="Helvetica Neue"/>
                <a:ea typeface="Helvetica Neue"/>
                <a:cs typeface="Helvetica Neue"/>
                <a:sym typeface="Helvetica Neue"/>
              </a:rPr>
              <a:t> Des étiquettes RFID UHF résistantes à l’eau (processus de lavage des caisses)</a:t>
            </a:r>
            <a:endParaRPr>
              <a:solidFill>
                <a:schemeClr val="dk1"/>
              </a:solidFill>
              <a:latin typeface="Helvetica Neue"/>
              <a:ea typeface="Helvetica Neue"/>
              <a:cs typeface="Helvetica Neue"/>
              <a:sym typeface="Helvetica Neue"/>
            </a:endParaRPr>
          </a:p>
          <a:p>
            <a:pPr indent="-88900" lvl="0" marL="0" marR="0" rtl="0" algn="l">
              <a:lnSpc>
                <a:spcPct val="100000"/>
              </a:lnSpc>
              <a:spcBef>
                <a:spcPts val="800"/>
              </a:spcBef>
              <a:spcAft>
                <a:spcPts val="0"/>
              </a:spcAft>
              <a:buClr>
                <a:srgbClr val="CC4125"/>
              </a:buClr>
              <a:buSzPts val="1400"/>
              <a:buFont typeface="Helvetica Neue"/>
              <a:buChar char="•"/>
            </a:pPr>
            <a:r>
              <a:rPr lang="en">
                <a:solidFill>
                  <a:schemeClr val="dk1"/>
                </a:solidFill>
                <a:latin typeface="Helvetica Neue"/>
                <a:ea typeface="Helvetica Neue"/>
                <a:cs typeface="Helvetica Neue"/>
                <a:sym typeface="Helvetica Neue"/>
              </a:rPr>
              <a:t> Solides (manutention physique)</a:t>
            </a:r>
            <a:endParaRPr>
              <a:solidFill>
                <a:schemeClr val="dk1"/>
              </a:solidFill>
              <a:latin typeface="Helvetica Neue"/>
              <a:ea typeface="Helvetica Neue"/>
              <a:cs typeface="Helvetica Neue"/>
              <a:sym typeface="Helvetica Neue"/>
            </a:endParaRPr>
          </a:p>
          <a:p>
            <a:pPr indent="-88900" lvl="0" marL="0" rtl="0" algn="l">
              <a:spcBef>
                <a:spcPts val="800"/>
              </a:spcBef>
              <a:spcAft>
                <a:spcPts val="0"/>
              </a:spcAft>
              <a:buClr>
                <a:srgbClr val="CC4125"/>
              </a:buClr>
              <a:buSzPts val="1400"/>
              <a:buFont typeface="Helvetica Neue"/>
              <a:buChar char="•"/>
            </a:pPr>
            <a:r>
              <a:rPr lang="en">
                <a:solidFill>
                  <a:schemeClr val="dk1"/>
                </a:solidFill>
                <a:latin typeface="Helvetica Neue"/>
                <a:ea typeface="Helvetica Neue"/>
                <a:cs typeface="Helvetica Neue"/>
                <a:sym typeface="Helvetica Neue"/>
              </a:rPr>
              <a:t> Processus accepté par toutes les parties prenantes pour s’assurer que 95% des caisses soient retournées dans une période de temps acceptable</a:t>
            </a:r>
            <a:endParaRPr>
              <a:solidFill>
                <a:schemeClr val="dk1"/>
              </a:solidFill>
              <a:latin typeface="Helvetica Neue"/>
              <a:ea typeface="Helvetica Neue"/>
              <a:cs typeface="Helvetica Neue"/>
              <a:sym typeface="Helvetica Neue"/>
            </a:endParaRPr>
          </a:p>
        </p:txBody>
      </p:sp>
      <p:cxnSp>
        <p:nvCxnSpPr>
          <p:cNvPr id="1012" name="Google Shape;1012;p183"/>
          <p:cNvCxnSpPr/>
          <p:nvPr/>
        </p:nvCxnSpPr>
        <p:spPr>
          <a:xfrm>
            <a:off x="467800" y="1501900"/>
            <a:ext cx="2724000" cy="15000"/>
          </a:xfrm>
          <a:prstGeom prst="straightConnector1">
            <a:avLst/>
          </a:prstGeom>
          <a:noFill/>
          <a:ln cap="flat" cmpd="sng" w="19050">
            <a:solidFill>
              <a:srgbClr val="CC0000"/>
            </a:solidFill>
            <a:prstDash val="solid"/>
            <a:round/>
            <a:headEnd len="med" w="med" type="none"/>
            <a:tailEnd len="med" w="med" type="none"/>
          </a:ln>
        </p:spPr>
      </p:cxnSp>
      <p:sp>
        <p:nvSpPr>
          <p:cNvPr id="1013" name="Google Shape;1013;p183"/>
          <p:cNvSpPr txBox="1"/>
          <p:nvPr/>
        </p:nvSpPr>
        <p:spPr>
          <a:xfrm>
            <a:off x="372400" y="273075"/>
            <a:ext cx="46095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LES APPLICATIONS DANS LES PRODUITS FRAIS</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Clr>
                <a:schemeClr val="dk1"/>
              </a:buClr>
              <a:buSzPts val="1100"/>
              <a:buFont typeface="Arial"/>
              <a:buNone/>
            </a:pPr>
            <a:r>
              <a:rPr b="1" lang="en" sz="1800">
                <a:solidFill>
                  <a:schemeClr val="dk1"/>
                </a:solidFill>
                <a:latin typeface="Helvetica Neue"/>
                <a:ea typeface="Helvetica Neue"/>
                <a:cs typeface="Helvetica Neue"/>
                <a:sym typeface="Helvetica Neue"/>
              </a:rPr>
              <a:t>REYNOLDS AMÉLIORE SON EMPREINTE ÉCOLOGIQUE GRÂCE AU RFID UHF</a:t>
            </a:r>
            <a:endParaRPr b="1"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1800">
              <a:solidFill>
                <a:schemeClr val="dk1"/>
              </a:solidFill>
              <a:latin typeface="Helvetica Neue"/>
              <a:ea typeface="Helvetica Neue"/>
              <a:cs typeface="Helvetica Neue"/>
              <a:sym typeface="Helvetica Neue"/>
            </a:endParaRPr>
          </a:p>
        </p:txBody>
      </p:sp>
      <p:graphicFrame>
        <p:nvGraphicFramePr>
          <p:cNvPr id="1014" name="Google Shape;1014;p183"/>
          <p:cNvGraphicFramePr/>
          <p:nvPr/>
        </p:nvGraphicFramePr>
        <p:xfrm>
          <a:off x="46469" y="1675376"/>
          <a:ext cx="3000000" cy="3000000"/>
        </p:xfrm>
        <a:graphic>
          <a:graphicData uri="http://schemas.openxmlformats.org/drawingml/2006/table">
            <a:tbl>
              <a:tblPr>
                <a:noFill/>
                <a:tableStyleId>{DB20EDC3-EA91-431F-B75E-CA8669994DE5}</a:tableStyleId>
              </a:tblPr>
              <a:tblGrid>
                <a:gridCol w="861750"/>
                <a:gridCol w="1721650"/>
                <a:gridCol w="1456750"/>
                <a:gridCol w="1625900"/>
              </a:tblGrid>
              <a:tr h="503000">
                <a:tc>
                  <a:txBody>
                    <a:bodyPr/>
                    <a:lstStyle/>
                    <a:p>
                      <a:pPr indent="0" lvl="0" marL="0" marR="0" rtl="0" algn="ctr">
                        <a:lnSpc>
                          <a:spcPct val="100000"/>
                        </a:lnSpc>
                        <a:spcBef>
                          <a:spcPts val="0"/>
                        </a:spcBef>
                        <a:spcAft>
                          <a:spcPts val="0"/>
                        </a:spcAft>
                        <a:buClr>
                          <a:srgbClr val="000000"/>
                        </a:buClr>
                        <a:buSzPts val="1100"/>
                        <a:buFont typeface="Arial"/>
                        <a:buNone/>
                      </a:pPr>
                      <a:r>
                        <a:rPr b="1" lang="en" sz="1100">
                          <a:solidFill>
                            <a:srgbClr val="000000"/>
                          </a:solidFill>
                        </a:rPr>
                        <a:t>AD229R6</a:t>
                      </a:r>
                      <a:endParaRPr sz="14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a:t>CHILLED ENVIRONMENTS &amp; GENERAL TAGGING</a:t>
                      </a:r>
                      <a:endParaRPr/>
                    </a:p>
                  </a:txBody>
                  <a:tcPr marT="82275" marB="82275" marR="91425" marL="91425" anchor="ctr">
                    <a:lnL cap="flat" cmpd="sng" w="9525">
                      <a:solidFill>
                        <a:srgbClr val="CCCCCC"/>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a:t>95mm x 8.15mm  </a:t>
                      </a:r>
                      <a:endParaRPr sz="1000"/>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94450">
                <a:tc>
                  <a:txBody>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rPr>
                        <a:t>AD</a:t>
                      </a:r>
                      <a:r>
                        <a:rPr b="1" lang="en" sz="1100">
                          <a:solidFill>
                            <a:srgbClr val="000000"/>
                          </a:solidFill>
                        </a:rPr>
                        <a:t>236u7</a:t>
                      </a:r>
                      <a:endParaRPr b="1" i="0" sz="1100" u="none" cap="none" strike="noStrike">
                        <a:solidFill>
                          <a:srgbClr val="000000"/>
                        </a:solidFill>
                      </a:endParaRPr>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rgbClr val="000000"/>
                          </a:solidFill>
                        </a:rPr>
                        <a:t>GENERAL TAGGING</a:t>
                      </a:r>
                      <a:endParaRPr b="0" i="0" sz="1100" u="none" cap="none" strike="noStrike">
                        <a:solidFill>
                          <a:srgbClr val="000000"/>
                        </a:solidFill>
                        <a:latin typeface="Arial"/>
                        <a:ea typeface="Arial"/>
                        <a:cs typeface="Arial"/>
                        <a:sym typeface="Arial"/>
                      </a:endParaRPr>
                    </a:p>
                  </a:txBody>
                  <a:tcPr marT="82275" marB="82275" marR="91425" marL="91425" anchor="ctr">
                    <a:lnL cap="flat" cmpd="sng" w="9525">
                      <a:solidFill>
                        <a:srgbClr val="CCCCCC"/>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 sz="1000"/>
                        <a:t>70mm x 14.5mm</a:t>
                      </a:r>
                      <a:endParaRPr sz="1000"/>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4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8" name="Shape 1018"/>
        <p:cNvGrpSpPr/>
        <p:nvPr/>
      </p:nvGrpSpPr>
      <p:grpSpPr>
        <a:xfrm>
          <a:off x="0" y="0"/>
          <a:ext cx="0" cy="0"/>
          <a:chOff x="0" y="0"/>
          <a:chExt cx="0" cy="0"/>
        </a:xfrm>
      </p:grpSpPr>
      <p:pic>
        <p:nvPicPr>
          <p:cNvPr id="1019" name="Google Shape;1019;p184"/>
          <p:cNvPicPr preferRelativeResize="0"/>
          <p:nvPr/>
        </p:nvPicPr>
        <p:blipFill rotWithShape="1">
          <a:blip r:embed="rId3">
            <a:alphaModFix/>
          </a:blip>
          <a:srcRect b="0" l="0" r="0" t="1458"/>
          <a:stretch/>
        </p:blipFill>
        <p:spPr>
          <a:xfrm>
            <a:off x="5987475" y="21425"/>
            <a:ext cx="3152476" cy="4965125"/>
          </a:xfrm>
          <a:prstGeom prst="rect">
            <a:avLst/>
          </a:prstGeom>
          <a:noFill/>
          <a:ln>
            <a:noFill/>
          </a:ln>
        </p:spPr>
      </p:pic>
      <p:pic>
        <p:nvPicPr>
          <p:cNvPr id="1020" name="Google Shape;1020;p184"/>
          <p:cNvPicPr preferRelativeResize="0"/>
          <p:nvPr/>
        </p:nvPicPr>
        <p:blipFill rotWithShape="1">
          <a:blip r:embed="rId4">
            <a:alphaModFix/>
          </a:blip>
          <a:srcRect b="0" l="0" r="2114" t="0"/>
          <a:stretch/>
        </p:blipFill>
        <p:spPr>
          <a:xfrm>
            <a:off x="5978125" y="21425"/>
            <a:ext cx="3167601" cy="5009623"/>
          </a:xfrm>
          <a:prstGeom prst="rect">
            <a:avLst/>
          </a:prstGeom>
          <a:noFill/>
          <a:ln>
            <a:noFill/>
          </a:ln>
        </p:spPr>
      </p:pic>
      <p:sp>
        <p:nvSpPr>
          <p:cNvPr id="1021" name="Google Shape;1021;p184"/>
          <p:cNvSpPr txBox="1"/>
          <p:nvPr>
            <p:ph idx="1" type="body"/>
          </p:nvPr>
        </p:nvSpPr>
        <p:spPr>
          <a:xfrm>
            <a:off x="6189499" y="989450"/>
            <a:ext cx="2667900" cy="2196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300"/>
              <a:buFont typeface="Arial"/>
              <a:buNone/>
            </a:pPr>
            <a:r>
              <a:rPr lang="en" sz="1400">
                <a:solidFill>
                  <a:srgbClr val="000000"/>
                </a:solidFill>
              </a:rPr>
              <a:t>Augmentation de l’efficacité du processus</a:t>
            </a:r>
            <a:r>
              <a:rPr b="0" i="0" lang="en" sz="1400" u="none" cap="none" strike="noStrike">
                <a:solidFill>
                  <a:srgbClr val="000000"/>
                </a:solidFill>
                <a:latin typeface="Arial"/>
                <a:ea typeface="Arial"/>
                <a:cs typeface="Arial"/>
                <a:sym typeface="Arial"/>
              </a:rPr>
              <a:t>*</a:t>
            </a:r>
            <a:endParaRPr sz="1400">
              <a:solidFill>
                <a:srgbClr val="000000"/>
              </a:solidFill>
            </a:endParaRPr>
          </a:p>
        </p:txBody>
      </p:sp>
      <p:sp>
        <p:nvSpPr>
          <p:cNvPr id="1022" name="Google Shape;1022;p184"/>
          <p:cNvSpPr txBox="1"/>
          <p:nvPr>
            <p:ph idx="1" type="body"/>
          </p:nvPr>
        </p:nvSpPr>
        <p:spPr>
          <a:xfrm>
            <a:off x="252175" y="1959175"/>
            <a:ext cx="5462400" cy="26028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b="1" lang="en" sz="1400">
                <a:solidFill>
                  <a:schemeClr val="dk1"/>
                </a:solidFill>
                <a:latin typeface="Helvetica Neue"/>
                <a:ea typeface="Helvetica Neue"/>
                <a:cs typeface="Helvetica Neue"/>
                <a:sym typeface="Helvetica Neue"/>
              </a:rPr>
              <a:t>  </a:t>
            </a:r>
            <a:r>
              <a:rPr b="1" lang="en" sz="1400">
                <a:solidFill>
                  <a:schemeClr val="dk1"/>
                </a:solidFill>
                <a:latin typeface="Helvetica Neue"/>
                <a:ea typeface="Helvetica Neue"/>
                <a:cs typeface="Helvetica Neue"/>
                <a:sym typeface="Helvetica Neue"/>
              </a:rPr>
              <a:t>Les résultats</a:t>
            </a:r>
            <a:endParaRPr sz="1400">
              <a:solidFill>
                <a:schemeClr val="dk1"/>
              </a:solidFill>
              <a:latin typeface="Helvetica Neue"/>
              <a:ea typeface="Helvetica Neue"/>
              <a:cs typeface="Helvetica Neue"/>
              <a:sym typeface="Helvetica Neue"/>
            </a:endParaRPr>
          </a:p>
          <a:p>
            <a:pPr indent="-88900" lvl="0" marL="0" marR="0" rtl="0" algn="l">
              <a:lnSpc>
                <a:spcPct val="100000"/>
              </a:lnSpc>
              <a:spcBef>
                <a:spcPts val="700"/>
              </a:spcBef>
              <a:spcAft>
                <a:spcPts val="0"/>
              </a:spcAft>
              <a:buClr>
                <a:srgbClr val="CC4125"/>
              </a:buClr>
              <a:buSzPts val="1400"/>
              <a:buFont typeface="Helvetica Neue"/>
              <a:buChar char="•"/>
            </a:pPr>
            <a:r>
              <a:rPr b="1" lang="en" sz="1400">
                <a:solidFill>
                  <a:schemeClr val="dk1"/>
                </a:solidFill>
                <a:latin typeface="Helvetica Neue"/>
                <a:ea typeface="Helvetica Neue"/>
                <a:cs typeface="Helvetica Neue"/>
                <a:sym typeface="Helvetica Neue"/>
              </a:rPr>
              <a:t> £46k de réduction des coûts de main d’oeuvre </a:t>
            </a:r>
            <a:r>
              <a:rPr lang="en" sz="1400">
                <a:solidFill>
                  <a:schemeClr val="dk1"/>
                </a:solidFill>
                <a:latin typeface="Helvetica Neue"/>
                <a:ea typeface="Helvetica Neue"/>
                <a:cs typeface="Helvetica Neue"/>
                <a:sym typeface="Helvetica Neue"/>
              </a:rPr>
              <a:t>sur l’assemblage et la gestion des boîtes en carton vs les caisses réutilisables</a:t>
            </a:r>
            <a:endParaRPr sz="1400">
              <a:solidFill>
                <a:schemeClr val="dk1"/>
              </a:solidFill>
              <a:latin typeface="Helvetica Neue"/>
              <a:ea typeface="Helvetica Neue"/>
              <a:cs typeface="Helvetica Neue"/>
              <a:sym typeface="Helvetica Neue"/>
            </a:endParaRPr>
          </a:p>
          <a:p>
            <a:pPr indent="-88900" lvl="0" marL="0" marR="0" rtl="0" algn="l">
              <a:lnSpc>
                <a:spcPct val="100000"/>
              </a:lnSpc>
              <a:spcBef>
                <a:spcPts val="700"/>
              </a:spcBef>
              <a:spcAft>
                <a:spcPts val="0"/>
              </a:spcAft>
              <a:buClr>
                <a:srgbClr val="CC4125"/>
              </a:buClr>
              <a:buSzPts val="1400"/>
              <a:buFont typeface="Helvetica Neue"/>
              <a:buChar char="•"/>
            </a:pPr>
            <a:r>
              <a:rPr b="1" lang="en" sz="1400">
                <a:solidFill>
                  <a:schemeClr val="dk1"/>
                </a:solidFill>
                <a:latin typeface="Helvetica Neue"/>
                <a:ea typeface="Helvetica Neue"/>
                <a:cs typeface="Helvetica Neue"/>
                <a:sym typeface="Helvetica Neue"/>
              </a:rPr>
              <a:t> 40% réduction de l’espace de stockage </a:t>
            </a:r>
            <a:r>
              <a:rPr lang="en" sz="1400">
                <a:solidFill>
                  <a:schemeClr val="dk1"/>
                </a:solidFill>
                <a:latin typeface="Helvetica Neue"/>
                <a:ea typeface="Helvetica Neue"/>
                <a:cs typeface="Helvetica Neue"/>
                <a:sym typeface="Helvetica Neue"/>
              </a:rPr>
              <a:t>avec le stockage des caisses s’emboitant vs boîtes en carton</a:t>
            </a:r>
            <a:endParaRPr sz="1400">
              <a:solidFill>
                <a:schemeClr val="dk1"/>
              </a:solidFill>
              <a:latin typeface="Helvetica Neue"/>
              <a:ea typeface="Helvetica Neue"/>
              <a:cs typeface="Helvetica Neue"/>
              <a:sym typeface="Helvetica Neue"/>
            </a:endParaRPr>
          </a:p>
          <a:p>
            <a:pPr indent="-88900" lvl="0" marL="0" marR="0" rtl="0" algn="l">
              <a:lnSpc>
                <a:spcPct val="100000"/>
              </a:lnSpc>
              <a:spcBef>
                <a:spcPts val="700"/>
              </a:spcBef>
              <a:spcAft>
                <a:spcPts val="0"/>
              </a:spcAft>
              <a:buClr>
                <a:srgbClr val="CC4125"/>
              </a:buClr>
              <a:buSzPts val="1400"/>
              <a:buFont typeface="Helvetica Neue"/>
              <a:buChar char="•"/>
            </a:pPr>
            <a:r>
              <a:rPr b="1" lang="en" sz="1400">
                <a:solidFill>
                  <a:schemeClr val="dk1"/>
                </a:solidFill>
                <a:latin typeface="Helvetica Neue"/>
                <a:ea typeface="Helvetica Neue"/>
                <a:cs typeface="Helvetica Neue"/>
                <a:sym typeface="Helvetica Neue"/>
              </a:rPr>
              <a:t> Retour sur investissement dans les 6 mois </a:t>
            </a:r>
            <a:r>
              <a:rPr lang="en" sz="1400">
                <a:solidFill>
                  <a:schemeClr val="dk1"/>
                </a:solidFill>
                <a:latin typeface="Helvetica Neue"/>
                <a:ea typeface="Helvetica Neue"/>
                <a:cs typeface="Helvetica Neue"/>
                <a:sym typeface="Helvetica Neue"/>
              </a:rPr>
              <a:t>de la première année du déploiement complet</a:t>
            </a:r>
            <a:endParaRPr sz="1400">
              <a:solidFill>
                <a:schemeClr val="dk1"/>
              </a:solidFill>
              <a:latin typeface="Helvetica Neue"/>
              <a:ea typeface="Helvetica Neue"/>
              <a:cs typeface="Helvetica Neue"/>
              <a:sym typeface="Helvetica Neue"/>
            </a:endParaRPr>
          </a:p>
          <a:p>
            <a:pPr indent="-88900" lvl="0" marL="0" marR="0" rtl="0" algn="l">
              <a:lnSpc>
                <a:spcPct val="100000"/>
              </a:lnSpc>
              <a:spcBef>
                <a:spcPts val="700"/>
              </a:spcBef>
              <a:spcAft>
                <a:spcPts val="0"/>
              </a:spcAft>
              <a:buClr>
                <a:srgbClr val="CC4125"/>
              </a:buClr>
              <a:buSzPts val="1400"/>
              <a:buFont typeface="Helvetica Neue"/>
              <a:buChar char="•"/>
            </a:pPr>
            <a:r>
              <a:rPr b="1" lang="en" sz="1400">
                <a:solidFill>
                  <a:schemeClr val="dk1"/>
                </a:solidFill>
                <a:latin typeface="Helvetica Neue"/>
                <a:ea typeface="Helvetica Neue"/>
                <a:cs typeface="Helvetica Neue"/>
                <a:sym typeface="Helvetica Neue"/>
              </a:rPr>
              <a:t> Taux de retour de 92% dans la première année </a:t>
            </a:r>
            <a:r>
              <a:rPr lang="en" sz="1400">
                <a:solidFill>
                  <a:schemeClr val="dk1"/>
                </a:solidFill>
                <a:latin typeface="Helvetica Neue"/>
                <a:ea typeface="Helvetica Neue"/>
                <a:cs typeface="Helvetica Neue"/>
                <a:sym typeface="Helvetica Neue"/>
              </a:rPr>
              <a:t>du déploiement</a:t>
            </a:r>
            <a:endParaRPr sz="1400">
              <a:solidFill>
                <a:schemeClr val="dk1"/>
              </a:solidFill>
              <a:latin typeface="Helvetica Neue"/>
              <a:ea typeface="Helvetica Neue"/>
              <a:cs typeface="Helvetica Neue"/>
              <a:sym typeface="Helvetica Neue"/>
            </a:endParaRPr>
          </a:p>
          <a:p>
            <a:pPr indent="-88900" lvl="0" marL="0" marR="0" rtl="0" algn="l">
              <a:lnSpc>
                <a:spcPct val="100000"/>
              </a:lnSpc>
              <a:spcBef>
                <a:spcPts val="700"/>
              </a:spcBef>
              <a:spcAft>
                <a:spcPts val="0"/>
              </a:spcAft>
              <a:buClr>
                <a:srgbClr val="CC4125"/>
              </a:buClr>
              <a:buSzPts val="1400"/>
              <a:buFont typeface="Helvetica Neue"/>
              <a:buChar char="•"/>
            </a:pPr>
            <a:r>
              <a:rPr lang="en" sz="1400">
                <a:solidFill>
                  <a:schemeClr val="dk1"/>
                </a:solidFill>
                <a:latin typeface="Helvetica Neue"/>
                <a:ea typeface="Helvetica Neue"/>
                <a:cs typeface="Helvetica Neue"/>
                <a:sym typeface="Helvetica Neue"/>
              </a:rPr>
              <a:t> Résout rapidement les conflits de livraison et permet des paiement précis</a:t>
            </a:r>
            <a:endParaRPr sz="1400">
              <a:solidFill>
                <a:schemeClr val="dk1"/>
              </a:solidFill>
              <a:latin typeface="Helvetica Neue"/>
              <a:ea typeface="Helvetica Neue"/>
              <a:cs typeface="Helvetica Neue"/>
              <a:sym typeface="Helvetica Neue"/>
            </a:endParaRPr>
          </a:p>
        </p:txBody>
      </p:sp>
      <p:sp>
        <p:nvSpPr>
          <p:cNvPr id="1023" name="Google Shape;1023;p184"/>
          <p:cNvSpPr txBox="1"/>
          <p:nvPr>
            <p:ph idx="2" type="body"/>
          </p:nvPr>
        </p:nvSpPr>
        <p:spPr>
          <a:xfrm>
            <a:off x="6189500" y="146800"/>
            <a:ext cx="2170800" cy="7443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1350"/>
              <a:buFont typeface="Arial"/>
              <a:buNone/>
            </a:pPr>
            <a:r>
              <a:rPr b="1" i="0" lang="en" sz="4800" u="none" cap="none" strike="noStrike">
                <a:solidFill>
                  <a:srgbClr val="D60A1C"/>
                </a:solidFill>
                <a:latin typeface="Arial"/>
                <a:ea typeface="Arial"/>
                <a:cs typeface="Arial"/>
                <a:sym typeface="Arial"/>
              </a:rPr>
              <a:t>20%</a:t>
            </a:r>
            <a:endParaRPr sz="4800">
              <a:solidFill>
                <a:srgbClr val="D60A1C"/>
              </a:solidFill>
            </a:endParaRPr>
          </a:p>
        </p:txBody>
      </p:sp>
      <p:sp>
        <p:nvSpPr>
          <p:cNvPr id="1024" name="Google Shape;1024;p184"/>
          <p:cNvSpPr txBox="1"/>
          <p:nvPr>
            <p:ph idx="1" type="body"/>
          </p:nvPr>
        </p:nvSpPr>
        <p:spPr>
          <a:xfrm>
            <a:off x="6189512" y="2152106"/>
            <a:ext cx="2522400" cy="2196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300"/>
              <a:buFont typeface="Arial"/>
              <a:buNone/>
            </a:pPr>
            <a:r>
              <a:rPr lang="en" sz="1400">
                <a:solidFill>
                  <a:srgbClr val="000000"/>
                </a:solidFill>
              </a:rPr>
              <a:t>Précision de livraison dans les magasins</a:t>
            </a:r>
            <a:r>
              <a:rPr b="0" i="0" lang="en" sz="1400" u="none" cap="none" strike="noStrike">
                <a:solidFill>
                  <a:srgbClr val="000000"/>
                </a:solidFill>
                <a:latin typeface="Arial"/>
                <a:ea typeface="Arial"/>
                <a:cs typeface="Arial"/>
                <a:sym typeface="Arial"/>
              </a:rPr>
              <a:t>*</a:t>
            </a:r>
            <a:endParaRPr sz="1400">
              <a:solidFill>
                <a:srgbClr val="000000"/>
              </a:solidFill>
            </a:endParaRPr>
          </a:p>
        </p:txBody>
      </p:sp>
      <p:sp>
        <p:nvSpPr>
          <p:cNvPr id="1025" name="Google Shape;1025;p184"/>
          <p:cNvSpPr txBox="1"/>
          <p:nvPr>
            <p:ph idx="2" type="body"/>
          </p:nvPr>
        </p:nvSpPr>
        <p:spPr>
          <a:xfrm>
            <a:off x="6116750" y="1275100"/>
            <a:ext cx="2667900" cy="7443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1350"/>
              <a:buFont typeface="Arial"/>
              <a:buNone/>
            </a:pPr>
            <a:r>
              <a:rPr b="1" i="0" lang="en" sz="4800" u="none" cap="none" strike="noStrike">
                <a:solidFill>
                  <a:srgbClr val="D60A1C"/>
                </a:solidFill>
                <a:latin typeface="Arial"/>
                <a:ea typeface="Arial"/>
                <a:cs typeface="Arial"/>
                <a:sym typeface="Arial"/>
              </a:rPr>
              <a:t>100%</a:t>
            </a:r>
            <a:endParaRPr sz="4800">
              <a:solidFill>
                <a:srgbClr val="D60A1C"/>
              </a:solidFill>
            </a:endParaRPr>
          </a:p>
        </p:txBody>
      </p:sp>
      <p:sp>
        <p:nvSpPr>
          <p:cNvPr id="1026" name="Google Shape;1026;p184"/>
          <p:cNvSpPr/>
          <p:nvPr/>
        </p:nvSpPr>
        <p:spPr>
          <a:xfrm>
            <a:off x="6011067" y="4592889"/>
            <a:ext cx="2071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5"/>
              <a:buFont typeface="Arial"/>
              <a:buNone/>
            </a:pPr>
            <a:r>
              <a:rPr b="0" i="0" lang="en" sz="600" u="none" cap="none" strike="noStrike">
                <a:solidFill>
                  <a:srgbClr val="000000"/>
                </a:solidFill>
                <a:latin typeface="Arial"/>
                <a:ea typeface="Arial"/>
                <a:cs typeface="Arial"/>
                <a:sym typeface="Arial"/>
              </a:rPr>
              <a:t>* </a:t>
            </a:r>
            <a:r>
              <a:rPr b="0" i="0" lang="en" sz="600" u="none" cap="none" strike="noStrike">
                <a:solidFill>
                  <a:srgbClr val="000000"/>
                </a:solidFill>
                <a:latin typeface="Arial"/>
                <a:ea typeface="Arial"/>
                <a:cs typeface="Arial"/>
                <a:sym typeface="Arial"/>
              </a:rPr>
              <a:t>Based </a:t>
            </a:r>
            <a:r>
              <a:rPr b="0" i="0" lang="en" sz="600" u="none" cap="none" strike="noStrike">
                <a:solidFill>
                  <a:srgbClr val="000000"/>
                </a:solidFill>
                <a:latin typeface="Arial"/>
                <a:ea typeface="Arial"/>
                <a:cs typeface="Arial"/>
                <a:sym typeface="Arial"/>
              </a:rPr>
              <a:t>on internal pilots and retailer</a:t>
            </a:r>
            <a:endParaRPr sz="600"/>
          </a:p>
          <a:p>
            <a:pPr indent="0" lvl="0" marL="0" marR="0" rtl="0" algn="l">
              <a:lnSpc>
                <a:spcPct val="100000"/>
              </a:lnSpc>
              <a:spcBef>
                <a:spcPts val="0"/>
              </a:spcBef>
              <a:spcAft>
                <a:spcPts val="0"/>
              </a:spcAft>
              <a:buClr>
                <a:srgbClr val="000000"/>
              </a:buClr>
              <a:buSzPts val="225"/>
              <a:buFont typeface="Arial"/>
              <a:buNone/>
            </a:pPr>
            <a:r>
              <a:rPr b="0" i="0" lang="en" sz="600" u="none" cap="none" strike="noStrike">
                <a:solidFill>
                  <a:srgbClr val="000000"/>
                </a:solidFill>
                <a:latin typeface="Arial"/>
                <a:ea typeface="Arial"/>
                <a:cs typeface="Arial"/>
                <a:sym typeface="Arial"/>
              </a:rPr>
              <a:t>  feedback</a:t>
            </a:r>
            <a:endParaRPr sz="600"/>
          </a:p>
        </p:txBody>
      </p:sp>
      <p:sp>
        <p:nvSpPr>
          <p:cNvPr id="1027" name="Google Shape;1027;p184"/>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000">
              <a:solidFill>
                <a:schemeClr val="lt1"/>
              </a:solidFill>
            </a:endParaRPr>
          </a:p>
        </p:txBody>
      </p:sp>
      <p:cxnSp>
        <p:nvCxnSpPr>
          <p:cNvPr id="1028" name="Google Shape;1028;p184"/>
          <p:cNvCxnSpPr/>
          <p:nvPr/>
        </p:nvCxnSpPr>
        <p:spPr>
          <a:xfrm flipH="1" rot="10800000">
            <a:off x="5978150" y="1225150"/>
            <a:ext cx="2593500" cy="20700"/>
          </a:xfrm>
          <a:prstGeom prst="straightConnector1">
            <a:avLst/>
          </a:prstGeom>
          <a:noFill/>
          <a:ln cap="flat" cmpd="sng" w="9525">
            <a:solidFill>
              <a:srgbClr val="000000"/>
            </a:solidFill>
            <a:prstDash val="dot"/>
            <a:round/>
            <a:headEnd len="sm" w="sm" type="none"/>
            <a:tailEnd len="sm" w="sm" type="none"/>
          </a:ln>
        </p:spPr>
      </p:cxnSp>
      <p:sp>
        <p:nvSpPr>
          <p:cNvPr id="1029" name="Google Shape;1029;p184"/>
          <p:cNvSpPr txBox="1"/>
          <p:nvPr>
            <p:ph idx="1" type="body"/>
          </p:nvPr>
        </p:nvSpPr>
        <p:spPr>
          <a:xfrm>
            <a:off x="6222424" y="3306550"/>
            <a:ext cx="2667900" cy="2196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300"/>
              <a:buFont typeface="Arial"/>
              <a:buNone/>
            </a:pPr>
            <a:r>
              <a:rPr lang="en" sz="1400">
                <a:solidFill>
                  <a:srgbClr val="000000"/>
                </a:solidFill>
              </a:rPr>
              <a:t>Réduction des boites cartons jetées</a:t>
            </a:r>
            <a:endParaRPr sz="1400">
              <a:solidFill>
                <a:srgbClr val="000000"/>
              </a:solidFill>
            </a:endParaRPr>
          </a:p>
        </p:txBody>
      </p:sp>
      <p:sp>
        <p:nvSpPr>
          <p:cNvPr id="1030" name="Google Shape;1030;p184"/>
          <p:cNvSpPr txBox="1"/>
          <p:nvPr>
            <p:ph idx="2" type="body"/>
          </p:nvPr>
        </p:nvSpPr>
        <p:spPr>
          <a:xfrm>
            <a:off x="6222425" y="2486050"/>
            <a:ext cx="2170800" cy="744300"/>
          </a:xfrm>
          <a:prstGeom prst="rect">
            <a:avLst/>
          </a:prstGeom>
          <a:noFill/>
          <a:ln>
            <a:noFill/>
          </a:ln>
        </p:spPr>
        <p:txBody>
          <a:bodyPr anchorCtr="0" anchor="b" bIns="0" lIns="0" spcFirstLastPara="1" rIns="91425" wrap="square" tIns="0">
            <a:noAutofit/>
          </a:bodyPr>
          <a:lstStyle/>
          <a:p>
            <a:pPr indent="0" lvl="0" marL="0" rtl="0" algn="l">
              <a:lnSpc>
                <a:spcPct val="100000"/>
              </a:lnSpc>
              <a:spcBef>
                <a:spcPts val="0"/>
              </a:spcBef>
              <a:spcAft>
                <a:spcPts val="0"/>
              </a:spcAft>
              <a:buClr>
                <a:schemeClr val="dk1"/>
              </a:buClr>
              <a:buSzPts val="1350"/>
              <a:buFont typeface="Arial"/>
              <a:buNone/>
            </a:pPr>
            <a:r>
              <a:rPr b="1" lang="en" sz="4800">
                <a:solidFill>
                  <a:srgbClr val="D60A1C"/>
                </a:solidFill>
              </a:rPr>
              <a:t>100%</a:t>
            </a:r>
            <a:endParaRPr b="1" sz="4800">
              <a:solidFill>
                <a:srgbClr val="D60A1C"/>
              </a:solidFill>
            </a:endParaRPr>
          </a:p>
        </p:txBody>
      </p:sp>
      <p:sp>
        <p:nvSpPr>
          <p:cNvPr id="1031" name="Google Shape;1031;p184"/>
          <p:cNvSpPr txBox="1"/>
          <p:nvPr>
            <p:ph idx="1" type="body"/>
          </p:nvPr>
        </p:nvSpPr>
        <p:spPr>
          <a:xfrm>
            <a:off x="6222437" y="4316806"/>
            <a:ext cx="2522400" cy="2196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300"/>
              <a:buFont typeface="Arial"/>
              <a:buNone/>
            </a:pPr>
            <a:r>
              <a:rPr lang="en" sz="1400">
                <a:solidFill>
                  <a:srgbClr val="000000"/>
                </a:solidFill>
              </a:rPr>
              <a:t>Réduction du coût du travail*</a:t>
            </a:r>
            <a:endParaRPr sz="1400">
              <a:solidFill>
                <a:srgbClr val="000000"/>
              </a:solidFill>
            </a:endParaRPr>
          </a:p>
        </p:txBody>
      </p:sp>
      <p:sp>
        <p:nvSpPr>
          <p:cNvPr id="1032" name="Google Shape;1032;p184"/>
          <p:cNvSpPr txBox="1"/>
          <p:nvPr>
            <p:ph idx="2" type="body"/>
          </p:nvPr>
        </p:nvSpPr>
        <p:spPr>
          <a:xfrm>
            <a:off x="6295175" y="3795225"/>
            <a:ext cx="2522400" cy="617400"/>
          </a:xfrm>
          <a:prstGeom prst="rect">
            <a:avLst/>
          </a:prstGeom>
          <a:noFill/>
          <a:ln>
            <a:noFill/>
          </a:ln>
        </p:spPr>
        <p:txBody>
          <a:bodyPr anchorCtr="0" anchor="b" bIns="0" lIns="0" spcFirstLastPara="1" rIns="91425" wrap="square" tIns="0">
            <a:noAutofit/>
          </a:bodyPr>
          <a:lstStyle/>
          <a:p>
            <a:pPr indent="0" lvl="0" marL="0" rtl="0" algn="l">
              <a:lnSpc>
                <a:spcPct val="100000"/>
              </a:lnSpc>
              <a:spcBef>
                <a:spcPts val="0"/>
              </a:spcBef>
              <a:spcAft>
                <a:spcPts val="0"/>
              </a:spcAft>
              <a:buClr>
                <a:schemeClr val="dk1"/>
              </a:buClr>
              <a:buSzPts val="1350"/>
              <a:buFont typeface="Arial"/>
              <a:buNone/>
            </a:pPr>
            <a:r>
              <a:rPr b="1" lang="en" sz="5400">
                <a:solidFill>
                  <a:srgbClr val="D60A1C"/>
                </a:solidFill>
                <a:latin typeface="Helvetica Neue"/>
                <a:ea typeface="Helvetica Neue"/>
                <a:cs typeface="Helvetica Neue"/>
                <a:sym typeface="Helvetica Neue"/>
              </a:rPr>
              <a:t>80</a:t>
            </a:r>
            <a:r>
              <a:rPr b="1" lang="en" sz="2800">
                <a:solidFill>
                  <a:srgbClr val="D60A1C"/>
                </a:solidFill>
                <a:latin typeface="Helvetica Neue"/>
                <a:ea typeface="Helvetica Neue"/>
                <a:cs typeface="Helvetica Neue"/>
                <a:sym typeface="Helvetica Neue"/>
              </a:rPr>
              <a:t>%</a:t>
            </a:r>
            <a:endParaRPr sz="4800">
              <a:solidFill>
                <a:srgbClr val="D60A1C"/>
              </a:solidFill>
            </a:endParaRPr>
          </a:p>
        </p:txBody>
      </p:sp>
      <p:cxnSp>
        <p:nvCxnSpPr>
          <p:cNvPr id="1033" name="Google Shape;1033;p184"/>
          <p:cNvCxnSpPr/>
          <p:nvPr/>
        </p:nvCxnSpPr>
        <p:spPr>
          <a:xfrm flipH="1" rot="10800000">
            <a:off x="6011075" y="3542250"/>
            <a:ext cx="2593500" cy="20700"/>
          </a:xfrm>
          <a:prstGeom prst="straightConnector1">
            <a:avLst/>
          </a:prstGeom>
          <a:noFill/>
          <a:ln cap="flat" cmpd="sng" w="9525">
            <a:solidFill>
              <a:srgbClr val="000000"/>
            </a:solidFill>
            <a:prstDash val="dot"/>
            <a:round/>
            <a:headEnd len="sm" w="sm" type="none"/>
            <a:tailEnd len="sm" w="sm" type="none"/>
          </a:ln>
        </p:spPr>
      </p:cxnSp>
      <p:cxnSp>
        <p:nvCxnSpPr>
          <p:cNvPr id="1034" name="Google Shape;1034;p184"/>
          <p:cNvCxnSpPr/>
          <p:nvPr/>
        </p:nvCxnSpPr>
        <p:spPr>
          <a:xfrm flipH="1" rot="10800000">
            <a:off x="5978150" y="2417775"/>
            <a:ext cx="2593500" cy="20700"/>
          </a:xfrm>
          <a:prstGeom prst="straightConnector1">
            <a:avLst/>
          </a:prstGeom>
          <a:noFill/>
          <a:ln cap="flat" cmpd="sng" w="9525">
            <a:solidFill>
              <a:srgbClr val="000000"/>
            </a:solidFill>
            <a:prstDash val="dot"/>
            <a:round/>
            <a:headEnd len="sm" w="sm" type="none"/>
            <a:tailEnd len="sm" w="sm" type="none"/>
          </a:ln>
        </p:spPr>
      </p:cxnSp>
      <p:cxnSp>
        <p:nvCxnSpPr>
          <p:cNvPr id="1035" name="Google Shape;1035;p184"/>
          <p:cNvCxnSpPr/>
          <p:nvPr/>
        </p:nvCxnSpPr>
        <p:spPr>
          <a:xfrm>
            <a:off x="467800" y="1806700"/>
            <a:ext cx="2724000" cy="15000"/>
          </a:xfrm>
          <a:prstGeom prst="straightConnector1">
            <a:avLst/>
          </a:prstGeom>
          <a:noFill/>
          <a:ln cap="flat" cmpd="sng" w="19050">
            <a:solidFill>
              <a:srgbClr val="CC0000"/>
            </a:solidFill>
            <a:prstDash val="solid"/>
            <a:round/>
            <a:headEnd len="med" w="med" type="none"/>
            <a:tailEnd len="med" w="med" type="none"/>
          </a:ln>
        </p:spPr>
      </p:cxnSp>
      <p:sp>
        <p:nvSpPr>
          <p:cNvPr id="1036" name="Google Shape;1036;p184"/>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a:p>
        </p:txBody>
      </p:sp>
      <p:sp>
        <p:nvSpPr>
          <p:cNvPr id="1037" name="Google Shape;1037;p184"/>
          <p:cNvSpPr txBox="1"/>
          <p:nvPr/>
        </p:nvSpPr>
        <p:spPr>
          <a:xfrm>
            <a:off x="372400" y="273075"/>
            <a:ext cx="45096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LES APPLICATIONS DANS LES PRODUITS FRAIS</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solidFill>
                  <a:schemeClr val="dk1"/>
                </a:solidFill>
                <a:latin typeface="Helvetica Neue"/>
                <a:ea typeface="Helvetica Neue"/>
                <a:cs typeface="Helvetica Neue"/>
                <a:sym typeface="Helvetica Neue"/>
              </a:rPr>
              <a:t>REYNOLDS AMÉLIORE SON EMPREINTE ÉCOLOGIQUE GRÂCE AU RFID UHF</a:t>
            </a:r>
            <a:endParaRPr b="1" sz="1800">
              <a:solidFill>
                <a:schemeClr val="dk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5" name="Shape 825"/>
        <p:cNvGrpSpPr/>
        <p:nvPr/>
      </p:nvGrpSpPr>
      <p:grpSpPr>
        <a:xfrm>
          <a:off x="0" y="0"/>
          <a:ext cx="0" cy="0"/>
          <a:chOff x="0" y="0"/>
          <a:chExt cx="0" cy="0"/>
        </a:xfrm>
      </p:grpSpPr>
      <p:pic>
        <p:nvPicPr>
          <p:cNvPr id="826" name="Google Shape;826;p167"/>
          <p:cNvPicPr preferRelativeResize="0"/>
          <p:nvPr/>
        </p:nvPicPr>
        <p:blipFill rotWithShape="1">
          <a:blip r:embed="rId3">
            <a:alphaModFix/>
          </a:blip>
          <a:srcRect b="35460" l="18596" r="20650" t="24661"/>
          <a:stretch/>
        </p:blipFill>
        <p:spPr>
          <a:xfrm>
            <a:off x="882962" y="727350"/>
            <a:ext cx="3511801" cy="3511800"/>
          </a:xfrm>
          <a:prstGeom prst="rect">
            <a:avLst/>
          </a:prstGeom>
          <a:noFill/>
          <a:ln>
            <a:noFill/>
          </a:ln>
        </p:spPr>
      </p:pic>
      <p:sp>
        <p:nvSpPr>
          <p:cNvPr id="827" name="Google Shape;827;p167"/>
          <p:cNvSpPr txBox="1"/>
          <p:nvPr/>
        </p:nvSpPr>
        <p:spPr>
          <a:xfrm>
            <a:off x="4600450" y="1354000"/>
            <a:ext cx="4125600" cy="2829000"/>
          </a:xfrm>
          <a:prstGeom prst="rect">
            <a:avLst/>
          </a:prstGeom>
          <a:noFill/>
          <a:ln>
            <a:noFill/>
          </a:ln>
        </p:spPr>
        <p:txBody>
          <a:bodyPr anchorCtr="0" anchor="t" bIns="91425" lIns="91425" spcFirstLastPara="1" rIns="91425" wrap="square" tIns="91425">
            <a:noAutofit/>
          </a:bodyPr>
          <a:lstStyle/>
          <a:p>
            <a:pPr indent="-177800" lvl="0" marL="228600" rtl="0" algn="l">
              <a:spcBef>
                <a:spcPts val="1200"/>
              </a:spcBef>
              <a:spcAft>
                <a:spcPts val="0"/>
              </a:spcAft>
              <a:buClr>
                <a:srgbClr val="CC0000"/>
              </a:buClr>
              <a:buSzPts val="1200"/>
              <a:buFont typeface="Arial"/>
              <a:buChar char="&gt;"/>
            </a:pPr>
            <a:r>
              <a:rPr lang="en" sz="1200">
                <a:solidFill>
                  <a:schemeClr val="dk1"/>
                </a:solidFill>
              </a:rPr>
              <a:t>La RFID </a:t>
            </a:r>
            <a:r>
              <a:rPr lang="en" sz="1200">
                <a:solidFill>
                  <a:schemeClr val="dk1"/>
                </a:solidFill>
              </a:rPr>
              <a:t>après</a:t>
            </a:r>
            <a:r>
              <a:rPr lang="en" sz="1200">
                <a:solidFill>
                  <a:schemeClr val="dk1"/>
                </a:solidFill>
              </a:rPr>
              <a:t> le textile  - opportunité pour les imprimeurs</a:t>
            </a:r>
            <a:endParaRPr sz="1200"/>
          </a:p>
          <a:p>
            <a:pPr indent="-177800" lvl="0" marL="228600" rtl="0" algn="l">
              <a:spcBef>
                <a:spcPts val="1200"/>
              </a:spcBef>
              <a:spcAft>
                <a:spcPts val="0"/>
              </a:spcAft>
              <a:buClr>
                <a:srgbClr val="CC0000"/>
              </a:buClr>
              <a:buSzPts val="1200"/>
              <a:buFont typeface="Arial"/>
              <a:buChar char="&gt;"/>
            </a:pPr>
            <a:r>
              <a:rPr lang="en" sz="1200">
                <a:solidFill>
                  <a:schemeClr val="dk1"/>
                </a:solidFill>
              </a:rPr>
              <a:t>Applications dans l’aviation</a:t>
            </a:r>
            <a:endParaRPr sz="1200"/>
          </a:p>
          <a:p>
            <a:pPr indent="-177800" lvl="0" marL="228600" rtl="0" algn="l">
              <a:spcBef>
                <a:spcPts val="1200"/>
              </a:spcBef>
              <a:spcAft>
                <a:spcPts val="0"/>
              </a:spcAft>
              <a:buClr>
                <a:srgbClr val="CC0000"/>
              </a:buClr>
              <a:buSzPts val="1200"/>
              <a:buFont typeface="Arial"/>
              <a:buChar char="&gt;"/>
            </a:pPr>
            <a:r>
              <a:rPr lang="en" sz="1200">
                <a:solidFill>
                  <a:schemeClr val="dk1"/>
                </a:solidFill>
              </a:rPr>
              <a:t>Applications dans l’automobile</a:t>
            </a:r>
            <a:endParaRPr sz="1200"/>
          </a:p>
          <a:p>
            <a:pPr indent="-177800" lvl="0" marL="228600" rtl="0" algn="l">
              <a:spcBef>
                <a:spcPts val="1200"/>
              </a:spcBef>
              <a:spcAft>
                <a:spcPts val="0"/>
              </a:spcAft>
              <a:buClr>
                <a:srgbClr val="CC0000"/>
              </a:buClr>
              <a:buSzPts val="1200"/>
              <a:buFont typeface="Arial"/>
              <a:buChar char="&gt;"/>
            </a:pPr>
            <a:r>
              <a:rPr lang="en" sz="1200">
                <a:solidFill>
                  <a:schemeClr val="dk1"/>
                </a:solidFill>
              </a:rPr>
              <a:t>Applications dans la logistique</a:t>
            </a:r>
            <a:endParaRPr sz="1200"/>
          </a:p>
          <a:p>
            <a:pPr indent="-177800" lvl="0" marL="228600" rtl="0" algn="l">
              <a:spcBef>
                <a:spcPts val="1200"/>
              </a:spcBef>
              <a:spcAft>
                <a:spcPts val="0"/>
              </a:spcAft>
              <a:buClr>
                <a:srgbClr val="CC0000"/>
              </a:buClr>
              <a:buSzPts val="1200"/>
              <a:buFont typeface="Arial"/>
              <a:buChar char="&gt;"/>
            </a:pPr>
            <a:r>
              <a:rPr lang="en" sz="1200">
                <a:solidFill>
                  <a:schemeClr val="dk1"/>
                </a:solidFill>
              </a:rPr>
              <a:t>Applications dans les produits frais</a:t>
            </a:r>
            <a:endParaRPr sz="1200">
              <a:solidFill>
                <a:schemeClr val="dk1"/>
              </a:solidFill>
            </a:endParaRPr>
          </a:p>
          <a:p>
            <a:pPr indent="-177800" lvl="0" marL="228600" rtl="0" algn="l">
              <a:spcBef>
                <a:spcPts val="1200"/>
              </a:spcBef>
              <a:spcAft>
                <a:spcPts val="0"/>
              </a:spcAft>
              <a:buClr>
                <a:schemeClr val="dk1"/>
              </a:buClr>
              <a:buSzPts val="1200"/>
              <a:buFont typeface="Merriweather Sans"/>
              <a:buChar char="&gt;"/>
            </a:pPr>
            <a:r>
              <a:rPr lang="en" sz="1200">
                <a:solidFill>
                  <a:schemeClr val="dk1"/>
                </a:solidFill>
              </a:rPr>
              <a:t>Applications dans la cosmétique</a:t>
            </a:r>
            <a:endParaRPr sz="1200">
              <a:solidFill>
                <a:schemeClr val="dk1"/>
              </a:solidFill>
            </a:endParaRPr>
          </a:p>
          <a:p>
            <a:pPr indent="-177800" lvl="0" marL="228600" rtl="0" algn="l">
              <a:spcBef>
                <a:spcPts val="1200"/>
              </a:spcBef>
              <a:spcAft>
                <a:spcPts val="0"/>
              </a:spcAft>
              <a:buClr>
                <a:srgbClr val="CC0000"/>
              </a:buClr>
              <a:buSzPts val="1200"/>
              <a:buFont typeface="Arial"/>
              <a:buChar char="&gt;"/>
            </a:pPr>
            <a:r>
              <a:rPr lang="en" sz="1200">
                <a:solidFill>
                  <a:schemeClr val="dk1"/>
                </a:solidFill>
              </a:rPr>
              <a:t>Applications dans la santé</a:t>
            </a:r>
            <a:endParaRPr sz="1200"/>
          </a:p>
          <a:p>
            <a:pPr indent="0" lvl="0" marL="0" rtl="0" algn="l">
              <a:spcBef>
                <a:spcPts val="1200"/>
              </a:spcBef>
              <a:spcAft>
                <a:spcPts val="0"/>
              </a:spcAft>
              <a:buNone/>
            </a:pPr>
            <a:r>
              <a:t/>
            </a:r>
            <a:endParaRPr sz="1200"/>
          </a:p>
          <a:p>
            <a:pPr indent="0" lvl="0" marL="228600" rtl="0" algn="l">
              <a:spcBef>
                <a:spcPts val="1200"/>
              </a:spcBef>
              <a:spcAft>
                <a:spcPts val="0"/>
              </a:spcAft>
              <a:buNone/>
            </a:pPr>
            <a:r>
              <a:t/>
            </a:r>
            <a:endParaRPr sz="1200"/>
          </a:p>
        </p:txBody>
      </p:sp>
      <p:sp>
        <p:nvSpPr>
          <p:cNvPr id="828" name="Google Shape;828;p167"/>
          <p:cNvSpPr txBox="1"/>
          <p:nvPr/>
        </p:nvSpPr>
        <p:spPr>
          <a:xfrm>
            <a:off x="4600452" y="784725"/>
            <a:ext cx="1919700" cy="457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lang="en" sz="3000">
                <a:solidFill>
                  <a:srgbClr val="CC0000"/>
                </a:solidFill>
              </a:rPr>
              <a:t>Sommaire</a:t>
            </a:r>
            <a:endParaRPr sz="3000">
              <a:solidFill>
                <a:srgbClr val="CC0000"/>
              </a:solidFill>
            </a:endParaRPr>
          </a:p>
        </p:txBody>
      </p:sp>
      <p:sp>
        <p:nvSpPr>
          <p:cNvPr id="829" name="Google Shape;829;p167"/>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0" name="Google Shape;830;p167"/>
          <p:cNvCxnSpPr/>
          <p:nvPr/>
        </p:nvCxnSpPr>
        <p:spPr>
          <a:xfrm flipH="1" rot="10800000">
            <a:off x="4600450" y="1274525"/>
            <a:ext cx="1362900" cy="5400"/>
          </a:xfrm>
          <a:prstGeom prst="straightConnector1">
            <a:avLst/>
          </a:prstGeom>
          <a:noFill/>
          <a:ln cap="flat" cmpd="sng" w="9525">
            <a:solidFill>
              <a:srgbClr val="CC0000"/>
            </a:solidFill>
            <a:prstDash val="solid"/>
            <a:round/>
            <a:headEnd len="med" w="med" type="none"/>
            <a:tailEnd len="med" w="med" type="none"/>
          </a:ln>
        </p:spPr>
      </p:cxnSp>
      <p:sp>
        <p:nvSpPr>
          <p:cNvPr id="831" name="Google Shape;831;p167"/>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41" name="Shape 1041"/>
        <p:cNvGrpSpPr/>
        <p:nvPr/>
      </p:nvGrpSpPr>
      <p:grpSpPr>
        <a:xfrm>
          <a:off x="0" y="0"/>
          <a:ext cx="0" cy="0"/>
          <a:chOff x="0" y="0"/>
          <a:chExt cx="0" cy="0"/>
        </a:xfrm>
      </p:grpSpPr>
      <p:pic>
        <p:nvPicPr>
          <p:cNvPr id="1042" name="Google Shape;1042;p185"/>
          <p:cNvPicPr preferRelativeResize="0"/>
          <p:nvPr/>
        </p:nvPicPr>
        <p:blipFill rotWithShape="1">
          <a:blip r:embed="rId4">
            <a:alphaModFix/>
          </a:blip>
          <a:srcRect b="929" l="0" r="0" t="2255"/>
          <a:stretch/>
        </p:blipFill>
        <p:spPr>
          <a:xfrm>
            <a:off x="0" y="0"/>
            <a:ext cx="9143997" cy="4965000"/>
          </a:xfrm>
          <a:prstGeom prst="rect">
            <a:avLst/>
          </a:prstGeom>
          <a:noFill/>
          <a:ln>
            <a:noFill/>
          </a:ln>
        </p:spPr>
      </p:pic>
      <p:sp>
        <p:nvSpPr>
          <p:cNvPr id="1043" name="Google Shape;1043;p185"/>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85"/>
          <p:cNvSpPr/>
          <p:nvPr/>
        </p:nvSpPr>
        <p:spPr>
          <a:xfrm>
            <a:off x="0" y="0"/>
            <a:ext cx="9144000" cy="4965000"/>
          </a:xfrm>
          <a:prstGeom prst="rect">
            <a:avLst/>
          </a:prstGeom>
          <a:solidFill>
            <a:srgbClr val="1D1D1D">
              <a:alpha val="3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85"/>
          <p:cNvSpPr/>
          <p:nvPr/>
        </p:nvSpPr>
        <p:spPr>
          <a:xfrm>
            <a:off x="-4050" y="0"/>
            <a:ext cx="9144000" cy="4965000"/>
          </a:xfrm>
          <a:prstGeom prst="rect">
            <a:avLst/>
          </a:prstGeom>
          <a:solidFill>
            <a:srgbClr val="1D1D1D">
              <a:alpha val="3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85"/>
          <p:cNvSpPr/>
          <p:nvPr/>
        </p:nvSpPr>
        <p:spPr>
          <a:xfrm>
            <a:off x="1098300" y="1082075"/>
            <a:ext cx="3282600" cy="1702500"/>
          </a:xfrm>
          <a:prstGeom prst="rect">
            <a:avLst/>
          </a:prstGeom>
          <a:noFill/>
          <a:ln cap="flat" cmpd="sng" w="9525">
            <a:solidFill>
              <a:srgbClr val="FFFFFF"/>
            </a:solidFill>
            <a:prstDash val="dash"/>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1200"/>
              </a:spcBef>
              <a:spcAft>
                <a:spcPts val="0"/>
              </a:spcAft>
              <a:buNone/>
            </a:pPr>
            <a:r>
              <a:rPr lang="en" sz="1800">
                <a:solidFill>
                  <a:srgbClr val="CC0000"/>
                </a:solidFill>
              </a:rPr>
              <a:t>SHELL</a:t>
            </a:r>
            <a:r>
              <a:rPr lang="en" sz="1800">
                <a:solidFill>
                  <a:srgbClr val="F3F3F3"/>
                </a:solidFill>
              </a:rPr>
              <a:t>, STATIONS DE GAS SANS CAISSIER AUX UK</a:t>
            </a:r>
            <a:endParaRPr>
              <a:solidFill>
                <a:srgbClr val="FFFFFF"/>
              </a:solidFill>
            </a:endParaRPr>
          </a:p>
        </p:txBody>
      </p:sp>
      <p:sp>
        <p:nvSpPr>
          <p:cNvPr id="1047" name="Google Shape;1047;p185"/>
          <p:cNvSpPr/>
          <p:nvPr/>
        </p:nvSpPr>
        <p:spPr>
          <a:xfrm>
            <a:off x="2832688" y="2869325"/>
            <a:ext cx="1548300" cy="1702500"/>
          </a:xfrm>
          <a:prstGeom prst="rect">
            <a:avLst/>
          </a:prstGeom>
          <a:noFill/>
          <a:ln cap="flat" cmpd="sng" w="9525">
            <a:solidFill>
              <a:srgbClr val="FFFFFF"/>
            </a:solidFill>
            <a:prstDash val="dash"/>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1200"/>
              </a:spcBef>
              <a:spcAft>
                <a:spcPts val="0"/>
              </a:spcAft>
              <a:buNone/>
            </a:pPr>
            <a:r>
              <a:rPr lang="en" sz="1600">
                <a:solidFill>
                  <a:srgbClr val="FFFFFF"/>
                </a:solidFill>
              </a:rPr>
              <a:t>RÉDUIT LE GACHI DE NOURRITURE DANS LES MAGASINS</a:t>
            </a:r>
            <a:endParaRPr u="sng">
              <a:solidFill>
                <a:srgbClr val="FFFFFF"/>
              </a:solidFill>
            </a:endParaRPr>
          </a:p>
          <a:p>
            <a:pPr indent="0" lvl="0" marL="0" marR="0" rtl="0" algn="l">
              <a:spcBef>
                <a:spcPts val="0"/>
              </a:spcBef>
              <a:spcAft>
                <a:spcPts val="0"/>
              </a:spcAft>
              <a:buNone/>
            </a:pPr>
            <a:r>
              <a:t/>
            </a:r>
            <a:endParaRPr u="sng">
              <a:solidFill>
                <a:srgbClr val="FFFFFF"/>
              </a:solidFill>
            </a:endParaRPr>
          </a:p>
        </p:txBody>
      </p:sp>
      <p:sp>
        <p:nvSpPr>
          <p:cNvPr id="1048" name="Google Shape;1048;p185"/>
          <p:cNvSpPr/>
          <p:nvPr/>
        </p:nvSpPr>
        <p:spPr>
          <a:xfrm>
            <a:off x="4570750" y="2869325"/>
            <a:ext cx="1304100" cy="1702500"/>
          </a:xfrm>
          <a:prstGeom prst="rect">
            <a:avLst/>
          </a:prstGeom>
          <a:noFill/>
          <a:ln cap="flat" cmpd="sng" w="9525">
            <a:solidFill>
              <a:srgbClr val="FFFFFF"/>
            </a:solidFill>
            <a:prstDash val="dash"/>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1200"/>
              </a:spcBef>
              <a:spcAft>
                <a:spcPts val="0"/>
              </a:spcAft>
              <a:buNone/>
            </a:pPr>
            <a:r>
              <a:rPr lang="en" sz="1600">
                <a:solidFill>
                  <a:srgbClr val="FFFFFF"/>
                </a:solidFill>
              </a:rPr>
              <a:t>AMÉLIORE LA ROTATION DU STOCK</a:t>
            </a:r>
            <a:endParaRPr>
              <a:solidFill>
                <a:srgbClr val="FFFFFF"/>
              </a:solidFill>
            </a:endParaRPr>
          </a:p>
        </p:txBody>
      </p:sp>
      <p:sp>
        <p:nvSpPr>
          <p:cNvPr id="1049" name="Google Shape;1049;p185"/>
          <p:cNvSpPr/>
          <p:nvPr/>
        </p:nvSpPr>
        <p:spPr>
          <a:xfrm>
            <a:off x="6064600" y="2869325"/>
            <a:ext cx="1750500" cy="1702500"/>
          </a:xfrm>
          <a:prstGeom prst="rect">
            <a:avLst/>
          </a:prstGeom>
          <a:noFill/>
          <a:ln cap="flat" cmpd="sng" w="9525">
            <a:solidFill>
              <a:srgbClr val="FFFFFF"/>
            </a:solidFill>
            <a:prstDash val="dash"/>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1200"/>
              </a:spcBef>
              <a:spcAft>
                <a:spcPts val="0"/>
              </a:spcAft>
              <a:buNone/>
            </a:pPr>
            <a:r>
              <a:rPr lang="en" sz="1600">
                <a:solidFill>
                  <a:srgbClr val="FFFFFF"/>
                </a:solidFill>
              </a:rPr>
              <a:t>AUGMENTE</a:t>
            </a:r>
            <a:r>
              <a:rPr lang="en" sz="1600">
                <a:solidFill>
                  <a:srgbClr val="FFFFFF"/>
                </a:solidFill>
              </a:rPr>
              <a:t> L’EXP</a:t>
            </a:r>
            <a:r>
              <a:rPr lang="en" sz="1600">
                <a:solidFill>
                  <a:schemeClr val="lt1"/>
                </a:solidFill>
              </a:rPr>
              <a:t>ÉRIENCE CLIENT DANS LES MAGASINS</a:t>
            </a:r>
            <a:endParaRPr sz="1000">
              <a:solidFill>
                <a:srgbClr val="FFFFFF"/>
              </a:solidFill>
            </a:endParaRPr>
          </a:p>
        </p:txBody>
      </p:sp>
      <p:sp>
        <p:nvSpPr>
          <p:cNvPr id="1050" name="Google Shape;1050;p185"/>
          <p:cNvSpPr/>
          <p:nvPr/>
        </p:nvSpPr>
        <p:spPr>
          <a:xfrm>
            <a:off x="1098300" y="2869325"/>
            <a:ext cx="1616400" cy="1702500"/>
          </a:xfrm>
          <a:prstGeom prst="rect">
            <a:avLst/>
          </a:prstGeom>
          <a:noFill/>
          <a:ln cap="flat" cmpd="sng" w="9525">
            <a:solidFill>
              <a:srgbClr val="FFFFFF"/>
            </a:solidFill>
            <a:prstDash val="dash"/>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1200"/>
              </a:spcBef>
              <a:spcAft>
                <a:spcPts val="0"/>
              </a:spcAft>
              <a:buNone/>
            </a:pPr>
            <a:r>
              <a:rPr lang="en" sz="1600">
                <a:solidFill>
                  <a:srgbClr val="FFFFFF"/>
                </a:solidFill>
              </a:rPr>
              <a:t>SIMPLIFIE LE PROCESSUS DE BONS DE R</a:t>
            </a:r>
            <a:r>
              <a:rPr lang="en" sz="1600">
                <a:solidFill>
                  <a:schemeClr val="lt1"/>
                </a:solidFill>
              </a:rPr>
              <a:t>É</a:t>
            </a:r>
            <a:r>
              <a:rPr lang="en" sz="1600">
                <a:solidFill>
                  <a:srgbClr val="FFFFFF"/>
                </a:solidFill>
              </a:rPr>
              <a:t>DUCTION</a:t>
            </a:r>
            <a:endParaRPr>
              <a:solidFill>
                <a:srgbClr val="FFFFFF"/>
              </a:solidFill>
            </a:endParaRPr>
          </a:p>
        </p:txBody>
      </p:sp>
      <p:sp>
        <p:nvSpPr>
          <p:cNvPr id="1051" name="Google Shape;1051;p185"/>
          <p:cNvSpPr/>
          <p:nvPr/>
        </p:nvSpPr>
        <p:spPr>
          <a:xfrm>
            <a:off x="4572000" y="1082050"/>
            <a:ext cx="3243000" cy="1702500"/>
          </a:xfrm>
          <a:prstGeom prst="rect">
            <a:avLst/>
          </a:prstGeom>
          <a:noFill/>
          <a:ln cap="flat" cmpd="sng" w="9525">
            <a:solidFill>
              <a:srgbClr val="FFFFFF"/>
            </a:solidFill>
            <a:prstDash val="dash"/>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1200"/>
              </a:spcBef>
              <a:spcAft>
                <a:spcPts val="0"/>
              </a:spcAft>
              <a:buNone/>
            </a:pPr>
            <a:r>
              <a:rPr lang="en" sz="1800">
                <a:solidFill>
                  <a:srgbClr val="FFFFFF"/>
                </a:solidFill>
                <a:uFill>
                  <a:noFill/>
                </a:uFill>
                <a:hlinkClick r:id="rId5"/>
              </a:rPr>
              <a:t>VIDÉO VERS :</a:t>
            </a:r>
            <a:endParaRPr sz="1800">
              <a:solidFill>
                <a:srgbClr val="FFFFFF"/>
              </a:solidFill>
            </a:endParaRPr>
          </a:p>
          <a:p>
            <a:pPr indent="0" lvl="0" marL="0" rtl="0" algn="ctr">
              <a:lnSpc>
                <a:spcPct val="115000"/>
              </a:lnSpc>
              <a:spcBef>
                <a:spcPts val="1200"/>
              </a:spcBef>
              <a:spcAft>
                <a:spcPts val="0"/>
              </a:spcAft>
              <a:buNone/>
            </a:pPr>
            <a:r>
              <a:rPr lang="en" sz="1800" u="sng">
                <a:solidFill>
                  <a:srgbClr val="FFFFFF"/>
                </a:solidFill>
                <a:hlinkClick r:id="rId6"/>
              </a:rPr>
              <a:t>BBC NEWS COVERAGE</a:t>
            </a:r>
            <a:endParaRPr sz="1800">
              <a:solidFill>
                <a:srgbClr val="FFFFFF"/>
              </a:solidFill>
            </a:endParaRPr>
          </a:p>
          <a:p>
            <a:pPr indent="0" lvl="0" marL="0" rtl="0" algn="ctr">
              <a:lnSpc>
                <a:spcPct val="115000"/>
              </a:lnSpc>
              <a:spcBef>
                <a:spcPts val="1200"/>
              </a:spcBef>
              <a:spcAft>
                <a:spcPts val="0"/>
              </a:spcAft>
              <a:buNone/>
            </a:pPr>
            <a:r>
              <a:rPr lang="en" sz="1800">
                <a:solidFill>
                  <a:srgbClr val="FFFFFF"/>
                </a:solidFill>
                <a:uFill>
                  <a:noFill/>
                </a:uFill>
                <a:hlinkClick r:id="rId7"/>
              </a:rPr>
              <a:t>(5 secondes checkout)</a:t>
            </a:r>
            <a:endParaRPr sz="1800">
              <a:solidFill>
                <a:srgbClr val="FFFFFF"/>
              </a:solidFill>
            </a:endParaRPr>
          </a:p>
          <a:p>
            <a:pPr indent="0" lvl="0" marL="0" rtl="0" algn="ctr">
              <a:lnSpc>
                <a:spcPct val="100000"/>
              </a:lnSpc>
              <a:spcBef>
                <a:spcPts val="0"/>
              </a:spcBef>
              <a:spcAft>
                <a:spcPts val="0"/>
              </a:spcAft>
              <a:buClr>
                <a:schemeClr val="dk1"/>
              </a:buClr>
              <a:buFont typeface="Arial"/>
              <a:buNone/>
            </a:pPr>
            <a:r>
              <a:t/>
            </a:r>
            <a:endParaRPr>
              <a:solidFill>
                <a:srgbClr val="FFFFFF"/>
              </a:solidFill>
            </a:endParaRPr>
          </a:p>
        </p:txBody>
      </p:sp>
      <p:sp>
        <p:nvSpPr>
          <p:cNvPr id="1052" name="Google Shape;1052;p185"/>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a:p>
        </p:txBody>
      </p:sp>
      <p:sp>
        <p:nvSpPr>
          <p:cNvPr id="1053" name="Google Shape;1053;p185"/>
          <p:cNvSpPr txBox="1"/>
          <p:nvPr/>
        </p:nvSpPr>
        <p:spPr>
          <a:xfrm>
            <a:off x="5171675" y="4241625"/>
            <a:ext cx="4267200" cy="7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br>
              <a:rPr b="0" i="0" lang="en" sz="900" u="none" cap="none" strike="noStrike">
                <a:solidFill>
                  <a:srgbClr val="000000"/>
                </a:solidFill>
                <a:latin typeface="Arial"/>
                <a:ea typeface="Arial"/>
                <a:cs typeface="Arial"/>
                <a:sym typeface="Arial"/>
              </a:rPr>
            </a:b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Shell Trials IBM’s New Five Second Checkout</a:t>
            </a:r>
            <a:endParaRPr/>
          </a:p>
          <a:p>
            <a:pPr indent="0" lvl="0" marL="0" marR="0" rtl="0" algn="l">
              <a:lnSpc>
                <a:spcPct val="100000"/>
              </a:lnSpc>
              <a:spcBef>
                <a:spcPts val="0"/>
              </a:spcBef>
              <a:spcAft>
                <a:spcPts val="0"/>
              </a:spcAft>
              <a:buNone/>
            </a:pPr>
            <a:r>
              <a:rPr b="0" i="0" lang="en" sz="900" u="sng" cap="none" strike="noStrike">
                <a:solidFill>
                  <a:srgbClr val="0097A7"/>
                </a:solidFill>
                <a:latin typeface="Arial"/>
                <a:ea typeface="Arial"/>
                <a:cs typeface="Arial"/>
                <a:sym typeface="Arial"/>
                <a:hlinkClick r:id="rId8"/>
              </a:rPr>
              <a:t>https://www.youtube.com/watch?v=Ij_36rtbCaE</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900" u="none" cap="none" strike="noStrike">
              <a:solidFill>
                <a:srgbClr val="000000"/>
              </a:solidFill>
              <a:latin typeface="Arial"/>
              <a:ea typeface="Arial"/>
              <a:cs typeface="Arial"/>
              <a:sym typeface="Arial"/>
            </a:endParaRPr>
          </a:p>
        </p:txBody>
      </p:sp>
      <p:sp>
        <p:nvSpPr>
          <p:cNvPr id="1054" name="Google Shape;1054;p185"/>
          <p:cNvSpPr txBox="1"/>
          <p:nvPr/>
        </p:nvSpPr>
        <p:spPr>
          <a:xfrm>
            <a:off x="533650" y="91250"/>
            <a:ext cx="3851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b="1" lang="en" sz="900">
                <a:solidFill>
                  <a:schemeClr val="lt1"/>
                </a:solidFill>
                <a:latin typeface="Helvetica Neue"/>
                <a:ea typeface="Helvetica Neue"/>
                <a:cs typeface="Helvetica Neue"/>
                <a:sym typeface="Helvetica Neue"/>
              </a:rPr>
              <a:t>LES APPLICATIONS DANS LA DISTRIBUTION</a:t>
            </a:r>
            <a:endParaRPr b="1" sz="1800">
              <a:solidFill>
                <a:schemeClr val="lt1"/>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8" name="Shape 1058"/>
        <p:cNvGrpSpPr/>
        <p:nvPr/>
      </p:nvGrpSpPr>
      <p:grpSpPr>
        <a:xfrm>
          <a:off x="0" y="0"/>
          <a:ext cx="0" cy="0"/>
          <a:chOff x="0" y="0"/>
          <a:chExt cx="0" cy="0"/>
        </a:xfrm>
      </p:grpSpPr>
      <p:pic>
        <p:nvPicPr>
          <p:cNvPr id="1059" name="Google Shape;1059;p186"/>
          <p:cNvPicPr preferRelativeResize="0"/>
          <p:nvPr/>
        </p:nvPicPr>
        <p:blipFill rotWithShape="1">
          <a:blip r:embed="rId3">
            <a:alphaModFix/>
          </a:blip>
          <a:srcRect b="9455" l="0" r="0" t="9455"/>
          <a:stretch/>
        </p:blipFill>
        <p:spPr>
          <a:xfrm flipH="1">
            <a:off x="-2080" y="0"/>
            <a:ext cx="9142031" cy="5143501"/>
          </a:xfrm>
          <a:prstGeom prst="rect">
            <a:avLst/>
          </a:prstGeom>
          <a:noFill/>
          <a:ln>
            <a:noFill/>
          </a:ln>
        </p:spPr>
      </p:pic>
      <p:sp>
        <p:nvSpPr>
          <p:cNvPr id="1060" name="Google Shape;1060;p186"/>
          <p:cNvSpPr/>
          <p:nvPr/>
        </p:nvSpPr>
        <p:spPr>
          <a:xfrm>
            <a:off x="0" y="-12"/>
            <a:ext cx="9144000" cy="5143500"/>
          </a:xfrm>
          <a:prstGeom prst="rect">
            <a:avLst/>
          </a:prstGeom>
          <a:solidFill>
            <a:srgbClr val="1D1D1D">
              <a:alpha val="3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86"/>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86"/>
          <p:cNvSpPr txBox="1"/>
          <p:nvPr/>
        </p:nvSpPr>
        <p:spPr>
          <a:xfrm>
            <a:off x="1942475" y="1747025"/>
            <a:ext cx="56916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rPr>
              <a:t>APPLICATIONS RFID DANS LA COSMÉTIQUE</a:t>
            </a:r>
            <a:r>
              <a:rPr lang="en" sz="3000">
                <a:solidFill>
                  <a:srgbClr val="FFFFFF"/>
                </a:solidFill>
              </a:rPr>
              <a:t> </a:t>
            </a:r>
            <a:endParaRPr sz="3000">
              <a:solidFill>
                <a:srgbClr val="FFFFFF"/>
              </a:solidFill>
            </a:endParaRPr>
          </a:p>
        </p:txBody>
      </p:sp>
      <p:sp>
        <p:nvSpPr>
          <p:cNvPr id="1063" name="Google Shape;1063;p186"/>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7" name="Shape 1067"/>
        <p:cNvGrpSpPr/>
        <p:nvPr/>
      </p:nvGrpSpPr>
      <p:grpSpPr>
        <a:xfrm>
          <a:off x="0" y="0"/>
          <a:ext cx="0" cy="0"/>
          <a:chOff x="0" y="0"/>
          <a:chExt cx="0" cy="0"/>
        </a:xfrm>
      </p:grpSpPr>
      <p:pic>
        <p:nvPicPr>
          <p:cNvPr id="1068" name="Google Shape;1068;p187"/>
          <p:cNvPicPr preferRelativeResize="0"/>
          <p:nvPr/>
        </p:nvPicPr>
        <p:blipFill rotWithShape="1">
          <a:blip r:embed="rId3">
            <a:alphaModFix/>
          </a:blip>
          <a:srcRect b="7926" l="0" r="0" t="7926"/>
          <a:stretch/>
        </p:blipFill>
        <p:spPr>
          <a:xfrm flipH="1">
            <a:off x="-4051" y="0"/>
            <a:ext cx="9144003" cy="5143152"/>
          </a:xfrm>
          <a:prstGeom prst="rect">
            <a:avLst/>
          </a:prstGeom>
          <a:noFill/>
          <a:ln>
            <a:noFill/>
          </a:ln>
        </p:spPr>
      </p:pic>
      <p:sp>
        <p:nvSpPr>
          <p:cNvPr id="1069" name="Google Shape;1069;p187"/>
          <p:cNvSpPr/>
          <p:nvPr/>
        </p:nvSpPr>
        <p:spPr>
          <a:xfrm>
            <a:off x="-4050" y="0"/>
            <a:ext cx="9144000" cy="5143500"/>
          </a:xfrm>
          <a:prstGeom prst="rect">
            <a:avLst/>
          </a:prstGeom>
          <a:solidFill>
            <a:srgbClr val="1D1D1D">
              <a:alpha val="415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70" name="Google Shape;1070;p187"/>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87"/>
          <p:cNvSpPr/>
          <p:nvPr/>
        </p:nvSpPr>
        <p:spPr>
          <a:xfrm>
            <a:off x="370800" y="1052250"/>
            <a:ext cx="2355600" cy="3710400"/>
          </a:xfrm>
          <a:prstGeom prst="rect">
            <a:avLst/>
          </a:prstGeom>
          <a:noFill/>
          <a:ln cap="flat" cmpd="sng" w="9525">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2" name="Google Shape;1072;p187"/>
          <p:cNvPicPr preferRelativeResize="0"/>
          <p:nvPr/>
        </p:nvPicPr>
        <p:blipFill rotWithShape="1">
          <a:blip r:embed="rId4">
            <a:alphaModFix/>
          </a:blip>
          <a:srcRect b="0" l="0" r="0" t="0"/>
          <a:stretch/>
        </p:blipFill>
        <p:spPr>
          <a:xfrm>
            <a:off x="1242488" y="2019301"/>
            <a:ext cx="612225" cy="612225"/>
          </a:xfrm>
          <a:prstGeom prst="rect">
            <a:avLst/>
          </a:prstGeom>
          <a:noFill/>
          <a:ln>
            <a:noFill/>
          </a:ln>
        </p:spPr>
      </p:pic>
      <p:sp>
        <p:nvSpPr>
          <p:cNvPr id="1073" name="Google Shape;1073;p187"/>
          <p:cNvSpPr/>
          <p:nvPr/>
        </p:nvSpPr>
        <p:spPr>
          <a:xfrm>
            <a:off x="3357950" y="1052250"/>
            <a:ext cx="2355600" cy="3710400"/>
          </a:xfrm>
          <a:prstGeom prst="rect">
            <a:avLst/>
          </a:prstGeom>
          <a:noFill/>
          <a:ln cap="flat" cmpd="sng" w="9525">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87"/>
          <p:cNvSpPr/>
          <p:nvPr/>
        </p:nvSpPr>
        <p:spPr>
          <a:xfrm>
            <a:off x="6436000" y="1052250"/>
            <a:ext cx="2355600" cy="3710400"/>
          </a:xfrm>
          <a:prstGeom prst="rect">
            <a:avLst/>
          </a:prstGeom>
          <a:noFill/>
          <a:ln cap="flat" cmpd="sng" w="9525">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87"/>
          <p:cNvSpPr txBox="1"/>
          <p:nvPr/>
        </p:nvSpPr>
        <p:spPr>
          <a:xfrm>
            <a:off x="745750" y="1079525"/>
            <a:ext cx="1734600" cy="85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5000"/>
              <a:buFont typeface="Arial"/>
              <a:buNone/>
            </a:pPr>
            <a:r>
              <a:rPr b="1" i="0" lang="en" sz="5000" u="none" cap="none" strike="noStrike">
                <a:solidFill>
                  <a:srgbClr val="FFFFFF"/>
                </a:solidFill>
                <a:latin typeface="Arial"/>
                <a:ea typeface="Arial"/>
                <a:cs typeface="Arial"/>
                <a:sym typeface="Arial"/>
              </a:rPr>
              <a:t>70%</a:t>
            </a:r>
            <a:endParaRPr b="0" i="0" sz="1400" u="none" cap="none" strike="noStrike">
              <a:solidFill>
                <a:srgbClr val="000000"/>
              </a:solidFill>
              <a:latin typeface="Arial"/>
              <a:ea typeface="Arial"/>
              <a:cs typeface="Arial"/>
              <a:sym typeface="Arial"/>
            </a:endParaRPr>
          </a:p>
        </p:txBody>
      </p:sp>
      <p:sp>
        <p:nvSpPr>
          <p:cNvPr id="1076" name="Google Shape;1076;p187"/>
          <p:cNvSpPr txBox="1"/>
          <p:nvPr/>
        </p:nvSpPr>
        <p:spPr>
          <a:xfrm>
            <a:off x="3800450" y="1079525"/>
            <a:ext cx="1470600" cy="54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5000"/>
              <a:buFont typeface="Arial"/>
              <a:buNone/>
            </a:pPr>
            <a:r>
              <a:rPr b="1" lang="en" sz="5000">
                <a:solidFill>
                  <a:schemeClr val="lt1"/>
                </a:solidFill>
              </a:rPr>
              <a:t>#2</a:t>
            </a:r>
            <a:endParaRPr>
              <a:solidFill>
                <a:schemeClr val="dk1"/>
              </a:solidFill>
            </a:endParaRPr>
          </a:p>
        </p:txBody>
      </p:sp>
      <p:sp>
        <p:nvSpPr>
          <p:cNvPr id="1077" name="Google Shape;1077;p187"/>
          <p:cNvSpPr txBox="1"/>
          <p:nvPr/>
        </p:nvSpPr>
        <p:spPr>
          <a:xfrm>
            <a:off x="4215775" y="2006900"/>
            <a:ext cx="7890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078" name="Google Shape;1078;p187"/>
          <p:cNvPicPr preferRelativeResize="0"/>
          <p:nvPr/>
        </p:nvPicPr>
        <p:blipFill rotWithShape="1">
          <a:blip r:embed="rId5">
            <a:alphaModFix/>
          </a:blip>
          <a:srcRect b="0" l="0" r="0" t="0"/>
          <a:stretch/>
        </p:blipFill>
        <p:spPr>
          <a:xfrm>
            <a:off x="4238225" y="2027888"/>
            <a:ext cx="595050" cy="595050"/>
          </a:xfrm>
          <a:prstGeom prst="rect">
            <a:avLst/>
          </a:prstGeom>
          <a:noFill/>
          <a:ln>
            <a:noFill/>
          </a:ln>
        </p:spPr>
      </p:pic>
      <p:sp>
        <p:nvSpPr>
          <p:cNvPr id="1079" name="Google Shape;1079;p187"/>
          <p:cNvSpPr txBox="1"/>
          <p:nvPr/>
        </p:nvSpPr>
        <p:spPr>
          <a:xfrm>
            <a:off x="3332575" y="2865575"/>
            <a:ext cx="2381100" cy="104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lt1"/>
                </a:solidFill>
              </a:rPr>
              <a:t>Le segment de la cosmétique a le deuxième plus haut niveau de réduction de l’inventaire à cause des vols, pertes et autres...</a:t>
            </a:r>
            <a:endParaRPr>
              <a:solidFill>
                <a:schemeClr val="lt1"/>
              </a:solidFill>
            </a:endParaRPr>
          </a:p>
          <a:p>
            <a:pPr indent="0" lvl="0" marL="0" rtl="0" algn="ctr">
              <a:lnSpc>
                <a:spcPct val="115000"/>
              </a:lnSpc>
              <a:spcBef>
                <a:spcPts val="0"/>
              </a:spcBef>
              <a:spcAft>
                <a:spcPts val="0"/>
              </a:spcAft>
              <a:buNone/>
            </a:pPr>
            <a:r>
              <a:t/>
            </a:r>
            <a:endParaRPr>
              <a:solidFill>
                <a:schemeClr val="lt1"/>
              </a:solidFill>
            </a:endParaRPr>
          </a:p>
          <a:p>
            <a:pPr indent="0" lvl="0" marL="0" rtl="0" algn="ctr">
              <a:lnSpc>
                <a:spcPct val="115000"/>
              </a:lnSpc>
              <a:spcBef>
                <a:spcPts val="0"/>
              </a:spcBef>
              <a:spcAft>
                <a:spcPts val="0"/>
              </a:spcAft>
              <a:buNone/>
            </a:pPr>
            <a:r>
              <a:t/>
            </a:r>
            <a:endParaRPr>
              <a:solidFill>
                <a:schemeClr val="lt1"/>
              </a:solidFill>
            </a:endParaRPr>
          </a:p>
          <a:p>
            <a:pPr indent="0" lvl="0" marL="0" rtl="0" algn="l">
              <a:lnSpc>
                <a:spcPct val="115000"/>
              </a:lnSpc>
              <a:spcBef>
                <a:spcPts val="0"/>
              </a:spcBef>
              <a:spcAft>
                <a:spcPts val="0"/>
              </a:spcAft>
              <a:buNone/>
            </a:pPr>
            <a:r>
              <a:t/>
            </a:r>
            <a:endParaRPr>
              <a:solidFill>
                <a:schemeClr val="lt1"/>
              </a:solidFill>
            </a:endParaRPr>
          </a:p>
          <a:p>
            <a:pPr indent="0" lvl="0" marL="0" rtl="0" algn="l">
              <a:lnSpc>
                <a:spcPct val="115000"/>
              </a:lnSpc>
              <a:spcBef>
                <a:spcPts val="0"/>
              </a:spcBef>
              <a:spcAft>
                <a:spcPts val="0"/>
              </a:spcAft>
              <a:buNone/>
            </a:pPr>
            <a:r>
              <a:t/>
            </a:r>
            <a:endParaRPr>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None/>
            </a:pPr>
            <a:r>
              <a:t/>
            </a:r>
            <a:endParaRPr/>
          </a:p>
        </p:txBody>
      </p:sp>
      <p:sp>
        <p:nvSpPr>
          <p:cNvPr id="1080" name="Google Shape;1080;p187"/>
          <p:cNvSpPr txBox="1"/>
          <p:nvPr/>
        </p:nvSpPr>
        <p:spPr>
          <a:xfrm>
            <a:off x="6701200" y="1079525"/>
            <a:ext cx="1825200" cy="83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5000"/>
              <a:buFont typeface="Arial"/>
              <a:buNone/>
            </a:pPr>
            <a:r>
              <a:rPr b="1" lang="en" sz="5000">
                <a:solidFill>
                  <a:schemeClr val="lt1"/>
                </a:solidFill>
              </a:rPr>
              <a:t>$3B</a:t>
            </a:r>
            <a:endParaRPr/>
          </a:p>
        </p:txBody>
      </p:sp>
      <p:pic>
        <p:nvPicPr>
          <p:cNvPr id="1081" name="Google Shape;1081;p187"/>
          <p:cNvPicPr preferRelativeResize="0"/>
          <p:nvPr/>
        </p:nvPicPr>
        <p:blipFill rotWithShape="1">
          <a:blip r:embed="rId6">
            <a:alphaModFix/>
          </a:blip>
          <a:srcRect b="0" l="0" r="0" t="0"/>
          <a:stretch/>
        </p:blipFill>
        <p:spPr>
          <a:xfrm>
            <a:off x="7093325" y="1922125"/>
            <a:ext cx="1155200" cy="710300"/>
          </a:xfrm>
          <a:prstGeom prst="rect">
            <a:avLst/>
          </a:prstGeom>
          <a:noFill/>
          <a:ln>
            <a:noFill/>
          </a:ln>
        </p:spPr>
      </p:pic>
      <p:sp>
        <p:nvSpPr>
          <p:cNvPr id="1082" name="Google Shape;1082;p187"/>
          <p:cNvSpPr txBox="1"/>
          <p:nvPr/>
        </p:nvSpPr>
        <p:spPr>
          <a:xfrm>
            <a:off x="6442900" y="2694825"/>
            <a:ext cx="2355600" cy="141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lt1"/>
              </a:buClr>
              <a:buSzPts val="1200"/>
              <a:buFont typeface="Arial"/>
              <a:buNone/>
            </a:pPr>
            <a:r>
              <a:rPr lang="en">
                <a:solidFill>
                  <a:schemeClr val="lt1"/>
                </a:solidFill>
              </a:rPr>
              <a:t>En 2016, </a:t>
            </a:r>
            <a:r>
              <a:rPr lang="en">
                <a:solidFill>
                  <a:schemeClr val="lt1"/>
                </a:solidFill>
              </a:rPr>
              <a:t>$3 </a:t>
            </a:r>
            <a:r>
              <a:rPr lang="en">
                <a:solidFill>
                  <a:schemeClr val="lt1"/>
                </a:solidFill>
              </a:rPr>
              <a:t>Milliards</a:t>
            </a:r>
            <a:r>
              <a:rPr lang="en">
                <a:solidFill>
                  <a:schemeClr val="lt1"/>
                </a:solidFill>
              </a:rPr>
              <a:t> de pertes ont été causées par la </a:t>
            </a:r>
            <a:r>
              <a:rPr lang="en">
                <a:solidFill>
                  <a:schemeClr val="lt1"/>
                </a:solidFill>
              </a:rPr>
              <a:t>contrefaçon des cosmétiques</a:t>
            </a:r>
            <a:r>
              <a:rPr lang="en">
                <a:solidFill>
                  <a:schemeClr val="lt1"/>
                </a:solidFill>
              </a:rPr>
              <a:t>.</a:t>
            </a:r>
            <a:endParaRPr>
              <a:solidFill>
                <a:schemeClr val="dk1"/>
              </a:solidFill>
            </a:endParaRPr>
          </a:p>
          <a:p>
            <a:pPr indent="0" lvl="0" marL="0" rtl="0" algn="ctr">
              <a:lnSpc>
                <a:spcPct val="115000"/>
              </a:lnSpc>
              <a:spcBef>
                <a:spcPts val="0"/>
              </a:spcBef>
              <a:spcAft>
                <a:spcPts val="0"/>
              </a:spcAft>
              <a:buClr>
                <a:schemeClr val="dk1"/>
              </a:buClr>
              <a:buSzPts val="1000"/>
              <a:buFont typeface="Arial"/>
              <a:buNone/>
            </a:pPr>
            <a:r>
              <a:t/>
            </a:r>
            <a:endParaRPr b="1">
              <a:solidFill>
                <a:schemeClr val="lt1"/>
              </a:solidFill>
            </a:endParaRPr>
          </a:p>
          <a:p>
            <a:pPr indent="0" lvl="0" marL="0" rtl="0" algn="l">
              <a:lnSpc>
                <a:spcPct val="115000"/>
              </a:lnSpc>
              <a:spcBef>
                <a:spcPts val="0"/>
              </a:spcBef>
              <a:spcAft>
                <a:spcPts val="0"/>
              </a:spcAft>
              <a:buClr>
                <a:schemeClr val="lt1"/>
              </a:buClr>
              <a:buSzPts val="800"/>
              <a:buFont typeface="Arial"/>
              <a:buNone/>
            </a:pPr>
            <a:r>
              <a:t/>
            </a:r>
            <a:endParaRPr/>
          </a:p>
        </p:txBody>
      </p:sp>
      <p:sp>
        <p:nvSpPr>
          <p:cNvPr id="1083" name="Google Shape;1083;p187"/>
          <p:cNvSpPr txBox="1"/>
          <p:nvPr/>
        </p:nvSpPr>
        <p:spPr>
          <a:xfrm>
            <a:off x="6398150" y="4247025"/>
            <a:ext cx="2227800" cy="42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chemeClr val="lt1"/>
                </a:solidFill>
              </a:rPr>
              <a:t>Source: Havocscope Global Black Market Information, Organization for Economic Cooperation and Development</a:t>
            </a:r>
            <a:br>
              <a:rPr lang="en" sz="800">
                <a:solidFill>
                  <a:schemeClr val="lt1"/>
                </a:solidFill>
              </a:rPr>
            </a:br>
            <a:endParaRPr>
              <a:solidFill>
                <a:schemeClr val="dk1"/>
              </a:solidFill>
            </a:endParaRPr>
          </a:p>
          <a:p>
            <a:pPr indent="0" lvl="0" marL="0" rtl="0" algn="l">
              <a:spcBef>
                <a:spcPts val="0"/>
              </a:spcBef>
              <a:spcAft>
                <a:spcPts val="0"/>
              </a:spcAft>
              <a:buNone/>
            </a:pPr>
            <a:r>
              <a:t/>
            </a:r>
            <a:endParaRPr/>
          </a:p>
        </p:txBody>
      </p:sp>
      <p:sp>
        <p:nvSpPr>
          <p:cNvPr id="1084" name="Google Shape;1084;p187"/>
          <p:cNvSpPr txBox="1"/>
          <p:nvPr/>
        </p:nvSpPr>
        <p:spPr>
          <a:xfrm>
            <a:off x="3332575" y="4465950"/>
            <a:ext cx="2255100" cy="42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chemeClr val="lt1"/>
                </a:solidFill>
              </a:rPr>
              <a:t>Source: 2011 Global Retail Theft Barometer</a:t>
            </a:r>
            <a:endParaRPr>
              <a:solidFill>
                <a:schemeClr val="dk1"/>
              </a:solidFill>
            </a:endParaRPr>
          </a:p>
          <a:p>
            <a:pPr indent="0" lvl="0" marL="0" rtl="0" algn="l">
              <a:spcBef>
                <a:spcPts val="0"/>
              </a:spcBef>
              <a:spcAft>
                <a:spcPts val="0"/>
              </a:spcAft>
              <a:buNone/>
            </a:pPr>
            <a:r>
              <a:t/>
            </a:r>
            <a:endParaRPr/>
          </a:p>
        </p:txBody>
      </p:sp>
      <p:sp>
        <p:nvSpPr>
          <p:cNvPr id="1085" name="Google Shape;1085;p187"/>
          <p:cNvSpPr txBox="1"/>
          <p:nvPr/>
        </p:nvSpPr>
        <p:spPr>
          <a:xfrm>
            <a:off x="348550" y="4465938"/>
            <a:ext cx="1998600" cy="29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chemeClr val="lt1"/>
                </a:solidFill>
              </a:rPr>
              <a:t>Source: Avery Dennison experience</a:t>
            </a:r>
            <a:endParaRPr/>
          </a:p>
        </p:txBody>
      </p:sp>
      <p:sp>
        <p:nvSpPr>
          <p:cNvPr id="1086" name="Google Shape;1086;p187"/>
          <p:cNvSpPr/>
          <p:nvPr/>
        </p:nvSpPr>
        <p:spPr>
          <a:xfrm>
            <a:off x="678925" y="284900"/>
            <a:ext cx="4592100" cy="85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solidFill>
                  <a:schemeClr val="lt1"/>
                </a:solidFill>
              </a:rPr>
              <a:t>CAS D’USAGE DANS LA </a:t>
            </a:r>
            <a:r>
              <a:rPr lang="en">
                <a:solidFill>
                  <a:schemeClr val="lt1"/>
                </a:solidFill>
              </a:rPr>
              <a:t>COSMÉTIQUE</a:t>
            </a:r>
            <a:endParaRPr>
              <a:solidFill>
                <a:srgbClr val="7F7F7F"/>
              </a:solidFill>
            </a:endParaRPr>
          </a:p>
        </p:txBody>
      </p:sp>
      <p:sp>
        <p:nvSpPr>
          <p:cNvPr id="1087" name="Google Shape;1087;p187"/>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a:p>
        </p:txBody>
      </p:sp>
      <p:sp>
        <p:nvSpPr>
          <p:cNvPr id="1088" name="Google Shape;1088;p187"/>
          <p:cNvSpPr txBox="1"/>
          <p:nvPr/>
        </p:nvSpPr>
        <p:spPr>
          <a:xfrm>
            <a:off x="317125" y="2604100"/>
            <a:ext cx="2423400" cy="168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rgbClr val="FFFFFF"/>
              </a:solidFill>
            </a:endParaRPr>
          </a:p>
          <a:p>
            <a:pPr indent="-317500" lvl="0" marL="457200" rtl="0" algn="l">
              <a:lnSpc>
                <a:spcPct val="114000"/>
              </a:lnSpc>
              <a:spcBef>
                <a:spcPts val="600"/>
              </a:spcBef>
              <a:spcAft>
                <a:spcPts val="0"/>
              </a:spcAft>
              <a:buClr>
                <a:schemeClr val="lt1"/>
              </a:buClr>
              <a:buSzPts val="1400"/>
              <a:buChar char="-"/>
            </a:pPr>
            <a:r>
              <a:rPr lang="en">
                <a:solidFill>
                  <a:schemeClr val="lt1"/>
                </a:solidFill>
              </a:rPr>
              <a:t>20-70% de précision de l’inventaire </a:t>
            </a:r>
            <a:r>
              <a:rPr lang="en">
                <a:solidFill>
                  <a:schemeClr val="lt1"/>
                </a:solidFill>
              </a:rPr>
              <a:t>pour les cosmétiques de maquillage</a:t>
            </a:r>
            <a:endParaRPr>
              <a:solidFill>
                <a:schemeClr val="dk1"/>
              </a:solidFill>
            </a:endParaRPr>
          </a:p>
          <a:p>
            <a:pPr indent="-317500" lvl="0" marL="457200" rtl="0" algn="l">
              <a:lnSpc>
                <a:spcPct val="114000"/>
              </a:lnSpc>
              <a:spcBef>
                <a:spcPts val="0"/>
              </a:spcBef>
              <a:spcAft>
                <a:spcPts val="0"/>
              </a:spcAft>
              <a:buClr>
                <a:schemeClr val="lt1"/>
              </a:buClr>
              <a:buSzPts val="1400"/>
              <a:buChar char="-"/>
            </a:pPr>
            <a:r>
              <a:rPr lang="en">
                <a:solidFill>
                  <a:schemeClr val="lt1"/>
                </a:solidFill>
              </a:rPr>
              <a:t>Grand nombre de références</a:t>
            </a:r>
            <a:endParaRPr>
              <a:solidFill>
                <a:schemeClr val="lt1"/>
              </a:solidFill>
            </a:endParaRPr>
          </a:p>
          <a:p>
            <a:pPr indent="0" lvl="0" marL="0" rtl="0" algn="l">
              <a:lnSpc>
                <a:spcPct val="114000"/>
              </a:lnSpc>
              <a:spcBef>
                <a:spcPts val="600"/>
              </a:spcBef>
              <a:spcAft>
                <a:spcPts val="0"/>
              </a:spcAft>
              <a:buClr>
                <a:schemeClr val="lt1"/>
              </a:buClr>
              <a:buSzPts val="1200"/>
              <a:buFont typeface="Arial"/>
              <a:buNone/>
            </a:pPr>
            <a:r>
              <a:t/>
            </a:r>
            <a:endParaRPr>
              <a:solidFill>
                <a:schemeClr val="lt1"/>
              </a:solidFill>
              <a:highlight>
                <a:srgbClr val="FFFF00"/>
              </a:highlight>
            </a:endParaRPr>
          </a:p>
          <a:p>
            <a:pPr indent="0" lvl="0" marL="0" rtl="0" algn="l">
              <a:lnSpc>
                <a:spcPct val="115000"/>
              </a:lnSpc>
              <a:spcBef>
                <a:spcPts val="0"/>
              </a:spcBef>
              <a:spcAft>
                <a:spcPts val="0"/>
              </a:spcAft>
              <a:buClr>
                <a:schemeClr val="lt1"/>
              </a:buClr>
              <a:buSzPts val="800"/>
              <a:buFont typeface="Arial"/>
              <a:buNone/>
            </a:pPr>
            <a:br>
              <a:rPr lang="en">
                <a:solidFill>
                  <a:schemeClr val="lt1"/>
                </a:solidFill>
              </a:rPr>
            </a:br>
            <a:br>
              <a:rPr lang="en">
                <a:solidFill>
                  <a:schemeClr val="lt1"/>
                </a:solidFill>
              </a:rPr>
            </a:br>
            <a:endParaRPr>
              <a:solidFill>
                <a:schemeClr val="dk1"/>
              </a:solidFill>
            </a:endParaRPr>
          </a:p>
          <a:p>
            <a:pPr indent="0" lvl="0" marL="0" rtl="0" algn="ctr">
              <a:lnSpc>
                <a:spcPct val="115000"/>
              </a:lnSpc>
              <a:spcBef>
                <a:spcPts val="0"/>
              </a:spcBef>
              <a:spcAft>
                <a:spcPts val="0"/>
              </a:spcAft>
              <a:buNone/>
            </a:pPr>
            <a:r>
              <a:t/>
            </a:r>
            <a:endParaRPr>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2" name="Shape 1092"/>
        <p:cNvGrpSpPr/>
        <p:nvPr/>
      </p:nvGrpSpPr>
      <p:grpSpPr>
        <a:xfrm>
          <a:off x="0" y="0"/>
          <a:ext cx="0" cy="0"/>
          <a:chOff x="0" y="0"/>
          <a:chExt cx="0" cy="0"/>
        </a:xfrm>
      </p:grpSpPr>
      <p:sp>
        <p:nvSpPr>
          <p:cNvPr id="1093" name="Google Shape;1093;p188"/>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150"/>
              <a:buFont typeface="Arial"/>
              <a:buNone/>
            </a:pPr>
            <a:r>
              <a:rPr b="0" i="0" lang="en" sz="600" u="none" cap="none" strike="noStrike">
                <a:solidFill>
                  <a:srgbClr val="FFFFFF"/>
                </a:solidFill>
                <a:latin typeface="Arial"/>
                <a:ea typeface="Arial"/>
                <a:cs typeface="Arial"/>
                <a:sym typeface="Arial"/>
              </a:rPr>
              <a:t>© Avery Dennison 2017</a:t>
            </a:r>
            <a:endParaRPr b="0" i="0" sz="1400" u="none" cap="none" strike="noStrike">
              <a:solidFill>
                <a:srgbClr val="000000"/>
              </a:solidFill>
              <a:latin typeface="Arial"/>
              <a:ea typeface="Arial"/>
              <a:cs typeface="Arial"/>
              <a:sym typeface="Arial"/>
            </a:endParaRPr>
          </a:p>
        </p:txBody>
      </p:sp>
      <p:sp>
        <p:nvSpPr>
          <p:cNvPr id="1094" name="Google Shape;1094;p188"/>
          <p:cNvSpPr/>
          <p:nvPr/>
        </p:nvSpPr>
        <p:spPr>
          <a:xfrm>
            <a:off x="-4050" y="4970590"/>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88"/>
          <p:cNvSpPr txBox="1"/>
          <p:nvPr/>
        </p:nvSpPr>
        <p:spPr>
          <a:xfrm>
            <a:off x="1151250" y="4967100"/>
            <a:ext cx="6257700" cy="176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000"/>
              <a:buFont typeface="Arial"/>
              <a:buNone/>
            </a:pPr>
            <a:r>
              <a:rPr b="0" i="0" lang="en" sz="600" u="none" cap="none" strike="noStrike">
                <a:solidFill>
                  <a:srgbClr val="FFFFFF"/>
                </a:solidFill>
                <a:latin typeface="Arial"/>
                <a:ea typeface="Arial"/>
                <a:cs typeface="Arial"/>
                <a:sym typeface="Arial"/>
              </a:rPr>
              <a:t>Avery Dennison Confidential - Not to be shared without Permission</a:t>
            </a:r>
            <a:endParaRPr b="0" i="0" sz="1000" u="none" cap="none" strike="noStrike">
              <a:solidFill>
                <a:srgbClr val="FFFFFF"/>
              </a:solidFill>
              <a:latin typeface="Arial"/>
              <a:ea typeface="Arial"/>
              <a:cs typeface="Arial"/>
              <a:sym typeface="Arial"/>
            </a:endParaRPr>
          </a:p>
        </p:txBody>
      </p:sp>
      <p:graphicFrame>
        <p:nvGraphicFramePr>
          <p:cNvPr id="1096" name="Google Shape;1096;p188"/>
          <p:cNvGraphicFramePr/>
          <p:nvPr/>
        </p:nvGraphicFramePr>
        <p:xfrm>
          <a:off x="314869" y="1991101"/>
          <a:ext cx="3000000" cy="3000000"/>
        </p:xfrm>
        <a:graphic>
          <a:graphicData uri="http://schemas.openxmlformats.org/drawingml/2006/table">
            <a:tbl>
              <a:tblPr>
                <a:noFill/>
                <a:tableStyleId>{DB20EDC3-EA91-431F-B75E-CA8669994DE5}</a:tableStyleId>
              </a:tblPr>
              <a:tblGrid>
                <a:gridCol w="861750"/>
                <a:gridCol w="1721650"/>
                <a:gridCol w="1456750"/>
                <a:gridCol w="1625900"/>
              </a:tblGrid>
              <a:tr h="503000">
                <a:tc>
                  <a:txBody>
                    <a:bodyPr/>
                    <a:lstStyle/>
                    <a:p>
                      <a:pPr indent="0" lvl="0" marL="0" marR="0" rtl="0" algn="ctr">
                        <a:lnSpc>
                          <a:spcPct val="100000"/>
                        </a:lnSpc>
                        <a:spcBef>
                          <a:spcPts val="0"/>
                        </a:spcBef>
                        <a:spcAft>
                          <a:spcPts val="0"/>
                        </a:spcAft>
                        <a:buClr>
                          <a:schemeClr val="dk1"/>
                        </a:buClr>
                        <a:buSzPts val="1100"/>
                        <a:buFont typeface="Arial"/>
                        <a:buNone/>
                      </a:pPr>
                      <a:r>
                        <a:rPr b="1" lang="en" sz="1100" u="none" cap="none" strike="noStrike">
                          <a:solidFill>
                            <a:schemeClr val="dk1"/>
                          </a:solidFill>
                        </a:rPr>
                        <a:t>AD-16</a:t>
                      </a:r>
                      <a:r>
                        <a:rPr b="1" lang="en" sz="1100">
                          <a:solidFill>
                            <a:schemeClr val="dk1"/>
                          </a:solidFill>
                        </a:rPr>
                        <a:t>0</a:t>
                      </a:r>
                      <a:r>
                        <a:rPr b="1" lang="en" sz="1100" u="none" cap="none" strike="noStrike">
                          <a:solidFill>
                            <a:schemeClr val="dk1"/>
                          </a:solidFill>
                        </a:rPr>
                        <a:t>u</a:t>
                      </a:r>
                      <a:r>
                        <a:rPr b="1" lang="en" sz="1100">
                          <a:solidFill>
                            <a:schemeClr val="dk1"/>
                          </a:solidFill>
                        </a:rPr>
                        <a:t>7</a:t>
                      </a:r>
                      <a:endParaRPr sz="14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a:t>LIQUID &amp; GENERAL TAGGING</a:t>
                      </a:r>
                      <a:endParaRPr/>
                    </a:p>
                  </a:txBody>
                  <a:tcPr marT="82275" marB="82275" marR="91425" marL="91425" anchor="ctr">
                    <a:lnL cap="flat" cmpd="sng" w="9525">
                      <a:solidFill>
                        <a:srgbClr val="CCCCCC"/>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t>60mm x 4mm</a:t>
                      </a:r>
                      <a:endParaRPr sz="10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415750">
                <a:tc>
                  <a:txBody>
                    <a:bodyPr/>
                    <a:lstStyle/>
                    <a:p>
                      <a:pPr indent="0" lvl="0" marL="0" marR="0" rtl="0" algn="ctr">
                        <a:lnSpc>
                          <a:spcPct val="100000"/>
                        </a:lnSpc>
                        <a:spcBef>
                          <a:spcPts val="0"/>
                        </a:spcBef>
                        <a:spcAft>
                          <a:spcPts val="0"/>
                        </a:spcAft>
                        <a:buClr>
                          <a:schemeClr val="dk1"/>
                        </a:buClr>
                        <a:buSzPts val="1100"/>
                        <a:buFont typeface="Arial"/>
                        <a:buNone/>
                      </a:pPr>
                      <a:r>
                        <a:rPr b="1" i="0" lang="en" sz="1100" u="none" cap="none" strike="noStrike">
                          <a:solidFill>
                            <a:schemeClr val="dk1"/>
                          </a:solidFill>
                        </a:rPr>
                        <a:t>AD-456u8</a:t>
                      </a:r>
                      <a:endParaRPr b="1" i="0" sz="1100" u="none" cap="none" strike="noStrike">
                        <a:solidFill>
                          <a:schemeClr val="dk1"/>
                        </a:solidFill>
                      </a:endParaRPr>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a:t>METAL</a:t>
                      </a:r>
                      <a:endParaRPr i="0" sz="1400" u="none" cap="none" strike="noStrike"/>
                    </a:p>
                  </a:txBody>
                  <a:tcPr marT="82275" marB="82275" marR="91425" marL="91425" anchor="ctr">
                    <a:lnL cap="flat" cmpd="sng" w="9525">
                      <a:solidFill>
                        <a:srgbClr val="CCCCCC"/>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t>65mm x 6mm</a:t>
                      </a:r>
                      <a:endParaRPr i="0" sz="10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a:t>      </a:t>
                      </a:r>
                      <a:r>
                        <a:rPr lang="en"/>
                        <a:t>On Metal </a:t>
                      </a:r>
                      <a:endParaRPr i="0" sz="14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94450">
                <a:tc>
                  <a:txBody>
                    <a:bodyPr/>
                    <a:lstStyle/>
                    <a:p>
                      <a:pPr indent="0" lvl="0" marL="0" marR="0" rtl="0" algn="ctr">
                        <a:lnSpc>
                          <a:spcPct val="100000"/>
                        </a:lnSpc>
                        <a:spcBef>
                          <a:spcPts val="0"/>
                        </a:spcBef>
                        <a:spcAft>
                          <a:spcPts val="0"/>
                        </a:spcAft>
                        <a:buClr>
                          <a:schemeClr val="dk1"/>
                        </a:buClr>
                        <a:buSzPts val="1100"/>
                        <a:buFont typeface="Arial"/>
                        <a:buNone/>
                      </a:pPr>
                      <a:r>
                        <a:rPr b="1" i="0" lang="en" sz="1100" u="none" cap="none" strike="noStrike">
                          <a:solidFill>
                            <a:schemeClr val="dk1"/>
                          </a:solidFill>
                        </a:rPr>
                        <a:t>AD-301r6</a:t>
                      </a:r>
                      <a:endParaRPr b="1" i="0" sz="1100" u="none" cap="none" strike="noStrike">
                        <a:solidFill>
                          <a:schemeClr val="dk1"/>
                        </a:solidFill>
                      </a:endParaRPr>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chemeClr val="dk1"/>
                          </a:solidFill>
                        </a:rPr>
                        <a:t>GENERAL TAGGING</a:t>
                      </a:r>
                      <a:endParaRPr b="0" i="0" sz="1100" u="none" cap="none" strike="noStrike">
                        <a:solidFill>
                          <a:schemeClr val="dk1"/>
                        </a:solidFill>
                        <a:latin typeface="Arial"/>
                        <a:ea typeface="Arial"/>
                        <a:cs typeface="Arial"/>
                        <a:sym typeface="Arial"/>
                      </a:endParaRPr>
                    </a:p>
                  </a:txBody>
                  <a:tcPr marT="82275" marB="82275" marR="91425" marL="91425" anchor="ctr">
                    <a:lnL cap="flat" cmpd="sng" w="9525">
                      <a:solidFill>
                        <a:srgbClr val="CCCCCC"/>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 sz="1000"/>
                        <a:t>30mm x 15mm</a:t>
                      </a:r>
                      <a:endParaRPr sz="1000"/>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4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pic>
        <p:nvPicPr>
          <p:cNvPr id="1097" name="Google Shape;1097;p188"/>
          <p:cNvPicPr preferRelativeResize="0"/>
          <p:nvPr/>
        </p:nvPicPr>
        <p:blipFill>
          <a:blip r:embed="rId3">
            <a:alphaModFix/>
          </a:blip>
          <a:stretch>
            <a:fillRect/>
          </a:stretch>
        </p:blipFill>
        <p:spPr>
          <a:xfrm>
            <a:off x="4470463" y="2208238"/>
            <a:ext cx="1341899" cy="90825"/>
          </a:xfrm>
          <a:prstGeom prst="rect">
            <a:avLst/>
          </a:prstGeom>
          <a:noFill/>
          <a:ln>
            <a:noFill/>
          </a:ln>
        </p:spPr>
      </p:pic>
      <p:sp>
        <p:nvSpPr>
          <p:cNvPr id="1098" name="Google Shape;1098;p188"/>
          <p:cNvSpPr txBox="1"/>
          <p:nvPr/>
        </p:nvSpPr>
        <p:spPr>
          <a:xfrm>
            <a:off x="458150" y="224374"/>
            <a:ext cx="5137800" cy="30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 u="none" cap="none" strike="noStrike">
                <a:solidFill>
                  <a:srgbClr val="000000"/>
                </a:solidFill>
                <a:latin typeface="Arial"/>
                <a:ea typeface="Arial"/>
                <a:cs typeface="Arial"/>
                <a:sym typeface="Arial"/>
              </a:rPr>
              <a:t>UHF INLAYS </a:t>
            </a:r>
            <a:r>
              <a:rPr lang="en"/>
              <a:t>COSMETIQUE</a:t>
            </a:r>
            <a:endParaRPr b="0" i="0" u="none" cap="none" strike="noStrike">
              <a:solidFill>
                <a:srgbClr val="7F7F7F"/>
              </a:solidFill>
              <a:latin typeface="Arial"/>
              <a:ea typeface="Arial"/>
              <a:cs typeface="Arial"/>
              <a:sym typeface="Arial"/>
            </a:endParaRPr>
          </a:p>
        </p:txBody>
      </p:sp>
      <p:sp>
        <p:nvSpPr>
          <p:cNvPr id="1099" name="Google Shape;1099;p188"/>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1400" u="none" cap="none" strike="noStrike">
              <a:solidFill>
                <a:srgbClr val="000000"/>
              </a:solidFill>
              <a:latin typeface="Arial"/>
              <a:ea typeface="Arial"/>
              <a:cs typeface="Arial"/>
              <a:sym typeface="Arial"/>
            </a:endParaRPr>
          </a:p>
        </p:txBody>
      </p:sp>
      <p:pic>
        <p:nvPicPr>
          <p:cNvPr id="1100" name="Google Shape;1100;p188"/>
          <p:cNvPicPr preferRelativeResize="0"/>
          <p:nvPr/>
        </p:nvPicPr>
        <p:blipFill rotWithShape="1">
          <a:blip r:embed="rId4">
            <a:alphaModFix/>
          </a:blip>
          <a:srcRect b="0" l="27260" r="27260" t="0"/>
          <a:stretch/>
        </p:blipFill>
        <p:spPr>
          <a:xfrm>
            <a:off x="6116600" y="0"/>
            <a:ext cx="3023350" cy="4966365"/>
          </a:xfrm>
          <a:prstGeom prst="rect">
            <a:avLst/>
          </a:prstGeom>
          <a:noFill/>
          <a:ln>
            <a:noFill/>
          </a:ln>
        </p:spPr>
      </p:pic>
      <p:pic>
        <p:nvPicPr>
          <p:cNvPr id="1101" name="Google Shape;1101;p188"/>
          <p:cNvPicPr preferRelativeResize="0"/>
          <p:nvPr/>
        </p:nvPicPr>
        <p:blipFill>
          <a:blip r:embed="rId5">
            <a:alphaModFix/>
          </a:blip>
          <a:stretch>
            <a:fillRect/>
          </a:stretch>
        </p:blipFill>
        <p:spPr>
          <a:xfrm>
            <a:off x="4697291" y="3022775"/>
            <a:ext cx="888225" cy="444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5" name="Shape 1105"/>
        <p:cNvGrpSpPr/>
        <p:nvPr/>
      </p:nvGrpSpPr>
      <p:grpSpPr>
        <a:xfrm>
          <a:off x="0" y="0"/>
          <a:ext cx="0" cy="0"/>
          <a:chOff x="0" y="0"/>
          <a:chExt cx="0" cy="0"/>
        </a:xfrm>
      </p:grpSpPr>
      <p:pic>
        <p:nvPicPr>
          <p:cNvPr id="1106" name="Google Shape;1106;p189"/>
          <p:cNvPicPr preferRelativeResize="0"/>
          <p:nvPr/>
        </p:nvPicPr>
        <p:blipFill rotWithShape="1">
          <a:blip r:embed="rId3">
            <a:alphaModFix/>
          </a:blip>
          <a:srcRect b="7595" l="0" r="0" t="10998"/>
          <a:stretch/>
        </p:blipFill>
        <p:spPr>
          <a:xfrm>
            <a:off x="-4050" y="0"/>
            <a:ext cx="9144001" cy="4965125"/>
          </a:xfrm>
          <a:prstGeom prst="rect">
            <a:avLst/>
          </a:prstGeom>
          <a:noFill/>
          <a:ln>
            <a:noFill/>
          </a:ln>
        </p:spPr>
      </p:pic>
      <p:sp>
        <p:nvSpPr>
          <p:cNvPr id="1107" name="Google Shape;1107;p189"/>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89"/>
          <p:cNvSpPr/>
          <p:nvPr/>
        </p:nvSpPr>
        <p:spPr>
          <a:xfrm>
            <a:off x="-4050" y="62"/>
            <a:ext cx="9144000" cy="4965000"/>
          </a:xfrm>
          <a:prstGeom prst="rect">
            <a:avLst/>
          </a:prstGeom>
          <a:solidFill>
            <a:srgbClr val="1D1D1D">
              <a:alpha val="3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89"/>
          <p:cNvSpPr/>
          <p:nvPr/>
        </p:nvSpPr>
        <p:spPr>
          <a:xfrm>
            <a:off x="0" y="50"/>
            <a:ext cx="9144000" cy="4965000"/>
          </a:xfrm>
          <a:prstGeom prst="rect">
            <a:avLst/>
          </a:prstGeom>
          <a:solidFill>
            <a:srgbClr val="1D1D1D">
              <a:alpha val="3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89"/>
          <p:cNvSpPr txBox="1"/>
          <p:nvPr/>
        </p:nvSpPr>
        <p:spPr>
          <a:xfrm>
            <a:off x="1936550" y="2096100"/>
            <a:ext cx="53472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rPr>
              <a:t>APPLICATIONS RFID DANS LA SANTÉ</a:t>
            </a:r>
            <a:endParaRPr sz="3000">
              <a:solidFill>
                <a:srgbClr val="FFFFFF"/>
              </a:solidFill>
            </a:endParaRPr>
          </a:p>
        </p:txBody>
      </p:sp>
      <p:sp>
        <p:nvSpPr>
          <p:cNvPr id="1111" name="Google Shape;1111;p189"/>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5" name="Shape 1115"/>
        <p:cNvGrpSpPr/>
        <p:nvPr/>
      </p:nvGrpSpPr>
      <p:grpSpPr>
        <a:xfrm>
          <a:off x="0" y="0"/>
          <a:ext cx="0" cy="0"/>
          <a:chOff x="0" y="0"/>
          <a:chExt cx="0" cy="0"/>
        </a:xfrm>
      </p:grpSpPr>
      <p:pic>
        <p:nvPicPr>
          <p:cNvPr id="1116" name="Google Shape;1116;p190"/>
          <p:cNvPicPr preferRelativeResize="0"/>
          <p:nvPr/>
        </p:nvPicPr>
        <p:blipFill rotWithShape="1">
          <a:blip r:embed="rId3">
            <a:alphaModFix/>
          </a:blip>
          <a:srcRect b="16029" l="0" r="0" t="0"/>
          <a:stretch/>
        </p:blipFill>
        <p:spPr>
          <a:xfrm>
            <a:off x="6506350" y="3193323"/>
            <a:ext cx="2637650" cy="1771800"/>
          </a:xfrm>
          <a:prstGeom prst="rect">
            <a:avLst/>
          </a:prstGeom>
          <a:noFill/>
          <a:ln>
            <a:noFill/>
          </a:ln>
        </p:spPr>
      </p:pic>
      <p:sp>
        <p:nvSpPr>
          <p:cNvPr id="1117" name="Google Shape;1117;p190"/>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8" name="Google Shape;1118;p190"/>
          <p:cNvPicPr preferRelativeResize="0"/>
          <p:nvPr/>
        </p:nvPicPr>
        <p:blipFill rotWithShape="1">
          <a:blip r:embed="rId4">
            <a:alphaModFix/>
          </a:blip>
          <a:srcRect b="0" l="0" r="0" t="0"/>
          <a:stretch/>
        </p:blipFill>
        <p:spPr>
          <a:xfrm>
            <a:off x="6506350" y="1332187"/>
            <a:ext cx="2637650" cy="1978237"/>
          </a:xfrm>
          <a:prstGeom prst="rect">
            <a:avLst/>
          </a:prstGeom>
          <a:noFill/>
          <a:ln>
            <a:noFill/>
          </a:ln>
        </p:spPr>
      </p:pic>
      <p:sp>
        <p:nvSpPr>
          <p:cNvPr id="1119" name="Google Shape;1119;p190"/>
          <p:cNvSpPr txBox="1"/>
          <p:nvPr/>
        </p:nvSpPr>
        <p:spPr>
          <a:xfrm>
            <a:off x="395600" y="1966050"/>
            <a:ext cx="5510700" cy="21702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None/>
            </a:pPr>
            <a:r>
              <a:rPr b="1" lang="en">
                <a:solidFill>
                  <a:schemeClr val="dk1"/>
                </a:solidFill>
              </a:rPr>
              <a:t>Le défi</a:t>
            </a:r>
            <a:endParaRPr b="1">
              <a:solidFill>
                <a:schemeClr val="dk1"/>
              </a:solidFill>
            </a:endParaRPr>
          </a:p>
          <a:p>
            <a:pPr indent="-317500" lvl="0" marL="457200" marR="0" rtl="0" algn="l">
              <a:lnSpc>
                <a:spcPct val="114000"/>
              </a:lnSpc>
              <a:spcBef>
                <a:spcPts val="600"/>
              </a:spcBef>
              <a:spcAft>
                <a:spcPts val="0"/>
              </a:spcAft>
              <a:buClr>
                <a:srgbClr val="CC4125"/>
              </a:buClr>
              <a:buSzPts val="1400"/>
              <a:buChar char="●"/>
            </a:pPr>
            <a:r>
              <a:rPr lang="en">
                <a:solidFill>
                  <a:schemeClr val="dk1"/>
                </a:solidFill>
              </a:rPr>
              <a:t>Imprécision de l’inventaire des kits et trousses d’urgence dans les hôpitaux</a:t>
            </a:r>
            <a:endParaRPr>
              <a:solidFill>
                <a:schemeClr val="dk1"/>
              </a:solidFill>
            </a:endParaRPr>
          </a:p>
          <a:p>
            <a:pPr indent="-317500" lvl="0" marL="457200" marR="0" rtl="0" algn="l">
              <a:lnSpc>
                <a:spcPct val="114000"/>
              </a:lnSpc>
              <a:spcBef>
                <a:spcPts val="600"/>
              </a:spcBef>
              <a:spcAft>
                <a:spcPts val="0"/>
              </a:spcAft>
              <a:buClr>
                <a:srgbClr val="CC4125"/>
              </a:buClr>
              <a:buSzPts val="1400"/>
              <a:buChar char="●"/>
            </a:pPr>
            <a:r>
              <a:rPr lang="en">
                <a:solidFill>
                  <a:schemeClr val="dk1"/>
                </a:solidFill>
              </a:rPr>
              <a:t>Risque important d’erreurs ayant un impact potentiel sur la santé des patients</a:t>
            </a:r>
            <a:endParaRPr>
              <a:solidFill>
                <a:schemeClr val="dk1"/>
              </a:solidFill>
            </a:endParaRPr>
          </a:p>
          <a:p>
            <a:pPr indent="-317500" lvl="0" marL="457200" marR="0" rtl="0" algn="l">
              <a:lnSpc>
                <a:spcPct val="114000"/>
              </a:lnSpc>
              <a:spcBef>
                <a:spcPts val="600"/>
              </a:spcBef>
              <a:spcAft>
                <a:spcPts val="0"/>
              </a:spcAft>
              <a:buClr>
                <a:srgbClr val="CC4125"/>
              </a:buClr>
              <a:buSzPts val="1400"/>
              <a:buChar char="●"/>
            </a:pPr>
            <a:r>
              <a:rPr lang="en">
                <a:solidFill>
                  <a:schemeClr val="dk1"/>
                </a:solidFill>
              </a:rPr>
              <a:t>Les kits de pharmacie des hôpitaux contiennent 10 à 20% de produits expirés ou incorrects</a:t>
            </a:r>
            <a:endParaRPr b="0" i="0" u="none" cap="none" strike="noStrike">
              <a:solidFill>
                <a:schemeClr val="dk1"/>
              </a:solidFill>
              <a:latin typeface="Arial"/>
              <a:ea typeface="Arial"/>
              <a:cs typeface="Arial"/>
              <a:sym typeface="Arial"/>
            </a:endParaRPr>
          </a:p>
        </p:txBody>
      </p:sp>
      <p:pic>
        <p:nvPicPr>
          <p:cNvPr id="1120" name="Google Shape;1120;p190"/>
          <p:cNvPicPr preferRelativeResize="0"/>
          <p:nvPr/>
        </p:nvPicPr>
        <p:blipFill rotWithShape="1">
          <a:blip r:embed="rId5">
            <a:alphaModFix/>
          </a:blip>
          <a:srcRect b="33079" l="2246" r="11000" t="11389"/>
          <a:stretch/>
        </p:blipFill>
        <p:spPr>
          <a:xfrm>
            <a:off x="6506350" y="0"/>
            <a:ext cx="2637651" cy="1332174"/>
          </a:xfrm>
          <a:prstGeom prst="rect">
            <a:avLst/>
          </a:prstGeom>
          <a:noFill/>
          <a:ln>
            <a:noFill/>
          </a:ln>
        </p:spPr>
      </p:pic>
      <p:cxnSp>
        <p:nvCxnSpPr>
          <p:cNvPr id="1121" name="Google Shape;1121;p190"/>
          <p:cNvCxnSpPr/>
          <p:nvPr/>
        </p:nvCxnSpPr>
        <p:spPr>
          <a:xfrm flipH="1" rot="10800000">
            <a:off x="480875" y="1416725"/>
            <a:ext cx="3489600" cy="9900"/>
          </a:xfrm>
          <a:prstGeom prst="straightConnector1">
            <a:avLst/>
          </a:prstGeom>
          <a:noFill/>
          <a:ln cap="flat" cmpd="sng" w="19050">
            <a:solidFill>
              <a:srgbClr val="CC0000"/>
            </a:solidFill>
            <a:prstDash val="solid"/>
            <a:round/>
            <a:headEnd len="med" w="med" type="none"/>
            <a:tailEnd len="med" w="med" type="none"/>
          </a:ln>
        </p:spPr>
      </p:cxnSp>
      <p:sp>
        <p:nvSpPr>
          <p:cNvPr id="1122" name="Google Shape;1122;p190"/>
          <p:cNvSpPr txBox="1"/>
          <p:nvPr/>
        </p:nvSpPr>
        <p:spPr>
          <a:xfrm>
            <a:off x="395600" y="127550"/>
            <a:ext cx="38895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LES APPLICATIONS DANS LA SANTÉ</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IMPLÉMENTATION DANS LES HÔPITAUX ET PHARMACIES DE CONTRÔLES DES KITS PAR RFID</a:t>
            </a:r>
            <a:endParaRPr b="1" sz="1800">
              <a:latin typeface="Helvetica Neue"/>
              <a:ea typeface="Helvetica Neue"/>
              <a:cs typeface="Helvetica Neue"/>
              <a:sym typeface="Helvetica Neue"/>
            </a:endParaRPr>
          </a:p>
        </p:txBody>
      </p:sp>
      <p:sp>
        <p:nvSpPr>
          <p:cNvPr id="1123" name="Google Shape;1123;p190"/>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7" name="Shape 1127"/>
        <p:cNvGrpSpPr/>
        <p:nvPr/>
      </p:nvGrpSpPr>
      <p:grpSpPr>
        <a:xfrm>
          <a:off x="0" y="0"/>
          <a:ext cx="0" cy="0"/>
          <a:chOff x="0" y="0"/>
          <a:chExt cx="0" cy="0"/>
        </a:xfrm>
      </p:grpSpPr>
      <p:pic>
        <p:nvPicPr>
          <p:cNvPr id="1128" name="Google Shape;1128;p191"/>
          <p:cNvPicPr preferRelativeResize="0"/>
          <p:nvPr/>
        </p:nvPicPr>
        <p:blipFill rotWithShape="1">
          <a:blip r:embed="rId3">
            <a:alphaModFix/>
          </a:blip>
          <a:srcRect b="16029" l="0" r="0" t="0"/>
          <a:stretch/>
        </p:blipFill>
        <p:spPr>
          <a:xfrm>
            <a:off x="6506350" y="3193323"/>
            <a:ext cx="2637650" cy="1771800"/>
          </a:xfrm>
          <a:prstGeom prst="rect">
            <a:avLst/>
          </a:prstGeom>
          <a:noFill/>
          <a:ln>
            <a:noFill/>
          </a:ln>
        </p:spPr>
      </p:pic>
      <p:sp>
        <p:nvSpPr>
          <p:cNvPr id="1129" name="Google Shape;1129;p191"/>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91"/>
          <p:cNvSpPr txBox="1"/>
          <p:nvPr/>
        </p:nvSpPr>
        <p:spPr>
          <a:xfrm>
            <a:off x="480875" y="1724175"/>
            <a:ext cx="5358600" cy="2424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
                <a:solidFill>
                  <a:schemeClr val="dk1"/>
                </a:solidFill>
              </a:rPr>
              <a:t>La Solution</a:t>
            </a:r>
            <a:endParaRPr>
              <a:solidFill>
                <a:schemeClr val="dk1"/>
              </a:solidFill>
            </a:endParaRPr>
          </a:p>
          <a:p>
            <a:pPr indent="-190500" lvl="0" marL="171450" marR="0" rtl="0" algn="l">
              <a:lnSpc>
                <a:spcPct val="114000"/>
              </a:lnSpc>
              <a:spcBef>
                <a:spcPts val="600"/>
              </a:spcBef>
              <a:spcAft>
                <a:spcPts val="0"/>
              </a:spcAft>
              <a:buClr>
                <a:schemeClr val="dk1"/>
              </a:buClr>
              <a:buSzPts val="1400"/>
              <a:buFont typeface="Arial"/>
              <a:buChar char="•"/>
            </a:pPr>
            <a:r>
              <a:rPr lang="en">
                <a:solidFill>
                  <a:schemeClr val="dk1"/>
                </a:solidFill>
              </a:rPr>
              <a:t>Des étiquettes RFID sur chaque contenant</a:t>
            </a:r>
            <a:endParaRPr>
              <a:solidFill>
                <a:schemeClr val="dk1"/>
              </a:solidFill>
            </a:endParaRPr>
          </a:p>
          <a:p>
            <a:pPr indent="0" lvl="0" marL="0" marR="0" rtl="0" algn="l">
              <a:lnSpc>
                <a:spcPct val="115000"/>
              </a:lnSpc>
              <a:spcBef>
                <a:spcPts val="0"/>
              </a:spcBef>
              <a:spcAft>
                <a:spcPts val="0"/>
              </a:spcAft>
              <a:buNone/>
            </a:pPr>
            <a:r>
              <a:t/>
            </a:r>
            <a:endParaRPr>
              <a:solidFill>
                <a:schemeClr val="dk1"/>
              </a:solidFill>
            </a:endParaRPr>
          </a:p>
          <a:p>
            <a:pPr indent="0" lvl="0" marL="0" marR="0" rtl="0" algn="l">
              <a:lnSpc>
                <a:spcPct val="115000"/>
              </a:lnSpc>
              <a:spcBef>
                <a:spcPts val="0"/>
              </a:spcBef>
              <a:spcAft>
                <a:spcPts val="0"/>
              </a:spcAft>
              <a:buNone/>
            </a:pPr>
            <a:r>
              <a:rPr b="1" lang="en">
                <a:solidFill>
                  <a:schemeClr val="dk1"/>
                </a:solidFill>
              </a:rPr>
              <a:t>Les Bénéfices</a:t>
            </a:r>
            <a:endParaRPr b="1">
              <a:solidFill>
                <a:schemeClr val="dk1"/>
              </a:solidFill>
            </a:endParaRPr>
          </a:p>
          <a:p>
            <a:pPr indent="-190500" lvl="0" marL="171450" rtl="0" algn="l">
              <a:lnSpc>
                <a:spcPct val="114000"/>
              </a:lnSpc>
              <a:spcBef>
                <a:spcPts val="600"/>
              </a:spcBef>
              <a:spcAft>
                <a:spcPts val="0"/>
              </a:spcAft>
              <a:buClr>
                <a:schemeClr val="dk1"/>
              </a:buClr>
              <a:buSzPts val="1400"/>
              <a:buFont typeface="Arial"/>
              <a:buChar char="•"/>
            </a:pPr>
            <a:r>
              <a:rPr lang="en">
                <a:solidFill>
                  <a:schemeClr val="dk1"/>
                </a:solidFill>
              </a:rPr>
              <a:t>Réduction du risque médicale </a:t>
            </a:r>
            <a:r>
              <a:rPr lang="en">
                <a:solidFill>
                  <a:schemeClr val="dk1"/>
                </a:solidFill>
              </a:rPr>
              <a:t>- précision de 99.9% </a:t>
            </a:r>
            <a:endParaRPr>
              <a:solidFill>
                <a:schemeClr val="dk1"/>
              </a:solidFill>
            </a:endParaRPr>
          </a:p>
          <a:p>
            <a:pPr indent="-190500" lvl="0" marL="171450" rtl="0" algn="l">
              <a:lnSpc>
                <a:spcPct val="114000"/>
              </a:lnSpc>
              <a:spcBef>
                <a:spcPts val="600"/>
              </a:spcBef>
              <a:spcAft>
                <a:spcPts val="0"/>
              </a:spcAft>
              <a:buClr>
                <a:schemeClr val="dk1"/>
              </a:buClr>
              <a:buSzPts val="1400"/>
              <a:buFont typeface="Arial"/>
              <a:buChar char="•"/>
            </a:pPr>
            <a:r>
              <a:rPr lang="en">
                <a:solidFill>
                  <a:schemeClr val="dk1"/>
                </a:solidFill>
              </a:rPr>
              <a:t>Temps de vérification des kits et trousses d’urgences réduit de 40 min à 4 min</a:t>
            </a:r>
            <a:endParaRPr>
              <a:solidFill>
                <a:schemeClr val="dk1"/>
              </a:solidFill>
            </a:endParaRPr>
          </a:p>
          <a:p>
            <a:pPr indent="-190500" lvl="0" marL="171450" marR="0" rtl="0" algn="l">
              <a:lnSpc>
                <a:spcPct val="114000"/>
              </a:lnSpc>
              <a:spcBef>
                <a:spcPts val="600"/>
              </a:spcBef>
              <a:spcAft>
                <a:spcPts val="0"/>
              </a:spcAft>
              <a:buClr>
                <a:schemeClr val="dk1"/>
              </a:buClr>
              <a:buSzPts val="1400"/>
              <a:buFont typeface="Arial"/>
              <a:buChar char="•"/>
            </a:pPr>
            <a:r>
              <a:rPr lang="en">
                <a:solidFill>
                  <a:schemeClr val="dk1"/>
                </a:solidFill>
              </a:rPr>
              <a:t>Éliminer</a:t>
            </a:r>
            <a:r>
              <a:rPr lang="en">
                <a:solidFill>
                  <a:schemeClr val="dk1"/>
                </a:solidFill>
              </a:rPr>
              <a:t> les papiers écrits à la main et réduire le temps de traitement</a:t>
            </a:r>
            <a:endParaRPr b="0" i="0" u="none" cap="none" strike="noStrike">
              <a:solidFill>
                <a:schemeClr val="dk1"/>
              </a:solidFill>
              <a:latin typeface="Arial"/>
              <a:ea typeface="Arial"/>
              <a:cs typeface="Arial"/>
              <a:sym typeface="Arial"/>
            </a:endParaRPr>
          </a:p>
        </p:txBody>
      </p:sp>
      <p:pic>
        <p:nvPicPr>
          <p:cNvPr id="1131" name="Google Shape;1131;p191"/>
          <p:cNvPicPr preferRelativeResize="0"/>
          <p:nvPr/>
        </p:nvPicPr>
        <p:blipFill rotWithShape="1">
          <a:blip r:embed="rId4">
            <a:alphaModFix/>
          </a:blip>
          <a:srcRect b="0" l="0" r="0" t="0"/>
          <a:stretch/>
        </p:blipFill>
        <p:spPr>
          <a:xfrm>
            <a:off x="6506350" y="1332187"/>
            <a:ext cx="2637650" cy="1978237"/>
          </a:xfrm>
          <a:prstGeom prst="rect">
            <a:avLst/>
          </a:prstGeom>
          <a:noFill/>
          <a:ln>
            <a:noFill/>
          </a:ln>
        </p:spPr>
      </p:pic>
      <p:pic>
        <p:nvPicPr>
          <p:cNvPr id="1132" name="Google Shape;1132;p191"/>
          <p:cNvPicPr preferRelativeResize="0"/>
          <p:nvPr/>
        </p:nvPicPr>
        <p:blipFill rotWithShape="1">
          <a:blip r:embed="rId5">
            <a:alphaModFix/>
          </a:blip>
          <a:srcRect b="33079" l="2246" r="11000" t="11389"/>
          <a:stretch/>
        </p:blipFill>
        <p:spPr>
          <a:xfrm>
            <a:off x="6506350" y="0"/>
            <a:ext cx="2637651" cy="1332174"/>
          </a:xfrm>
          <a:prstGeom prst="rect">
            <a:avLst/>
          </a:prstGeom>
          <a:noFill/>
          <a:ln>
            <a:noFill/>
          </a:ln>
        </p:spPr>
      </p:pic>
      <p:cxnSp>
        <p:nvCxnSpPr>
          <p:cNvPr id="1133" name="Google Shape;1133;p191"/>
          <p:cNvCxnSpPr/>
          <p:nvPr/>
        </p:nvCxnSpPr>
        <p:spPr>
          <a:xfrm flipH="1" rot="10800000">
            <a:off x="480875" y="1416725"/>
            <a:ext cx="3489600" cy="9900"/>
          </a:xfrm>
          <a:prstGeom prst="straightConnector1">
            <a:avLst/>
          </a:prstGeom>
          <a:noFill/>
          <a:ln cap="flat" cmpd="sng" w="19050">
            <a:solidFill>
              <a:srgbClr val="CC0000"/>
            </a:solidFill>
            <a:prstDash val="solid"/>
            <a:round/>
            <a:headEnd len="med" w="med" type="none"/>
            <a:tailEnd len="med" w="med" type="none"/>
          </a:ln>
        </p:spPr>
      </p:cxnSp>
      <p:sp>
        <p:nvSpPr>
          <p:cNvPr id="1134" name="Google Shape;1134;p191"/>
          <p:cNvSpPr txBox="1"/>
          <p:nvPr/>
        </p:nvSpPr>
        <p:spPr>
          <a:xfrm>
            <a:off x="609175" y="4198425"/>
            <a:ext cx="1648500" cy="53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6"/>
              </a:rPr>
              <a:t>(LINK TO VIDEO)</a:t>
            </a:r>
            <a:endParaRPr>
              <a:solidFill>
                <a:srgbClr val="1155CC"/>
              </a:solidFill>
            </a:endParaRPr>
          </a:p>
        </p:txBody>
      </p:sp>
      <p:sp>
        <p:nvSpPr>
          <p:cNvPr id="1135" name="Google Shape;1135;p191"/>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a:p>
        </p:txBody>
      </p:sp>
      <p:sp>
        <p:nvSpPr>
          <p:cNvPr id="1136" name="Google Shape;1136;p191"/>
          <p:cNvSpPr txBox="1"/>
          <p:nvPr/>
        </p:nvSpPr>
        <p:spPr>
          <a:xfrm>
            <a:off x="395600" y="127550"/>
            <a:ext cx="38895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LES APPLICATIONS DANS LA SANTÉ</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IMPLÉMENTATION DANS LES HÔPITAUX ET PHARMACIES DE CONTRÔLES DES KITS PAR RFID</a:t>
            </a:r>
            <a:endParaRPr b="1" sz="1800">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0" name="Shape 1140"/>
        <p:cNvGrpSpPr/>
        <p:nvPr/>
      </p:nvGrpSpPr>
      <p:grpSpPr>
        <a:xfrm>
          <a:off x="0" y="0"/>
          <a:ext cx="0" cy="0"/>
          <a:chOff x="0" y="0"/>
          <a:chExt cx="0" cy="0"/>
        </a:xfrm>
      </p:grpSpPr>
      <p:sp>
        <p:nvSpPr>
          <p:cNvPr id="1141" name="Google Shape;1141;p192"/>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150"/>
              <a:buFont typeface="Arial"/>
              <a:buNone/>
            </a:pPr>
            <a:r>
              <a:rPr b="0" i="0" lang="en" sz="600" u="none" cap="none" strike="noStrike">
                <a:solidFill>
                  <a:srgbClr val="FFFFFF"/>
                </a:solidFill>
                <a:latin typeface="Arial"/>
                <a:ea typeface="Arial"/>
                <a:cs typeface="Arial"/>
                <a:sym typeface="Arial"/>
              </a:rPr>
              <a:t>© Avery Dennison 2017</a:t>
            </a:r>
            <a:endParaRPr b="0" i="0" sz="1400" u="none" cap="none" strike="noStrike">
              <a:solidFill>
                <a:srgbClr val="000000"/>
              </a:solidFill>
              <a:latin typeface="Arial"/>
              <a:ea typeface="Arial"/>
              <a:cs typeface="Arial"/>
              <a:sym typeface="Arial"/>
            </a:endParaRPr>
          </a:p>
        </p:txBody>
      </p:sp>
      <p:sp>
        <p:nvSpPr>
          <p:cNvPr id="1142" name="Google Shape;1142;p192"/>
          <p:cNvSpPr/>
          <p:nvPr/>
        </p:nvSpPr>
        <p:spPr>
          <a:xfrm>
            <a:off x="-4050" y="4970600"/>
            <a:ext cx="91797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92"/>
          <p:cNvSpPr txBox="1"/>
          <p:nvPr/>
        </p:nvSpPr>
        <p:spPr>
          <a:xfrm>
            <a:off x="1151250" y="4967100"/>
            <a:ext cx="6257700" cy="176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000"/>
              <a:buFont typeface="Arial"/>
              <a:buNone/>
            </a:pPr>
            <a:r>
              <a:rPr b="0" i="0" lang="en" sz="600" u="none" cap="none" strike="noStrike">
                <a:solidFill>
                  <a:srgbClr val="FFFFFF"/>
                </a:solidFill>
                <a:latin typeface="Arial"/>
                <a:ea typeface="Arial"/>
                <a:cs typeface="Arial"/>
                <a:sym typeface="Arial"/>
              </a:rPr>
              <a:t>Avery Dennison Confidential - Not to be shared without Permission</a:t>
            </a:r>
            <a:endParaRPr b="0" i="0" sz="1000" u="none" cap="none" strike="noStrike">
              <a:solidFill>
                <a:srgbClr val="FFFFFF"/>
              </a:solidFill>
              <a:latin typeface="Arial"/>
              <a:ea typeface="Arial"/>
              <a:cs typeface="Arial"/>
              <a:sym typeface="Arial"/>
            </a:endParaRPr>
          </a:p>
        </p:txBody>
      </p:sp>
      <p:graphicFrame>
        <p:nvGraphicFramePr>
          <p:cNvPr id="1144" name="Google Shape;1144;p192"/>
          <p:cNvGraphicFramePr/>
          <p:nvPr/>
        </p:nvGraphicFramePr>
        <p:xfrm>
          <a:off x="314869" y="1991101"/>
          <a:ext cx="3000000" cy="3000000"/>
        </p:xfrm>
        <a:graphic>
          <a:graphicData uri="http://schemas.openxmlformats.org/drawingml/2006/table">
            <a:tbl>
              <a:tblPr>
                <a:noFill/>
                <a:tableStyleId>{DB20EDC3-EA91-431F-B75E-CA8669994DE5}</a:tableStyleId>
              </a:tblPr>
              <a:tblGrid>
                <a:gridCol w="861750"/>
                <a:gridCol w="1721650"/>
                <a:gridCol w="1456750"/>
                <a:gridCol w="1625900"/>
              </a:tblGrid>
              <a:tr h="503000">
                <a:tc>
                  <a:txBody>
                    <a:bodyPr/>
                    <a:lstStyle/>
                    <a:p>
                      <a:pPr indent="0" lvl="0" marL="0" marR="0" rtl="0" algn="ctr">
                        <a:lnSpc>
                          <a:spcPct val="100000"/>
                        </a:lnSpc>
                        <a:spcBef>
                          <a:spcPts val="0"/>
                        </a:spcBef>
                        <a:spcAft>
                          <a:spcPts val="0"/>
                        </a:spcAft>
                        <a:buClr>
                          <a:schemeClr val="dk1"/>
                        </a:buClr>
                        <a:buSzPts val="1100"/>
                        <a:buFont typeface="Arial"/>
                        <a:buNone/>
                      </a:pPr>
                      <a:r>
                        <a:rPr b="1" lang="en" sz="1100" u="none" cap="none" strike="noStrike">
                          <a:solidFill>
                            <a:schemeClr val="dk1"/>
                          </a:solidFill>
                        </a:rPr>
                        <a:t>AD</a:t>
                      </a:r>
                      <a:r>
                        <a:rPr b="1" lang="en" sz="1100">
                          <a:solidFill>
                            <a:schemeClr val="dk1"/>
                          </a:solidFill>
                        </a:rPr>
                        <a:t>171M5</a:t>
                      </a:r>
                      <a:endParaRPr sz="14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a:t>LIQUID &amp; GENERAL TAGGING</a:t>
                      </a:r>
                      <a:endParaRPr/>
                    </a:p>
                  </a:txBody>
                  <a:tcPr marT="82275" marB="82275" marR="91425" marL="91425" anchor="ctr">
                    <a:lnL cap="flat" cmpd="sng" w="9525">
                      <a:solidFill>
                        <a:srgbClr val="CCCCCC"/>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a:t>27</a:t>
                      </a:r>
                      <a:r>
                        <a:rPr lang="en" sz="1000" u="none" cap="none" strike="noStrike"/>
                        <a:t>mm x 14mm</a:t>
                      </a:r>
                      <a:endParaRPr sz="10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415750">
                <a:tc>
                  <a:txBody>
                    <a:bodyPr/>
                    <a:lstStyle/>
                    <a:p>
                      <a:pPr indent="0" lvl="0" marL="0" marR="0" rtl="0" algn="ctr">
                        <a:lnSpc>
                          <a:spcPct val="100000"/>
                        </a:lnSpc>
                        <a:spcBef>
                          <a:spcPts val="0"/>
                        </a:spcBef>
                        <a:spcAft>
                          <a:spcPts val="0"/>
                        </a:spcAft>
                        <a:buClr>
                          <a:schemeClr val="dk1"/>
                        </a:buClr>
                        <a:buSzPts val="1100"/>
                        <a:buFont typeface="Arial"/>
                        <a:buNone/>
                      </a:pPr>
                      <a:r>
                        <a:rPr b="1" i="0" lang="en" sz="1100" u="none" cap="none" strike="noStrike">
                          <a:solidFill>
                            <a:schemeClr val="dk1"/>
                          </a:solidFill>
                        </a:rPr>
                        <a:t>AD</a:t>
                      </a:r>
                      <a:r>
                        <a:rPr b="1" lang="en" sz="1100">
                          <a:solidFill>
                            <a:schemeClr val="dk1"/>
                          </a:solidFill>
                        </a:rPr>
                        <a:t>172U7</a:t>
                      </a:r>
                      <a:endParaRPr b="1" i="0" sz="1100" u="none" cap="none" strike="noStrike">
                        <a:solidFill>
                          <a:schemeClr val="dk1"/>
                        </a:solidFill>
                      </a:endParaRPr>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rPr>
                        <a:t>LIQUID &amp; GENERAL TAGGING</a:t>
                      </a:r>
                      <a:endParaRPr i="0" sz="1400" u="none" cap="none" strike="noStrike"/>
                    </a:p>
                  </a:txBody>
                  <a:tcPr marT="82275" marB="82275" marR="91425" marL="91425" anchor="ctr">
                    <a:lnL cap="flat" cmpd="sng" w="9525">
                      <a:solidFill>
                        <a:srgbClr val="CCCCCC"/>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a:t>22</a:t>
                      </a:r>
                      <a:r>
                        <a:rPr i="0" lang="en" sz="1000" u="none" cap="none" strike="noStrike"/>
                        <a:t>mm x </a:t>
                      </a:r>
                      <a:r>
                        <a:rPr lang="en" sz="1000"/>
                        <a:t>12.5</a:t>
                      </a:r>
                      <a:r>
                        <a:rPr i="0" lang="en" sz="1000" u="none" cap="none" strike="noStrike"/>
                        <a:t>mm</a:t>
                      </a:r>
                      <a:endParaRPr i="0" sz="10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a:t> </a:t>
                      </a:r>
                      <a:endParaRPr i="0" sz="14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94450">
                <a:tc>
                  <a:txBody>
                    <a:bodyPr/>
                    <a:lstStyle/>
                    <a:p>
                      <a:pPr indent="0" lvl="0" marL="0" marR="0" rtl="0" algn="ctr">
                        <a:lnSpc>
                          <a:spcPct val="100000"/>
                        </a:lnSpc>
                        <a:spcBef>
                          <a:spcPts val="0"/>
                        </a:spcBef>
                        <a:spcAft>
                          <a:spcPts val="0"/>
                        </a:spcAft>
                        <a:buClr>
                          <a:schemeClr val="dk1"/>
                        </a:buClr>
                        <a:buSzPts val="1100"/>
                        <a:buFont typeface="Arial"/>
                        <a:buNone/>
                      </a:pPr>
                      <a:r>
                        <a:rPr b="1" i="0" lang="en" sz="1100" u="none" cap="none" strike="noStrike">
                          <a:solidFill>
                            <a:schemeClr val="dk1"/>
                          </a:solidFill>
                        </a:rPr>
                        <a:t>AD-301r6</a:t>
                      </a:r>
                      <a:endParaRPr b="1" i="0" sz="1100" u="none" cap="none" strike="noStrike">
                        <a:solidFill>
                          <a:schemeClr val="dk1"/>
                        </a:solidFill>
                      </a:endParaRPr>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a:solidFill>
                            <a:schemeClr val="dk1"/>
                          </a:solidFill>
                        </a:rPr>
                        <a:t>GENERAL TAGGING</a:t>
                      </a:r>
                      <a:endParaRPr b="0" i="0" sz="1100" u="none" cap="none" strike="noStrike">
                        <a:solidFill>
                          <a:schemeClr val="dk1"/>
                        </a:solidFill>
                        <a:latin typeface="Arial"/>
                        <a:ea typeface="Arial"/>
                        <a:cs typeface="Arial"/>
                        <a:sym typeface="Arial"/>
                      </a:endParaRPr>
                    </a:p>
                  </a:txBody>
                  <a:tcPr marT="82275" marB="82275" marR="91425" marL="91425" anchor="ctr">
                    <a:lnL cap="flat" cmpd="sng" w="9525">
                      <a:solidFill>
                        <a:srgbClr val="CCCCCC"/>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 sz="1000"/>
                        <a:t>30mm x 15mm</a:t>
                      </a:r>
                      <a:endParaRPr sz="1000"/>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4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1145" name="Google Shape;1145;p192"/>
          <p:cNvSpPr txBox="1"/>
          <p:nvPr/>
        </p:nvSpPr>
        <p:spPr>
          <a:xfrm>
            <a:off x="428450" y="965599"/>
            <a:ext cx="5137800" cy="30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 u="none" cap="none" strike="noStrike">
                <a:solidFill>
                  <a:srgbClr val="000000"/>
                </a:solidFill>
                <a:latin typeface="Arial"/>
                <a:ea typeface="Arial"/>
                <a:cs typeface="Arial"/>
                <a:sym typeface="Arial"/>
              </a:rPr>
              <a:t>UHF INLAYS </a:t>
            </a:r>
            <a:r>
              <a:rPr lang="en"/>
              <a:t>POUR LA SANTE</a:t>
            </a:r>
            <a:endParaRPr b="0" i="0" u="none" cap="none" strike="noStrike">
              <a:solidFill>
                <a:srgbClr val="7F7F7F"/>
              </a:solidFill>
              <a:latin typeface="Arial"/>
              <a:ea typeface="Arial"/>
              <a:cs typeface="Arial"/>
              <a:sym typeface="Arial"/>
            </a:endParaRPr>
          </a:p>
        </p:txBody>
      </p:sp>
      <p:sp>
        <p:nvSpPr>
          <p:cNvPr id="1146" name="Google Shape;1146;p192"/>
          <p:cNvSpPr txBox="1"/>
          <p:nvPr/>
        </p:nvSpPr>
        <p:spPr>
          <a:xfrm>
            <a:off x="7497225" y="496507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1400" u="none" cap="none" strike="noStrike">
              <a:solidFill>
                <a:srgbClr val="000000"/>
              </a:solidFill>
              <a:latin typeface="Arial"/>
              <a:ea typeface="Arial"/>
              <a:cs typeface="Arial"/>
              <a:sym typeface="Arial"/>
            </a:endParaRPr>
          </a:p>
        </p:txBody>
      </p:sp>
      <p:pic>
        <p:nvPicPr>
          <p:cNvPr id="1147" name="Google Shape;1147;p192"/>
          <p:cNvPicPr preferRelativeResize="0"/>
          <p:nvPr/>
        </p:nvPicPr>
        <p:blipFill>
          <a:blip r:embed="rId3">
            <a:alphaModFix/>
          </a:blip>
          <a:stretch>
            <a:fillRect/>
          </a:stretch>
        </p:blipFill>
        <p:spPr>
          <a:xfrm>
            <a:off x="4697291" y="3117275"/>
            <a:ext cx="888225" cy="444100"/>
          </a:xfrm>
          <a:prstGeom prst="rect">
            <a:avLst/>
          </a:prstGeom>
          <a:noFill/>
          <a:ln>
            <a:noFill/>
          </a:ln>
        </p:spPr>
      </p:pic>
      <p:pic>
        <p:nvPicPr>
          <p:cNvPr id="1148" name="Google Shape;1148;p192"/>
          <p:cNvPicPr preferRelativeResize="0"/>
          <p:nvPr/>
        </p:nvPicPr>
        <p:blipFill rotWithShape="1">
          <a:blip r:embed="rId4">
            <a:alphaModFix/>
          </a:blip>
          <a:srcRect b="0" l="36293" r="0" t="0"/>
          <a:stretch/>
        </p:blipFill>
        <p:spPr>
          <a:xfrm>
            <a:off x="6199473" y="2373875"/>
            <a:ext cx="2940469" cy="2589150"/>
          </a:xfrm>
          <a:prstGeom prst="rect">
            <a:avLst/>
          </a:prstGeom>
          <a:noFill/>
          <a:ln>
            <a:noFill/>
          </a:ln>
        </p:spPr>
      </p:pic>
      <p:pic>
        <p:nvPicPr>
          <p:cNvPr id="1149" name="Google Shape;1149;p192"/>
          <p:cNvPicPr preferRelativeResize="0"/>
          <p:nvPr/>
        </p:nvPicPr>
        <p:blipFill rotWithShape="1">
          <a:blip r:embed="rId5">
            <a:alphaModFix/>
          </a:blip>
          <a:srcRect b="0" l="7106" r="0" t="0"/>
          <a:stretch/>
        </p:blipFill>
        <p:spPr>
          <a:xfrm>
            <a:off x="6199475" y="-2050"/>
            <a:ext cx="2940474" cy="2373886"/>
          </a:xfrm>
          <a:prstGeom prst="rect">
            <a:avLst/>
          </a:prstGeom>
          <a:noFill/>
          <a:ln>
            <a:noFill/>
          </a:ln>
        </p:spPr>
      </p:pic>
      <p:pic>
        <p:nvPicPr>
          <p:cNvPr id="1150" name="Google Shape;1150;p192"/>
          <p:cNvPicPr preferRelativeResize="0"/>
          <p:nvPr/>
        </p:nvPicPr>
        <p:blipFill rotWithShape="1">
          <a:blip r:embed="rId6">
            <a:alphaModFix/>
          </a:blip>
          <a:srcRect b="0" l="0" r="2114" t="0"/>
          <a:stretch/>
        </p:blipFill>
        <p:spPr>
          <a:xfrm>
            <a:off x="6169350" y="0"/>
            <a:ext cx="2974648" cy="4965124"/>
          </a:xfrm>
          <a:prstGeom prst="rect">
            <a:avLst/>
          </a:prstGeom>
          <a:noFill/>
          <a:ln>
            <a:noFill/>
          </a:ln>
        </p:spPr>
      </p:pic>
      <p:pic>
        <p:nvPicPr>
          <p:cNvPr descr="172u7.png" id="1151" name="Google Shape;1151;p192"/>
          <p:cNvPicPr preferRelativeResize="0"/>
          <p:nvPr/>
        </p:nvPicPr>
        <p:blipFill>
          <a:blip r:embed="rId7">
            <a:alphaModFix/>
          </a:blip>
          <a:stretch>
            <a:fillRect/>
          </a:stretch>
        </p:blipFill>
        <p:spPr>
          <a:xfrm>
            <a:off x="4896687" y="2571740"/>
            <a:ext cx="489450" cy="290950"/>
          </a:xfrm>
          <a:prstGeom prst="rect">
            <a:avLst/>
          </a:prstGeom>
          <a:noFill/>
          <a:ln>
            <a:noFill/>
          </a:ln>
        </p:spPr>
      </p:pic>
      <p:pic>
        <p:nvPicPr>
          <p:cNvPr id="1152" name="Google Shape;1152;p192"/>
          <p:cNvPicPr preferRelativeResize="0"/>
          <p:nvPr/>
        </p:nvPicPr>
        <p:blipFill>
          <a:blip r:embed="rId8">
            <a:alphaModFix/>
          </a:blip>
          <a:stretch>
            <a:fillRect/>
          </a:stretch>
        </p:blipFill>
        <p:spPr>
          <a:xfrm>
            <a:off x="4872702" y="2080875"/>
            <a:ext cx="537411" cy="290950"/>
          </a:xfrm>
          <a:prstGeom prst="rect">
            <a:avLst/>
          </a:prstGeom>
          <a:noFill/>
          <a:ln>
            <a:noFill/>
          </a:ln>
        </p:spPr>
      </p:pic>
      <p:sp>
        <p:nvSpPr>
          <p:cNvPr id="1153" name="Google Shape;1153;p192"/>
          <p:cNvSpPr txBox="1"/>
          <p:nvPr/>
        </p:nvSpPr>
        <p:spPr>
          <a:xfrm>
            <a:off x="395600" y="127550"/>
            <a:ext cx="38895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b="1" lang="en" sz="900">
                <a:solidFill>
                  <a:srgbClr val="CC0000"/>
                </a:solidFill>
                <a:latin typeface="Helvetica Neue"/>
                <a:ea typeface="Helvetica Neue"/>
                <a:cs typeface="Helvetica Neue"/>
                <a:sym typeface="Helvetica Neue"/>
              </a:rPr>
              <a:t>LES APPLICATIONS DANS LA SANTÉ</a:t>
            </a:r>
            <a:endParaRPr b="1" sz="1800">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7" name="Shape 1157"/>
        <p:cNvGrpSpPr/>
        <p:nvPr/>
      </p:nvGrpSpPr>
      <p:grpSpPr>
        <a:xfrm>
          <a:off x="0" y="0"/>
          <a:ext cx="0" cy="0"/>
          <a:chOff x="0" y="0"/>
          <a:chExt cx="0" cy="0"/>
        </a:xfrm>
      </p:grpSpPr>
      <p:sp>
        <p:nvSpPr>
          <p:cNvPr id="1158" name="Google Shape;1158;p193"/>
          <p:cNvSpPr/>
          <p:nvPr/>
        </p:nvSpPr>
        <p:spPr>
          <a:xfrm>
            <a:off x="76200" y="2039100"/>
            <a:ext cx="3109500" cy="1065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59" name="Google Shape;1159;p193"/>
          <p:cNvSpPr/>
          <p:nvPr/>
        </p:nvSpPr>
        <p:spPr>
          <a:xfrm>
            <a:off x="6153675" y="191300"/>
            <a:ext cx="2968500" cy="22026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The beginning of January is an exciting time. New resolutions are made for the coming year and new projects are planned. Our year begins with two events that ignite the passion in people of the technology world. Between the Consumer Electronics Show (CES) and National Retail Federation (NRF), innovation spreads from coast to coast.  It's a good time to spot new trends, see where products are headed and what will be shaping the technology scene for the months to come. &#10;&#10;January also marks Wiliot's second anniversary.  Birthdays are a good time to reflect back on milestones that were achieved during the year.  When Wiliot was founded our vision was to create a new class of communication devices that would power themselves, be so inexpensive that they could be disposable and produced in quantities that would eventually grow, not to billions, but to trillions.  We wanted to bring cloud connectivity to the things that were previously not yet part of the Internet of Things, such as packaging and products like clothing to which you couldn’t attach a radio.  Bluetooth was the obvious standard to start with because the infrastructure is everywhere.  Making that device using the same techniques pioneered by the RFID industry was theoretically the best way to achieve the size and cost goals. However, this would require that the entire system be shrunk from a printed circuit board crowded with chips, capacitors, a battery, and a crystal, to a single integrated circuit chip glued to an antenna.  These would be assembled in vast quantities by machines designed to perform the whole process with minimal intervention, without expensive “clean rooms”.  At the start of 2018 we had some ideas on how to do this, but no proof that it was possible. &#10;&#10;The list of design problems was even bigger than eliminating the normal components in a conventionally powered Bluetooth beacon.  How do you harvest or recycle the wasted signals from the plethora of Wi-Fi, Bluetooth and cellular products that surround us?   Those signals are a thousand times weaker than the power from a solar cell.  A solar panel would never fit into regular clothing or pill bottles, so harvesting from light or even heat wasn’t an option.   How do you run a system where the power comes and goes in intermittent waves, as it does with radio frequency energy? How do you broadcast without a drift between the transmitter and receiver, in the absence of a reliable source of timing e.g a crystal, an essential component of existing radio systems? &#10;&#10;The answers to these questions came from an agile process that is familiar to the world of software developers, where new releases are produced constantly, but foreign in the world of silicon chip fabs.  A new chip design is traditionally “taped out” and sent to a fab at a much slower pace, often once a year. The Wiliot engineers taped out five prototype chip designs last year. And each time they were bringing up the silicon, the excitement was palpable in the labs as we became aware we were establishing a series of industry firsts: like when we saw the first ARM Cortex-M micro-controller powered by RF signaling like Wi-Fi. A Micro-Controller Unit, providing a flexible framework for the development of applications and instrumenting programming sequences on the chip, running just on a few micro-watts of power; we knew then our chips were able to live, breathe and think. When the third silicon taped out came back from the fab, the question was would our new “baby” talk.  &#10;&#10;Read the full story here: www.wiliot.com/blog/demo" id="1160" name="Google Shape;1160;p193" title="Battery-Free Bluetooth Sensor Tag Demo">
            <a:hlinkClick r:id="rId5"/>
          </p:cNvPr>
          <p:cNvPicPr preferRelativeResize="0"/>
          <p:nvPr/>
        </p:nvPicPr>
        <p:blipFill>
          <a:blip r:embed="rId6">
            <a:alphaModFix/>
          </a:blip>
          <a:stretch>
            <a:fillRect/>
          </a:stretch>
        </p:blipFill>
        <p:spPr>
          <a:xfrm>
            <a:off x="6557925" y="3104400"/>
            <a:ext cx="2312400" cy="1734300"/>
          </a:xfrm>
          <a:prstGeom prst="rect">
            <a:avLst/>
          </a:prstGeom>
          <a:noFill/>
          <a:ln>
            <a:noFill/>
          </a:ln>
        </p:spPr>
      </p:pic>
      <p:pic>
        <p:nvPicPr>
          <p:cNvPr id="1161" name="Google Shape;1161;p193"/>
          <p:cNvPicPr preferRelativeResize="0"/>
          <p:nvPr/>
        </p:nvPicPr>
        <p:blipFill>
          <a:blip r:embed="rId7">
            <a:alphaModFix/>
          </a:blip>
          <a:stretch>
            <a:fillRect/>
          </a:stretch>
        </p:blipFill>
        <p:spPr>
          <a:xfrm>
            <a:off x="3274299" y="1198899"/>
            <a:ext cx="2968499" cy="2920554"/>
          </a:xfrm>
          <a:prstGeom prst="rect">
            <a:avLst/>
          </a:prstGeom>
          <a:noFill/>
          <a:ln>
            <a:noFill/>
          </a:ln>
        </p:spPr>
      </p:pic>
      <p:sp>
        <p:nvSpPr>
          <p:cNvPr id="1162" name="Google Shape;1162;p193"/>
          <p:cNvSpPr txBox="1"/>
          <p:nvPr/>
        </p:nvSpPr>
        <p:spPr>
          <a:xfrm>
            <a:off x="6789075" y="2558575"/>
            <a:ext cx="22122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Helvetica Neue"/>
                <a:ea typeface="Helvetica Neue"/>
                <a:cs typeface="Helvetica Neue"/>
                <a:sym typeface="Helvetica Neue"/>
              </a:rPr>
              <a:t>BLE (actif sans batterie)</a:t>
            </a:r>
            <a:endParaRPr>
              <a:latin typeface="Helvetica Neue"/>
              <a:ea typeface="Helvetica Neue"/>
              <a:cs typeface="Helvetica Neue"/>
              <a:sym typeface="Helvetica Neue"/>
            </a:endParaRPr>
          </a:p>
        </p:txBody>
      </p:sp>
      <p:sp>
        <p:nvSpPr>
          <p:cNvPr id="1163" name="Google Shape;1163;p193"/>
          <p:cNvSpPr txBox="1"/>
          <p:nvPr/>
        </p:nvSpPr>
        <p:spPr>
          <a:xfrm>
            <a:off x="5026525" y="76200"/>
            <a:ext cx="1980600" cy="7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Helvetica Neue"/>
                <a:ea typeface="Helvetica Neue"/>
                <a:cs typeface="Helvetica Neue"/>
                <a:sym typeface="Helvetica Neue"/>
              </a:rPr>
              <a:t>NFC, BLE, UHF (actif avec batterie)</a:t>
            </a:r>
            <a:endParaRPr>
              <a:latin typeface="Helvetica Neue"/>
              <a:ea typeface="Helvetica Neue"/>
              <a:cs typeface="Helvetica Neue"/>
              <a:sym typeface="Helvetica Neue"/>
            </a:endParaRPr>
          </a:p>
        </p:txBody>
      </p:sp>
      <p:sp>
        <p:nvSpPr>
          <p:cNvPr id="1164" name="Google Shape;1164;p193"/>
          <p:cNvSpPr txBox="1"/>
          <p:nvPr/>
        </p:nvSpPr>
        <p:spPr>
          <a:xfrm>
            <a:off x="730125" y="3237175"/>
            <a:ext cx="1605900" cy="7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Helvetica Neue"/>
                <a:ea typeface="Helvetica Neue"/>
                <a:cs typeface="Helvetica Neue"/>
                <a:sym typeface="Helvetica Neue"/>
              </a:rPr>
              <a:t>UHF (passif)</a:t>
            </a:r>
            <a:endParaRPr>
              <a:latin typeface="Helvetica Neue"/>
              <a:ea typeface="Helvetica Neue"/>
              <a:cs typeface="Helvetica Neue"/>
              <a:sym typeface="Helvetica Neue"/>
            </a:endParaRPr>
          </a:p>
        </p:txBody>
      </p:sp>
      <p:sp>
        <p:nvSpPr>
          <p:cNvPr id="1165" name="Google Shape;1165;p193"/>
          <p:cNvSpPr txBox="1"/>
          <p:nvPr/>
        </p:nvSpPr>
        <p:spPr>
          <a:xfrm>
            <a:off x="395600" y="127550"/>
            <a:ext cx="38895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LES APPLICATIONS DANS LA SANTÉ</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MESURES PHYSIQUES</a:t>
            </a:r>
            <a:endParaRPr b="1" sz="1800">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9" name="Shape 1169"/>
        <p:cNvGrpSpPr/>
        <p:nvPr/>
      </p:nvGrpSpPr>
      <p:grpSpPr>
        <a:xfrm>
          <a:off x="0" y="0"/>
          <a:ext cx="0" cy="0"/>
          <a:chOff x="0" y="0"/>
          <a:chExt cx="0" cy="0"/>
        </a:xfrm>
      </p:grpSpPr>
      <p:sp>
        <p:nvSpPr>
          <p:cNvPr id="1170" name="Google Shape;1170;p194"/>
          <p:cNvSpPr/>
          <p:nvPr/>
        </p:nvSpPr>
        <p:spPr>
          <a:xfrm>
            <a:off x="461575" y="4667800"/>
            <a:ext cx="5033700" cy="28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94"/>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94"/>
          <p:cNvSpPr txBox="1"/>
          <p:nvPr/>
        </p:nvSpPr>
        <p:spPr>
          <a:xfrm>
            <a:off x="697675" y="4083600"/>
            <a:ext cx="7662000" cy="663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rPr b="0" i="0" lang="en" sz="600" u="none" cap="none" strike="noStrike">
                <a:solidFill>
                  <a:srgbClr val="000000"/>
                </a:solidFill>
                <a:latin typeface="Arial"/>
                <a:ea typeface="Arial"/>
                <a:cs typeface="Arial"/>
                <a:sym typeface="Arial"/>
              </a:rPr>
              <a:t>© 201</a:t>
            </a:r>
            <a:r>
              <a:rPr lang="en" sz="600"/>
              <a:t>6</a:t>
            </a:r>
            <a:r>
              <a:rPr b="0" i="0" lang="en" sz="600" u="none" cap="none" strike="noStrike">
                <a:solidFill>
                  <a:srgbClr val="000000"/>
                </a:solidFill>
                <a:latin typeface="Arial"/>
                <a:ea typeface="Arial"/>
                <a:cs typeface="Arial"/>
                <a:sym typeface="Arial"/>
              </a:rPr>
              <a:t> Avery Dennison Corporation. All Rights Reserved. Avery Dennison and all other Avery Dennison brands, product names and codes are trademark or trade names of Avery Dennison Corporation.</a:t>
            </a:r>
            <a:r>
              <a:rPr lang="en" sz="600"/>
              <a:t> </a:t>
            </a:r>
            <a:r>
              <a:rPr b="0" i="0" lang="en" sz="600" u="none" cap="none" strike="noStrike">
                <a:solidFill>
                  <a:srgbClr val="000000"/>
                </a:solidFill>
                <a:latin typeface="Arial"/>
                <a:ea typeface="Arial"/>
                <a:cs typeface="Arial"/>
                <a:sym typeface="Arial"/>
              </a:rPr>
              <a:t>All other brands and product names are trademarks of their respective owners. Fortune 500 is a trademark of Time, Inc. Personal and company names and other information on samples or illustrations depicted are fictitious.</a:t>
            </a:r>
            <a:r>
              <a:rPr lang="en" sz="600"/>
              <a:t> </a:t>
            </a:r>
            <a:endParaRPr sz="600"/>
          </a:p>
          <a:p>
            <a:pPr indent="0" lvl="0" marL="0" marR="0" rtl="0" algn="l">
              <a:lnSpc>
                <a:spcPct val="115000"/>
              </a:lnSpc>
              <a:spcBef>
                <a:spcPts val="0"/>
              </a:spcBef>
              <a:spcAft>
                <a:spcPts val="0"/>
              </a:spcAft>
              <a:buClr>
                <a:srgbClr val="000000"/>
              </a:buClr>
              <a:buFont typeface="Arial"/>
              <a:buNone/>
            </a:pPr>
            <a:r>
              <a:rPr b="0" i="0" lang="en" sz="600" u="none" cap="none" strike="noStrike">
                <a:solidFill>
                  <a:srgbClr val="000000"/>
                </a:solidFill>
                <a:latin typeface="Arial"/>
                <a:ea typeface="Arial"/>
                <a:cs typeface="Arial"/>
                <a:sym typeface="Arial"/>
              </a:rPr>
              <a:t>Any resemblance to actual names and addresses is purely coincidental.</a:t>
            </a:r>
            <a:endParaRPr/>
          </a:p>
          <a:p>
            <a:pPr indent="0" lvl="0" marL="0" marR="0" rtl="0" algn="l">
              <a:lnSpc>
                <a:spcPct val="115000"/>
              </a:lnSpc>
              <a:spcBef>
                <a:spcPts val="0"/>
              </a:spcBef>
              <a:spcAft>
                <a:spcPts val="0"/>
              </a:spcAft>
              <a:buClr>
                <a:srgbClr val="000000"/>
              </a:buClr>
              <a:buFont typeface="Arial"/>
              <a:buNone/>
            </a:pPr>
            <a:r>
              <a:rPr b="0" i="0" lang="en" sz="600" u="none" cap="none" strike="noStrike">
                <a:solidFill>
                  <a:srgbClr val="000000"/>
                </a:solidFill>
                <a:latin typeface="Arial"/>
                <a:ea typeface="Arial"/>
                <a:cs typeface="Arial"/>
                <a:sym typeface="Arial"/>
              </a:rPr>
              <a:t>This presentation is intended solely for use by Avery Dennison employees and select customers and may not be copied, disclosed or disseminated, in whole or in part, to any other person without the express consent</a:t>
            </a:r>
            <a:br>
              <a:rPr lang="en" sz="600"/>
            </a:br>
            <a:r>
              <a:rPr b="0" i="0" lang="en" sz="600" u="none" cap="none" strike="noStrike">
                <a:solidFill>
                  <a:srgbClr val="000000"/>
                </a:solidFill>
                <a:latin typeface="Arial"/>
                <a:ea typeface="Arial"/>
                <a:cs typeface="Arial"/>
                <a:sym typeface="Arial"/>
              </a:rPr>
              <a:t>of Avery Dennison. </a:t>
            </a:r>
            <a:endParaRPr/>
          </a:p>
          <a:p>
            <a:pPr indent="0" lvl="0" marL="0" marR="0" rtl="0" algn="l">
              <a:lnSpc>
                <a:spcPct val="115000"/>
              </a:lnSpc>
              <a:spcBef>
                <a:spcPts val="0"/>
              </a:spcBef>
              <a:spcAft>
                <a:spcPts val="0"/>
              </a:spcAft>
              <a:buClr>
                <a:srgbClr val="000000"/>
              </a:buClr>
              <a:buFont typeface="Arial"/>
              <a:buNone/>
            </a:pPr>
            <a:r>
              <a:t/>
            </a:r>
            <a:endParaRPr b="0" i="0" sz="600" u="none" cap="none" strike="noStrike">
              <a:solidFill>
                <a:srgbClr val="000000"/>
              </a:solidFill>
              <a:latin typeface="Arial"/>
              <a:ea typeface="Arial"/>
              <a:cs typeface="Arial"/>
              <a:sym typeface="Arial"/>
            </a:endParaRPr>
          </a:p>
        </p:txBody>
      </p:sp>
      <p:grpSp>
        <p:nvGrpSpPr>
          <p:cNvPr id="1173" name="Google Shape;1173;p194"/>
          <p:cNvGrpSpPr/>
          <p:nvPr/>
        </p:nvGrpSpPr>
        <p:grpSpPr>
          <a:xfrm>
            <a:off x="6764700" y="3152325"/>
            <a:ext cx="1897200" cy="670475"/>
            <a:chOff x="6764700" y="2534875"/>
            <a:chExt cx="1897200" cy="670475"/>
          </a:xfrm>
        </p:grpSpPr>
        <p:sp>
          <p:nvSpPr>
            <p:cNvPr id="1174" name="Google Shape;1174;p194"/>
            <p:cNvSpPr txBox="1"/>
            <p:nvPr/>
          </p:nvSpPr>
          <p:spPr>
            <a:xfrm>
              <a:off x="6764700" y="2534875"/>
              <a:ext cx="1897200" cy="4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0" i="0" lang="en" sz="1100" u="none" cap="none" strike="noStrike">
                  <a:solidFill>
                    <a:srgbClr val="000000"/>
                  </a:solidFill>
                  <a:latin typeface="Arial"/>
                  <a:ea typeface="Arial"/>
                  <a:cs typeface="Arial"/>
                  <a:sym typeface="Arial"/>
                </a:rPr>
                <a:t>averydennison.com/r</a:t>
              </a:r>
              <a:r>
                <a:rPr lang="en" sz="1100"/>
                <a:t>fid</a:t>
              </a:r>
              <a:endParaRPr sz="1100"/>
            </a:p>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1175" name="Google Shape;1175;p194"/>
            <p:cNvPicPr preferRelativeResize="0"/>
            <p:nvPr/>
          </p:nvPicPr>
          <p:blipFill rotWithShape="1">
            <a:blip r:embed="rId3">
              <a:alphaModFix/>
            </a:blip>
            <a:srcRect b="0" l="0" r="49992" t="0"/>
            <a:stretch/>
          </p:blipFill>
          <p:spPr>
            <a:xfrm>
              <a:off x="6849575" y="2906400"/>
              <a:ext cx="741475" cy="298950"/>
            </a:xfrm>
            <a:prstGeom prst="rect">
              <a:avLst/>
            </a:prstGeom>
            <a:noFill/>
            <a:ln>
              <a:noFill/>
            </a:ln>
          </p:spPr>
        </p:pic>
      </p:grpSp>
      <p:pic>
        <p:nvPicPr>
          <p:cNvPr id="1176" name="Google Shape;1176;p194"/>
          <p:cNvPicPr preferRelativeResize="0"/>
          <p:nvPr/>
        </p:nvPicPr>
        <p:blipFill>
          <a:blip r:embed="rId4">
            <a:alphaModFix/>
          </a:blip>
          <a:stretch>
            <a:fillRect/>
          </a:stretch>
        </p:blipFill>
        <p:spPr>
          <a:xfrm>
            <a:off x="768550" y="428750"/>
            <a:ext cx="1222951" cy="323649"/>
          </a:xfrm>
          <a:prstGeom prst="rect">
            <a:avLst/>
          </a:prstGeom>
          <a:noFill/>
          <a:ln>
            <a:noFill/>
          </a:ln>
        </p:spPr>
      </p:pic>
      <p:sp>
        <p:nvSpPr>
          <p:cNvPr id="1177" name="Google Shape;1177;p194"/>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2018</a:t>
            </a:r>
            <a:endParaRPr sz="6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5" name="Shape 835"/>
        <p:cNvGrpSpPr/>
        <p:nvPr/>
      </p:nvGrpSpPr>
      <p:grpSpPr>
        <a:xfrm>
          <a:off x="0" y="0"/>
          <a:ext cx="0" cy="0"/>
          <a:chOff x="0" y="0"/>
          <a:chExt cx="0" cy="0"/>
        </a:xfrm>
      </p:grpSpPr>
      <p:sp>
        <p:nvSpPr>
          <p:cNvPr id="836" name="Google Shape;836;p168"/>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68"/>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838" name="Google Shape;838;p168"/>
          <p:cNvSpPr/>
          <p:nvPr/>
        </p:nvSpPr>
        <p:spPr>
          <a:xfrm>
            <a:off x="437550" y="455400"/>
            <a:ext cx="8268900" cy="4232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68"/>
          <p:cNvSpPr txBox="1"/>
          <p:nvPr/>
        </p:nvSpPr>
        <p:spPr>
          <a:xfrm>
            <a:off x="2614500" y="2071400"/>
            <a:ext cx="3882600" cy="115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a:solidFill>
                  <a:srgbClr val="2A2A2A"/>
                </a:solidFill>
                <a:latin typeface="Proxima Nova"/>
                <a:ea typeface="Proxima Nova"/>
                <a:cs typeface="Proxima Nova"/>
                <a:sym typeface="Proxima Nova"/>
              </a:rPr>
              <a:t>L'identité</a:t>
            </a:r>
            <a:r>
              <a:rPr b="1" lang="en" sz="2400">
                <a:solidFill>
                  <a:srgbClr val="2A2A2A"/>
                </a:solidFill>
                <a:latin typeface="Proxima Nova"/>
                <a:ea typeface="Proxima Nova"/>
                <a:cs typeface="Proxima Nova"/>
                <a:sym typeface="Proxima Nova"/>
              </a:rPr>
              <a:t> </a:t>
            </a:r>
            <a:r>
              <a:rPr b="1" lang="en" sz="2400">
                <a:solidFill>
                  <a:srgbClr val="2A2A2A"/>
                </a:solidFill>
                <a:latin typeface="Proxima Nova"/>
                <a:ea typeface="Proxima Nova"/>
                <a:cs typeface="Proxima Nova"/>
                <a:sym typeface="Proxima Nova"/>
              </a:rPr>
              <a:t>digitale</a:t>
            </a:r>
            <a:r>
              <a:rPr b="1" lang="en" sz="2400">
                <a:solidFill>
                  <a:srgbClr val="2A2A2A"/>
                </a:solidFill>
                <a:latin typeface="Proxima Nova"/>
                <a:ea typeface="Proxima Nova"/>
                <a:cs typeface="Proxima Nova"/>
                <a:sym typeface="Proxima Nova"/>
              </a:rPr>
              <a:t> signifie que les produits ont une empreinte</a:t>
            </a:r>
            <a:r>
              <a:rPr b="1" lang="en" sz="2400">
                <a:solidFill>
                  <a:srgbClr val="2A2A2A"/>
                </a:solidFill>
                <a:latin typeface="Proxima Nova"/>
                <a:ea typeface="Proxima Nova"/>
                <a:cs typeface="Proxima Nova"/>
                <a:sym typeface="Proxima Nova"/>
              </a:rPr>
              <a:t>.</a:t>
            </a:r>
            <a:endParaRPr b="1" sz="2400">
              <a:solidFill>
                <a:srgbClr val="2A2A2A"/>
              </a:solidFill>
              <a:latin typeface="Proxima Nova"/>
              <a:ea typeface="Proxima Nova"/>
              <a:cs typeface="Proxima Nova"/>
              <a:sym typeface="Proxima Nova"/>
            </a:endParaRPr>
          </a:p>
        </p:txBody>
      </p:sp>
      <p:sp>
        <p:nvSpPr>
          <p:cNvPr id="840" name="Google Shape;840;p168"/>
          <p:cNvSpPr txBox="1"/>
          <p:nvPr/>
        </p:nvSpPr>
        <p:spPr>
          <a:xfrm>
            <a:off x="3124775" y="1561725"/>
            <a:ext cx="2862000" cy="312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800">
                <a:solidFill>
                  <a:srgbClr val="2A2A2A"/>
                </a:solidFill>
                <a:latin typeface="Pathway Gothic One"/>
                <a:ea typeface="Pathway Gothic One"/>
                <a:cs typeface="Pathway Gothic One"/>
                <a:sym typeface="Pathway Gothic One"/>
              </a:rPr>
              <a:t>AUJOURD’HUI</a:t>
            </a:r>
            <a:endParaRPr b="1" sz="1800">
              <a:solidFill>
                <a:srgbClr val="2A2A2A"/>
              </a:solidFill>
              <a:latin typeface="Pathway Gothic One"/>
              <a:ea typeface="Pathway Gothic One"/>
              <a:cs typeface="Pathway Gothic One"/>
              <a:sym typeface="Pathway Gothic On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4" name="Shape 844"/>
        <p:cNvGrpSpPr/>
        <p:nvPr/>
      </p:nvGrpSpPr>
      <p:grpSpPr>
        <a:xfrm>
          <a:off x="0" y="0"/>
          <a:ext cx="0" cy="0"/>
          <a:chOff x="0" y="0"/>
          <a:chExt cx="0" cy="0"/>
        </a:xfrm>
      </p:grpSpPr>
      <p:sp>
        <p:nvSpPr>
          <p:cNvPr id="845" name="Google Shape;845;p169"/>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69"/>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847" name="Google Shape;847;p169"/>
          <p:cNvSpPr/>
          <p:nvPr/>
        </p:nvSpPr>
        <p:spPr>
          <a:xfrm>
            <a:off x="437550" y="455400"/>
            <a:ext cx="8268900" cy="4232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69"/>
          <p:cNvSpPr txBox="1"/>
          <p:nvPr/>
        </p:nvSpPr>
        <p:spPr>
          <a:xfrm>
            <a:off x="2072875" y="2071400"/>
            <a:ext cx="4922400" cy="115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a:solidFill>
                  <a:srgbClr val="FFFFFF"/>
                </a:solidFill>
                <a:latin typeface="Proxima Nova"/>
                <a:ea typeface="Proxima Nova"/>
                <a:cs typeface="Proxima Nova"/>
                <a:sym typeface="Proxima Nova"/>
              </a:rPr>
              <a:t>Les produits auront plus qu’une empreinte, ils auront un </a:t>
            </a:r>
            <a:r>
              <a:rPr b="1" lang="en" sz="2400" u="sng">
                <a:solidFill>
                  <a:srgbClr val="FFFFFF"/>
                </a:solidFill>
                <a:latin typeface="Proxima Nova"/>
                <a:ea typeface="Proxima Nova"/>
                <a:cs typeface="Proxima Nova"/>
                <a:sym typeface="Proxima Nova"/>
              </a:rPr>
              <a:t>certificat de naissance</a:t>
            </a:r>
            <a:r>
              <a:rPr b="1" lang="en" sz="2400">
                <a:solidFill>
                  <a:srgbClr val="FFFFFF"/>
                </a:solidFill>
                <a:latin typeface="Proxima Nova"/>
                <a:ea typeface="Proxima Nova"/>
                <a:cs typeface="Proxima Nova"/>
                <a:sym typeface="Proxima Nova"/>
              </a:rPr>
              <a:t> et une </a:t>
            </a:r>
            <a:r>
              <a:rPr b="1" lang="en" sz="2400" u="sng">
                <a:solidFill>
                  <a:srgbClr val="FFFFFF"/>
                </a:solidFill>
                <a:latin typeface="Proxima Nova"/>
                <a:ea typeface="Proxima Nova"/>
                <a:cs typeface="Proxima Nova"/>
                <a:sym typeface="Proxima Nova"/>
              </a:rPr>
              <a:t>vie digitale</a:t>
            </a:r>
            <a:r>
              <a:rPr b="1" lang="en" sz="2400">
                <a:solidFill>
                  <a:srgbClr val="FFFFFF"/>
                </a:solidFill>
                <a:latin typeface="Proxima Nova"/>
                <a:ea typeface="Proxima Nova"/>
                <a:cs typeface="Proxima Nova"/>
                <a:sym typeface="Proxima Nova"/>
              </a:rPr>
              <a:t> !</a:t>
            </a:r>
            <a:endParaRPr b="1" sz="2400">
              <a:solidFill>
                <a:srgbClr val="FFFFFF"/>
              </a:solidFill>
              <a:latin typeface="Proxima Nova"/>
              <a:ea typeface="Proxima Nova"/>
              <a:cs typeface="Proxima Nova"/>
              <a:sym typeface="Proxima Nova"/>
            </a:endParaRPr>
          </a:p>
        </p:txBody>
      </p:sp>
      <p:sp>
        <p:nvSpPr>
          <p:cNvPr id="849" name="Google Shape;849;p169"/>
          <p:cNvSpPr txBox="1"/>
          <p:nvPr/>
        </p:nvSpPr>
        <p:spPr>
          <a:xfrm>
            <a:off x="3124775" y="1561725"/>
            <a:ext cx="2862000" cy="312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800" u="sng">
                <a:solidFill>
                  <a:srgbClr val="0097A7"/>
                </a:solidFill>
                <a:latin typeface="Pathway Gothic One"/>
                <a:ea typeface="Pathway Gothic One"/>
                <a:cs typeface="Pathway Gothic One"/>
                <a:sym typeface="Pathway Gothic One"/>
                <a:hlinkClick r:id="rId3"/>
              </a:rPr>
              <a:t>DEMAIN</a:t>
            </a:r>
            <a:endParaRPr b="1" sz="1800">
              <a:solidFill>
                <a:srgbClr val="FFFFFF"/>
              </a:solidFill>
              <a:latin typeface="Pathway Gothic One"/>
              <a:ea typeface="Pathway Gothic One"/>
              <a:cs typeface="Pathway Gothic One"/>
              <a:sym typeface="Pathway Gothic On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3" name="Shape 853"/>
        <p:cNvGrpSpPr/>
        <p:nvPr/>
      </p:nvGrpSpPr>
      <p:grpSpPr>
        <a:xfrm>
          <a:off x="0" y="0"/>
          <a:ext cx="0" cy="0"/>
          <a:chOff x="0" y="0"/>
          <a:chExt cx="0" cy="0"/>
        </a:xfrm>
      </p:grpSpPr>
      <p:sp>
        <p:nvSpPr>
          <p:cNvPr id="854" name="Google Shape;854;p170"/>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70"/>
          <p:cNvSpPr txBox="1"/>
          <p:nvPr>
            <p:ph type="title"/>
          </p:nvPr>
        </p:nvSpPr>
        <p:spPr>
          <a:xfrm>
            <a:off x="609600" y="205972"/>
            <a:ext cx="6781800" cy="740400"/>
          </a:xfrm>
          <a:prstGeom prst="rect">
            <a:avLst/>
          </a:prstGeom>
          <a:noFill/>
          <a:ln>
            <a:noFill/>
          </a:ln>
        </p:spPr>
        <p:txBody>
          <a:bodyPr anchorCtr="0" anchor="t" bIns="0" lIns="0" spcFirstLastPara="1" rIns="0" wrap="square" tIns="45700">
            <a:noAutofit/>
          </a:bodyPr>
          <a:lstStyle/>
          <a:p>
            <a:pPr indent="0" lvl="0" marL="0" marR="0" rtl="0" algn="l">
              <a:spcBef>
                <a:spcPts val="0"/>
              </a:spcBef>
              <a:spcAft>
                <a:spcPts val="0"/>
              </a:spcAft>
              <a:buClr>
                <a:srgbClr val="4C4C4C"/>
              </a:buClr>
              <a:buFont typeface="Helvetica Neue"/>
              <a:buNone/>
            </a:pPr>
            <a:r>
              <a:rPr lang="en" sz="1800"/>
              <a:t>La </a:t>
            </a:r>
            <a:r>
              <a:rPr lang="en" sz="1800"/>
              <a:t>R</a:t>
            </a:r>
            <a:r>
              <a:rPr lang="en" sz="1800"/>
              <a:t>FID </a:t>
            </a:r>
            <a:r>
              <a:rPr lang="en" sz="1800"/>
              <a:t>après</a:t>
            </a:r>
            <a:r>
              <a:rPr lang="en" sz="1800"/>
              <a:t> le </a:t>
            </a:r>
            <a:r>
              <a:rPr lang="en" sz="1800"/>
              <a:t>textile</a:t>
            </a:r>
            <a:endParaRPr sz="1800"/>
          </a:p>
          <a:p>
            <a:pPr indent="0" lvl="0" marL="0" marR="0" rtl="0" algn="l">
              <a:spcBef>
                <a:spcPts val="0"/>
              </a:spcBef>
              <a:spcAft>
                <a:spcPts val="0"/>
              </a:spcAft>
              <a:buClr>
                <a:srgbClr val="4C4C4C"/>
              </a:buClr>
              <a:buFont typeface="Helvetica Neue"/>
              <a:buNone/>
            </a:pPr>
            <a:r>
              <a:rPr lang="en" sz="1800">
                <a:solidFill>
                  <a:srgbClr val="C21420"/>
                </a:solidFill>
              </a:rPr>
              <a:t>Opportunités pour les imprimeurs</a:t>
            </a:r>
            <a:endParaRPr sz="1800">
              <a:solidFill>
                <a:srgbClr val="C21420"/>
              </a:solidFill>
            </a:endParaRPr>
          </a:p>
          <a:p>
            <a:pPr indent="0" lvl="0" marL="0" marR="0" rtl="0" algn="l">
              <a:spcBef>
                <a:spcPts val="0"/>
              </a:spcBef>
              <a:spcAft>
                <a:spcPts val="0"/>
              </a:spcAft>
              <a:buClr>
                <a:srgbClr val="4C4C4C"/>
              </a:buClr>
              <a:buFont typeface="Helvetica Neue"/>
              <a:buNone/>
            </a:pPr>
            <a:r>
              <a:rPr b="1" i="0" lang="en" sz="2400" u="none" cap="none" strike="noStrike">
                <a:solidFill>
                  <a:srgbClr val="FF0000"/>
                </a:solidFill>
                <a:latin typeface="Helvetica Neue"/>
                <a:ea typeface="Helvetica Neue"/>
                <a:cs typeface="Helvetica Neue"/>
                <a:sym typeface="Helvetica Neue"/>
              </a:rPr>
              <a:t> </a:t>
            </a:r>
            <a:endParaRPr/>
          </a:p>
        </p:txBody>
      </p:sp>
      <p:pic>
        <p:nvPicPr>
          <p:cNvPr id="856" name="Google Shape;856;p170"/>
          <p:cNvPicPr preferRelativeResize="0"/>
          <p:nvPr/>
        </p:nvPicPr>
        <p:blipFill rotWithShape="1">
          <a:blip r:embed="rId3">
            <a:alphaModFix/>
          </a:blip>
          <a:srcRect b="30093" l="16891" r="13251" t="12464"/>
          <a:stretch/>
        </p:blipFill>
        <p:spPr>
          <a:xfrm>
            <a:off x="5287112" y="2073961"/>
            <a:ext cx="2150623" cy="1178825"/>
          </a:xfrm>
          <a:prstGeom prst="rect">
            <a:avLst/>
          </a:prstGeom>
          <a:noFill/>
          <a:ln>
            <a:noFill/>
          </a:ln>
        </p:spPr>
      </p:pic>
      <p:pic>
        <p:nvPicPr>
          <p:cNvPr descr="shutterstock_100205036.jpg" id="857" name="Google Shape;857;p170"/>
          <p:cNvPicPr preferRelativeResize="0"/>
          <p:nvPr/>
        </p:nvPicPr>
        <p:blipFill>
          <a:blip r:embed="rId4">
            <a:alphaModFix/>
          </a:blip>
          <a:stretch>
            <a:fillRect/>
          </a:stretch>
        </p:blipFill>
        <p:spPr>
          <a:xfrm>
            <a:off x="1484887" y="2073961"/>
            <a:ext cx="2015227" cy="1178826"/>
          </a:xfrm>
          <a:prstGeom prst="rect">
            <a:avLst/>
          </a:prstGeom>
          <a:noFill/>
          <a:ln>
            <a:noFill/>
          </a:ln>
        </p:spPr>
      </p:pic>
      <p:pic>
        <p:nvPicPr>
          <p:cNvPr descr="shutterstock_99299438.jpg" id="858" name="Google Shape;858;p170"/>
          <p:cNvPicPr preferRelativeResize="0"/>
          <p:nvPr/>
        </p:nvPicPr>
        <p:blipFill>
          <a:blip r:embed="rId5">
            <a:alphaModFix/>
          </a:blip>
          <a:stretch>
            <a:fillRect/>
          </a:stretch>
        </p:blipFill>
        <p:spPr>
          <a:xfrm>
            <a:off x="3569362" y="2072961"/>
            <a:ext cx="1648502" cy="1180832"/>
          </a:xfrm>
          <a:prstGeom prst="rect">
            <a:avLst/>
          </a:prstGeom>
          <a:noFill/>
          <a:ln>
            <a:noFill/>
          </a:ln>
        </p:spPr>
      </p:pic>
      <p:pic>
        <p:nvPicPr>
          <p:cNvPr id="859" name="Google Shape;859;p170"/>
          <p:cNvPicPr preferRelativeResize="0"/>
          <p:nvPr/>
        </p:nvPicPr>
        <p:blipFill rotWithShape="1">
          <a:blip r:embed="rId6">
            <a:alphaModFix/>
          </a:blip>
          <a:srcRect b="2606" l="2496" r="0" t="5304"/>
          <a:stretch/>
        </p:blipFill>
        <p:spPr>
          <a:xfrm>
            <a:off x="6178262" y="3354324"/>
            <a:ext cx="1876276" cy="1180824"/>
          </a:xfrm>
          <a:prstGeom prst="rect">
            <a:avLst/>
          </a:prstGeom>
          <a:noFill/>
          <a:ln>
            <a:noFill/>
          </a:ln>
        </p:spPr>
      </p:pic>
      <p:pic>
        <p:nvPicPr>
          <p:cNvPr descr="shutterstock_445895437 (1).jpg" id="860" name="Google Shape;860;p170"/>
          <p:cNvPicPr preferRelativeResize="0"/>
          <p:nvPr/>
        </p:nvPicPr>
        <p:blipFill rotWithShape="1">
          <a:blip r:embed="rId7">
            <a:alphaModFix/>
          </a:blip>
          <a:srcRect b="49451" l="0" r="0" t="0"/>
          <a:stretch/>
        </p:blipFill>
        <p:spPr>
          <a:xfrm>
            <a:off x="2723012" y="3354336"/>
            <a:ext cx="1606970" cy="1216952"/>
          </a:xfrm>
          <a:prstGeom prst="rect">
            <a:avLst/>
          </a:prstGeom>
          <a:noFill/>
          <a:ln>
            <a:noFill/>
          </a:ln>
        </p:spPr>
      </p:pic>
      <p:pic>
        <p:nvPicPr>
          <p:cNvPr descr="070416_AveryDennison13810.jpg" id="861" name="Google Shape;861;p170"/>
          <p:cNvPicPr preferRelativeResize="0"/>
          <p:nvPr/>
        </p:nvPicPr>
        <p:blipFill rotWithShape="1">
          <a:blip r:embed="rId8">
            <a:alphaModFix/>
          </a:blip>
          <a:srcRect b="6951" l="0" r="31469" t="24489"/>
          <a:stretch/>
        </p:blipFill>
        <p:spPr>
          <a:xfrm>
            <a:off x="4443100" y="3354336"/>
            <a:ext cx="1622031" cy="1216950"/>
          </a:xfrm>
          <a:prstGeom prst="rect">
            <a:avLst/>
          </a:prstGeom>
          <a:noFill/>
          <a:ln>
            <a:noFill/>
          </a:ln>
        </p:spPr>
      </p:pic>
      <p:pic>
        <p:nvPicPr>
          <p:cNvPr id="862" name="Google Shape;862;p170"/>
          <p:cNvPicPr preferRelativeResize="0"/>
          <p:nvPr/>
        </p:nvPicPr>
        <p:blipFill rotWithShape="1">
          <a:blip r:embed="rId9">
            <a:alphaModFix/>
          </a:blip>
          <a:srcRect b="16305" l="20499" r="26858" t="20785"/>
          <a:stretch/>
        </p:blipFill>
        <p:spPr>
          <a:xfrm>
            <a:off x="1089450" y="3354338"/>
            <a:ext cx="1520425" cy="1216946"/>
          </a:xfrm>
          <a:prstGeom prst="rect">
            <a:avLst/>
          </a:prstGeom>
          <a:noFill/>
          <a:ln>
            <a:noFill/>
          </a:ln>
        </p:spPr>
      </p:pic>
      <p:sp>
        <p:nvSpPr>
          <p:cNvPr id="863" name="Google Shape;863;p170"/>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864" name="Google Shape;864;p170"/>
          <p:cNvSpPr txBox="1"/>
          <p:nvPr/>
        </p:nvSpPr>
        <p:spPr>
          <a:xfrm>
            <a:off x="549750" y="946375"/>
            <a:ext cx="7504800" cy="81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La RFID est en train de transformer </a:t>
            </a:r>
            <a:r>
              <a:rPr lang="en">
                <a:solidFill>
                  <a:schemeClr val="dk1"/>
                </a:solidFill>
              </a:rPr>
              <a:t>profondément</a:t>
            </a:r>
            <a:r>
              <a:rPr lang="en">
                <a:solidFill>
                  <a:schemeClr val="dk1"/>
                </a:solidFill>
              </a:rPr>
              <a:t> les industries que nous servons et s’ouvre à une multitude </a:t>
            </a:r>
            <a:r>
              <a:rPr lang="en">
                <a:solidFill>
                  <a:schemeClr val="dk1"/>
                </a:solidFill>
              </a:rPr>
              <a:t>d'opportunités sur des </a:t>
            </a:r>
            <a:r>
              <a:rPr lang="en">
                <a:solidFill>
                  <a:schemeClr val="dk1"/>
                </a:solidFill>
              </a:rPr>
              <a:t>marchés émergents </a:t>
            </a:r>
            <a:r>
              <a:rPr lang="en">
                <a:solidFill>
                  <a:schemeClr val="dk1"/>
                </a:solidFill>
              </a:rPr>
              <a:t>pour d</a:t>
            </a:r>
            <a:r>
              <a:rPr lang="en">
                <a:solidFill>
                  <a:schemeClr val="dk1"/>
                </a:solidFill>
              </a:rPr>
              <a:t>es étiquettes intelligentes.</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pic>
        <p:nvPicPr>
          <p:cNvPr descr="shutterstock_99299438 (RGB).jpg" id="869" name="Google Shape;869;p171"/>
          <p:cNvPicPr preferRelativeResize="0"/>
          <p:nvPr/>
        </p:nvPicPr>
        <p:blipFill rotWithShape="1">
          <a:blip r:embed="rId3">
            <a:alphaModFix amt="84000"/>
          </a:blip>
          <a:srcRect b="1337" l="878" r="453" t="32097"/>
          <a:stretch/>
        </p:blipFill>
        <p:spPr>
          <a:xfrm>
            <a:off x="0" y="0"/>
            <a:ext cx="9143999" cy="5143501"/>
          </a:xfrm>
          <a:prstGeom prst="rect">
            <a:avLst/>
          </a:prstGeom>
          <a:noFill/>
          <a:ln>
            <a:noFill/>
          </a:ln>
        </p:spPr>
      </p:pic>
      <p:sp>
        <p:nvSpPr>
          <p:cNvPr id="870" name="Google Shape;870;p171"/>
          <p:cNvSpPr/>
          <p:nvPr/>
        </p:nvSpPr>
        <p:spPr>
          <a:xfrm>
            <a:off x="0" y="0"/>
            <a:ext cx="9130200" cy="5143500"/>
          </a:xfrm>
          <a:prstGeom prst="rect">
            <a:avLst/>
          </a:prstGeom>
          <a:solidFill>
            <a:srgbClr val="000000">
              <a:alpha val="2854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71"/>
          <p:cNvSpPr/>
          <p:nvPr/>
        </p:nvSpPr>
        <p:spPr>
          <a:xfrm>
            <a:off x="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71"/>
          <p:cNvSpPr txBox="1"/>
          <p:nvPr/>
        </p:nvSpPr>
        <p:spPr>
          <a:xfrm>
            <a:off x="2102275" y="2229225"/>
            <a:ext cx="53472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solidFill>
                  <a:srgbClr val="FFFFFF"/>
                </a:solidFill>
              </a:rPr>
              <a:t>APPLICATIONS RFID DANS L’AVIATION</a:t>
            </a:r>
            <a:endParaRPr sz="3000">
              <a:solidFill>
                <a:srgbClr val="FFFFFF"/>
              </a:solidFill>
            </a:endParaRPr>
          </a:p>
        </p:txBody>
      </p:sp>
      <p:sp>
        <p:nvSpPr>
          <p:cNvPr id="873" name="Google Shape;873;p171"/>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7" name="Shape 877"/>
        <p:cNvGrpSpPr/>
        <p:nvPr/>
      </p:nvGrpSpPr>
      <p:grpSpPr>
        <a:xfrm>
          <a:off x="0" y="0"/>
          <a:ext cx="0" cy="0"/>
          <a:chOff x="0" y="0"/>
          <a:chExt cx="0" cy="0"/>
        </a:xfrm>
      </p:grpSpPr>
      <p:sp>
        <p:nvSpPr>
          <p:cNvPr id="878" name="Google Shape;878;p172"/>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172"/>
          <p:cNvSpPr/>
          <p:nvPr/>
        </p:nvSpPr>
        <p:spPr>
          <a:xfrm>
            <a:off x="352250" y="1470750"/>
            <a:ext cx="4914900" cy="2323500"/>
          </a:xfrm>
          <a:prstGeom prst="rect">
            <a:avLst/>
          </a:prstGeom>
          <a:noFill/>
          <a:ln cap="flat" cmpd="sng" w="9525">
            <a:solidFill>
              <a:srgbClr val="666666"/>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880" name="Google Shape;880;p172"/>
          <p:cNvSpPr txBox="1"/>
          <p:nvPr/>
        </p:nvSpPr>
        <p:spPr>
          <a:xfrm>
            <a:off x="551325" y="1515100"/>
            <a:ext cx="4604400" cy="212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lang="en">
                <a:solidFill>
                  <a:srgbClr val="CC0000"/>
                </a:solidFill>
              </a:rPr>
              <a:t>Le Challenge</a:t>
            </a:r>
            <a:endParaRPr b="1"/>
          </a:p>
          <a:p>
            <a:pPr indent="0" lvl="0" marL="0" marR="0" rtl="0" algn="l">
              <a:lnSpc>
                <a:spcPct val="100000"/>
              </a:lnSpc>
              <a:spcBef>
                <a:spcPts val="0"/>
              </a:spcBef>
              <a:spcAft>
                <a:spcPts val="0"/>
              </a:spcAft>
              <a:buClr>
                <a:srgbClr val="000000"/>
              </a:buClr>
              <a:buFont typeface="Arial"/>
              <a:buNone/>
            </a:pPr>
            <a:r>
              <a:t/>
            </a:r>
            <a:endParaRPr/>
          </a:p>
          <a:p>
            <a:pPr indent="0" lvl="0" marL="0" rtl="0" algn="l">
              <a:lnSpc>
                <a:spcPct val="150000"/>
              </a:lnSpc>
              <a:spcBef>
                <a:spcPts val="0"/>
              </a:spcBef>
              <a:spcAft>
                <a:spcPts val="0"/>
              </a:spcAft>
              <a:buNone/>
            </a:pPr>
            <a:r>
              <a:rPr lang="en"/>
              <a:t>- Suivi annuel de plus de 180 millions de bagages</a:t>
            </a:r>
            <a:endParaRPr/>
          </a:p>
          <a:p>
            <a:pPr indent="0" lvl="0" marL="0" rtl="0" algn="l">
              <a:lnSpc>
                <a:spcPct val="150000"/>
              </a:lnSpc>
              <a:spcBef>
                <a:spcPts val="0"/>
              </a:spcBef>
              <a:spcAft>
                <a:spcPts val="0"/>
              </a:spcAft>
              <a:buClr>
                <a:schemeClr val="dk1"/>
              </a:buClr>
              <a:buFont typeface="Arial"/>
              <a:buNone/>
            </a:pPr>
            <a:r>
              <a:rPr lang="en"/>
              <a:t>- Le coût d’un bagage perdu est de 100</a:t>
            </a:r>
            <a:r>
              <a:rPr lang="en">
                <a:solidFill>
                  <a:schemeClr val="dk1"/>
                </a:solidFill>
              </a:rPr>
              <a:t>$</a:t>
            </a:r>
            <a:r>
              <a:rPr lang="en"/>
              <a:t> (en 2020, les bagages perdus pourraient coûter $2.7 Milliards)</a:t>
            </a:r>
            <a:endParaRPr/>
          </a:p>
          <a:p>
            <a:pPr indent="0" lvl="0" marL="0" marR="0" rtl="0" algn="l">
              <a:lnSpc>
                <a:spcPct val="150000"/>
              </a:lnSpc>
              <a:spcBef>
                <a:spcPts val="0"/>
              </a:spcBef>
              <a:spcAft>
                <a:spcPts val="0"/>
              </a:spcAft>
              <a:buClr>
                <a:srgbClr val="000000"/>
              </a:buClr>
              <a:buFont typeface="Arial"/>
              <a:buNone/>
            </a:pPr>
            <a:r>
              <a:rPr lang="en"/>
              <a:t>- La mauvaise gestion des bagages pour les 5 dernières années est toujours classée comme 1ère ou 2nd cause de réclamation</a:t>
            </a:r>
            <a:endParaRPr/>
          </a:p>
          <a:p>
            <a:pPr indent="0" lvl="0" marL="0" rtl="0" algn="l">
              <a:lnSpc>
                <a:spcPct val="200000"/>
              </a:lnSpc>
              <a:spcBef>
                <a:spcPts val="0"/>
              </a:spcBef>
              <a:spcAft>
                <a:spcPts val="0"/>
              </a:spcAft>
              <a:buClr>
                <a:schemeClr val="dk1"/>
              </a:buClr>
              <a:buFont typeface="Arial"/>
              <a:buNone/>
            </a:pPr>
            <a:br>
              <a:rPr lang="en"/>
            </a:br>
            <a:endParaRPr/>
          </a:p>
        </p:txBody>
      </p:sp>
      <p:pic>
        <p:nvPicPr>
          <p:cNvPr id="881" name="Google Shape;881;p172"/>
          <p:cNvPicPr preferRelativeResize="0"/>
          <p:nvPr/>
        </p:nvPicPr>
        <p:blipFill rotWithShape="1">
          <a:blip r:embed="rId3">
            <a:alphaModFix/>
          </a:blip>
          <a:srcRect b="0" l="20373" r="20367" t="0"/>
          <a:stretch/>
        </p:blipFill>
        <p:spPr>
          <a:xfrm flipH="1">
            <a:off x="5491197" y="0"/>
            <a:ext cx="3652803" cy="4965000"/>
          </a:xfrm>
          <a:prstGeom prst="rect">
            <a:avLst/>
          </a:prstGeom>
          <a:noFill/>
          <a:ln>
            <a:noFill/>
          </a:ln>
        </p:spPr>
      </p:pic>
      <p:sp>
        <p:nvSpPr>
          <p:cNvPr id="882" name="Google Shape;882;p172"/>
          <p:cNvSpPr/>
          <p:nvPr/>
        </p:nvSpPr>
        <p:spPr>
          <a:xfrm>
            <a:off x="5491175" y="0"/>
            <a:ext cx="3652800" cy="4965000"/>
          </a:xfrm>
          <a:prstGeom prst="rect">
            <a:avLst/>
          </a:prstGeom>
          <a:solidFill>
            <a:srgbClr val="1D1D1D">
              <a:alpha val="3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72"/>
          <p:cNvSpPr txBox="1"/>
          <p:nvPr/>
        </p:nvSpPr>
        <p:spPr>
          <a:xfrm>
            <a:off x="551325" y="4506650"/>
            <a:ext cx="3652800" cy="39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lang="en" sz="1000" u="sng">
                <a:solidFill>
                  <a:schemeClr val="hlink"/>
                </a:solidFill>
                <a:hlinkClick r:id="rId4"/>
              </a:rPr>
              <a:t>Video</a:t>
            </a:r>
            <a:endParaRPr b="1" sz="1000"/>
          </a:p>
        </p:txBody>
      </p:sp>
      <p:cxnSp>
        <p:nvCxnSpPr>
          <p:cNvPr id="884" name="Google Shape;884;p172"/>
          <p:cNvCxnSpPr/>
          <p:nvPr/>
        </p:nvCxnSpPr>
        <p:spPr>
          <a:xfrm flipH="1" rot="10800000">
            <a:off x="607350" y="1130925"/>
            <a:ext cx="2427300" cy="11400"/>
          </a:xfrm>
          <a:prstGeom prst="straightConnector1">
            <a:avLst/>
          </a:prstGeom>
          <a:noFill/>
          <a:ln cap="flat" cmpd="sng" w="19050">
            <a:solidFill>
              <a:srgbClr val="CC0000"/>
            </a:solidFill>
            <a:prstDash val="solid"/>
            <a:round/>
            <a:headEnd len="med" w="med" type="none"/>
            <a:tailEnd len="med" w="med" type="none"/>
          </a:ln>
        </p:spPr>
      </p:cxnSp>
      <p:sp>
        <p:nvSpPr>
          <p:cNvPr id="885" name="Google Shape;885;p172"/>
          <p:cNvSpPr txBox="1"/>
          <p:nvPr/>
        </p:nvSpPr>
        <p:spPr>
          <a:xfrm>
            <a:off x="533650" y="91250"/>
            <a:ext cx="3161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rPr>
              <a:t>LES APPLICATIONS DANS L’AVIATION</a:t>
            </a:r>
            <a:endParaRPr b="1" sz="900">
              <a:solidFill>
                <a:srgbClr val="CC0000"/>
              </a:solidFill>
            </a:endParaRPr>
          </a:p>
          <a:p>
            <a:pPr indent="0" lvl="0" marL="0" rtl="0" algn="l">
              <a:spcBef>
                <a:spcPts val="1000"/>
              </a:spcBef>
              <a:spcAft>
                <a:spcPts val="0"/>
              </a:spcAft>
              <a:buClr>
                <a:schemeClr val="dk1"/>
              </a:buClr>
              <a:buSzPts val="1400"/>
              <a:buFont typeface="Arial"/>
              <a:buNone/>
            </a:pPr>
            <a:r>
              <a:rPr b="1" lang="en" sz="1800">
                <a:solidFill>
                  <a:schemeClr val="dk1"/>
                </a:solidFill>
              </a:rPr>
              <a:t>DELTA AIRLINE </a:t>
            </a:r>
            <a:endParaRPr b="1" sz="1800">
              <a:solidFill>
                <a:schemeClr val="dk1"/>
              </a:solidFill>
            </a:endParaRPr>
          </a:p>
          <a:p>
            <a:pPr indent="0" lvl="0" marL="0" rtl="0" algn="l">
              <a:spcBef>
                <a:spcPts val="0"/>
              </a:spcBef>
              <a:spcAft>
                <a:spcPts val="0"/>
              </a:spcAft>
              <a:buClr>
                <a:schemeClr val="dk1"/>
              </a:buClr>
              <a:buSzPts val="1400"/>
              <a:buFont typeface="Arial"/>
              <a:buNone/>
            </a:pPr>
            <a:r>
              <a:rPr b="1" lang="en" sz="1800">
                <a:solidFill>
                  <a:schemeClr val="dk1"/>
                </a:solidFill>
              </a:rPr>
              <a:t>CAS D’APPLICATION</a:t>
            </a:r>
            <a:endParaRPr b="1" sz="1800"/>
          </a:p>
        </p:txBody>
      </p:sp>
      <p:sp>
        <p:nvSpPr>
          <p:cNvPr id="886" name="Google Shape;886;p172"/>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0" name="Shape 890"/>
        <p:cNvGrpSpPr/>
        <p:nvPr/>
      </p:nvGrpSpPr>
      <p:grpSpPr>
        <a:xfrm>
          <a:off x="0" y="0"/>
          <a:ext cx="0" cy="0"/>
          <a:chOff x="0" y="0"/>
          <a:chExt cx="0" cy="0"/>
        </a:xfrm>
      </p:grpSpPr>
      <p:sp>
        <p:nvSpPr>
          <p:cNvPr id="891" name="Google Shape;891;p173"/>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173"/>
          <p:cNvSpPr/>
          <p:nvPr/>
        </p:nvSpPr>
        <p:spPr>
          <a:xfrm>
            <a:off x="536325" y="2403750"/>
            <a:ext cx="3888600" cy="2421600"/>
          </a:xfrm>
          <a:prstGeom prst="rect">
            <a:avLst/>
          </a:prstGeom>
          <a:noFill/>
          <a:ln cap="flat" cmpd="sng" w="9525">
            <a:solidFill>
              <a:srgbClr val="666666"/>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893" name="Google Shape;893;p173"/>
          <p:cNvSpPr txBox="1"/>
          <p:nvPr/>
        </p:nvSpPr>
        <p:spPr>
          <a:xfrm>
            <a:off x="701500" y="2508900"/>
            <a:ext cx="3431400" cy="1776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400"/>
              <a:buFont typeface="Arial"/>
              <a:buNone/>
            </a:pPr>
            <a:r>
              <a:rPr b="1" lang="en">
                <a:solidFill>
                  <a:srgbClr val="CC4125"/>
                </a:solidFill>
              </a:rPr>
              <a:t>Les Résultats</a:t>
            </a:r>
            <a:endParaRPr>
              <a:solidFill>
                <a:srgbClr val="FFFFFF"/>
              </a:solidFill>
              <a:highlight>
                <a:srgbClr val="CC4125"/>
              </a:highlight>
            </a:endParaRPr>
          </a:p>
          <a:p>
            <a:pPr indent="0" lvl="0" marL="0" marR="0" rtl="0" algn="l">
              <a:lnSpc>
                <a:spcPct val="100000"/>
              </a:lnSpc>
              <a:spcBef>
                <a:spcPts val="0"/>
              </a:spcBef>
              <a:spcAft>
                <a:spcPts val="0"/>
              </a:spcAft>
              <a:buClr>
                <a:srgbClr val="000000"/>
              </a:buClr>
              <a:buFont typeface="Arial"/>
              <a:buNone/>
            </a:pPr>
            <a:r>
              <a:t/>
            </a:r>
            <a:endParaRPr>
              <a:solidFill>
                <a:srgbClr val="FFFFFF"/>
              </a:solidFill>
              <a:highlight>
                <a:srgbClr val="CC4125"/>
              </a:highlight>
            </a:endParaRPr>
          </a:p>
          <a:p>
            <a:pPr indent="0" lvl="0" marL="0" rtl="0" algn="l">
              <a:lnSpc>
                <a:spcPct val="150000"/>
              </a:lnSpc>
              <a:spcBef>
                <a:spcPts val="0"/>
              </a:spcBef>
              <a:spcAft>
                <a:spcPts val="0"/>
              </a:spcAft>
              <a:buNone/>
            </a:pPr>
            <a:r>
              <a:rPr lang="en"/>
              <a:t>- Un taux de lecture de presque 100%</a:t>
            </a:r>
            <a:endParaRPr/>
          </a:p>
          <a:p>
            <a:pPr indent="0" lvl="0" marL="0" rtl="0" algn="l">
              <a:lnSpc>
                <a:spcPct val="150000"/>
              </a:lnSpc>
              <a:spcBef>
                <a:spcPts val="0"/>
              </a:spcBef>
              <a:spcAft>
                <a:spcPts val="0"/>
              </a:spcAft>
              <a:buNone/>
            </a:pPr>
            <a:r>
              <a:rPr lang="en"/>
              <a:t>- Augmente la sécurité</a:t>
            </a:r>
            <a:endParaRPr/>
          </a:p>
          <a:p>
            <a:pPr indent="0" lvl="0" marL="0" rtl="0" algn="l">
              <a:lnSpc>
                <a:spcPct val="150000"/>
              </a:lnSpc>
              <a:spcBef>
                <a:spcPts val="0"/>
              </a:spcBef>
              <a:spcAft>
                <a:spcPts val="0"/>
              </a:spcAft>
              <a:buNone/>
            </a:pPr>
            <a:r>
              <a:rPr lang="en"/>
              <a:t>- Augmente les départs à l’heure</a:t>
            </a:r>
            <a:endParaRPr/>
          </a:p>
          <a:p>
            <a:pPr indent="0" lvl="0" marL="0" rtl="0" algn="l">
              <a:lnSpc>
                <a:spcPct val="150000"/>
              </a:lnSpc>
              <a:spcBef>
                <a:spcPts val="0"/>
              </a:spcBef>
              <a:spcAft>
                <a:spcPts val="0"/>
              </a:spcAft>
              <a:buNone/>
            </a:pPr>
            <a:r>
              <a:rPr lang="en"/>
              <a:t>- </a:t>
            </a:r>
            <a:r>
              <a:rPr lang="en">
                <a:solidFill>
                  <a:schemeClr val="dk1"/>
                </a:solidFill>
              </a:rPr>
              <a:t>Augmente la satisfaction client</a:t>
            </a:r>
            <a:endParaRPr/>
          </a:p>
          <a:p>
            <a:pPr indent="0" lvl="0" marL="0" marR="0" rtl="0" algn="l">
              <a:lnSpc>
                <a:spcPct val="150000"/>
              </a:lnSpc>
              <a:spcBef>
                <a:spcPts val="0"/>
              </a:spcBef>
              <a:spcAft>
                <a:spcPts val="0"/>
              </a:spcAft>
              <a:buClr>
                <a:srgbClr val="000000"/>
              </a:buClr>
              <a:buFont typeface="Arial"/>
              <a:buNone/>
            </a:pPr>
            <a:r>
              <a:rPr lang="en"/>
              <a:t>- Rempli la Résolution 753* de l’IATA</a:t>
            </a:r>
            <a:endParaRPr/>
          </a:p>
          <a:p>
            <a:pPr indent="0" lvl="0" marL="0" marR="0" rtl="0" algn="l">
              <a:lnSpc>
                <a:spcPct val="150000"/>
              </a:lnSpc>
              <a:spcBef>
                <a:spcPts val="0"/>
              </a:spcBef>
              <a:spcAft>
                <a:spcPts val="0"/>
              </a:spcAft>
              <a:buClr>
                <a:srgbClr val="000000"/>
              </a:buClr>
              <a:buFont typeface="Arial"/>
              <a:buNone/>
            </a:pPr>
            <a:r>
              <a:rPr lang="en"/>
              <a:t>- Améliore le débit de bagages de </a:t>
            </a:r>
            <a:r>
              <a:rPr lang="en"/>
              <a:t>16%</a:t>
            </a:r>
            <a:br>
              <a:rPr lang="en"/>
            </a:br>
            <a:endParaRPr/>
          </a:p>
        </p:txBody>
      </p:sp>
      <p:pic>
        <p:nvPicPr>
          <p:cNvPr id="894" name="Google Shape;894;p173"/>
          <p:cNvPicPr preferRelativeResize="0"/>
          <p:nvPr/>
        </p:nvPicPr>
        <p:blipFill rotWithShape="1">
          <a:blip r:embed="rId3">
            <a:alphaModFix/>
          </a:blip>
          <a:srcRect b="0" l="20373" r="20367" t="0"/>
          <a:stretch/>
        </p:blipFill>
        <p:spPr>
          <a:xfrm flipH="1">
            <a:off x="5491197" y="0"/>
            <a:ext cx="3652803" cy="4965000"/>
          </a:xfrm>
          <a:prstGeom prst="rect">
            <a:avLst/>
          </a:prstGeom>
          <a:noFill/>
          <a:ln>
            <a:noFill/>
          </a:ln>
        </p:spPr>
      </p:pic>
      <p:sp>
        <p:nvSpPr>
          <p:cNvPr id="895" name="Google Shape;895;p173"/>
          <p:cNvSpPr/>
          <p:nvPr/>
        </p:nvSpPr>
        <p:spPr>
          <a:xfrm>
            <a:off x="5491175" y="0"/>
            <a:ext cx="3652800" cy="4965000"/>
          </a:xfrm>
          <a:prstGeom prst="rect">
            <a:avLst/>
          </a:prstGeom>
          <a:solidFill>
            <a:srgbClr val="1D1D1D">
              <a:alpha val="3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6" name="Google Shape;896;p173"/>
          <p:cNvCxnSpPr/>
          <p:nvPr/>
        </p:nvCxnSpPr>
        <p:spPr>
          <a:xfrm flipH="1" rot="10800000">
            <a:off x="607350" y="1130925"/>
            <a:ext cx="2427300" cy="11400"/>
          </a:xfrm>
          <a:prstGeom prst="straightConnector1">
            <a:avLst/>
          </a:prstGeom>
          <a:noFill/>
          <a:ln cap="flat" cmpd="sng" w="19050">
            <a:solidFill>
              <a:srgbClr val="CC0000"/>
            </a:solidFill>
            <a:prstDash val="solid"/>
            <a:round/>
            <a:headEnd len="med" w="med" type="none"/>
            <a:tailEnd len="med" w="med" type="none"/>
          </a:ln>
        </p:spPr>
      </p:cxnSp>
      <p:sp>
        <p:nvSpPr>
          <p:cNvPr id="897" name="Google Shape;897;p173"/>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898" name="Google Shape;898;p173"/>
          <p:cNvSpPr txBox="1"/>
          <p:nvPr/>
        </p:nvSpPr>
        <p:spPr>
          <a:xfrm>
            <a:off x="533650" y="91250"/>
            <a:ext cx="3161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rPr>
              <a:t>LES APPLICATIONS DANS L’AVIATION</a:t>
            </a:r>
            <a:endParaRPr b="1" sz="900">
              <a:solidFill>
                <a:srgbClr val="CC0000"/>
              </a:solidFill>
            </a:endParaRPr>
          </a:p>
          <a:p>
            <a:pPr indent="0" lvl="0" marL="0" rtl="0" algn="l">
              <a:spcBef>
                <a:spcPts val="1000"/>
              </a:spcBef>
              <a:spcAft>
                <a:spcPts val="0"/>
              </a:spcAft>
              <a:buClr>
                <a:schemeClr val="dk1"/>
              </a:buClr>
              <a:buSzPts val="1400"/>
              <a:buFont typeface="Arial"/>
              <a:buNone/>
            </a:pPr>
            <a:r>
              <a:rPr b="1" lang="en" sz="1800">
                <a:solidFill>
                  <a:schemeClr val="dk1"/>
                </a:solidFill>
              </a:rPr>
              <a:t>DELTA AIRLINE </a:t>
            </a:r>
            <a:endParaRPr b="1" sz="1800">
              <a:solidFill>
                <a:schemeClr val="dk1"/>
              </a:solidFill>
            </a:endParaRPr>
          </a:p>
          <a:p>
            <a:pPr indent="0" lvl="0" marL="0" rtl="0" algn="l">
              <a:spcBef>
                <a:spcPts val="0"/>
              </a:spcBef>
              <a:spcAft>
                <a:spcPts val="0"/>
              </a:spcAft>
              <a:buClr>
                <a:schemeClr val="dk1"/>
              </a:buClr>
              <a:buSzPts val="1400"/>
              <a:buFont typeface="Arial"/>
              <a:buNone/>
            </a:pPr>
            <a:r>
              <a:rPr b="1" lang="en" sz="1800">
                <a:solidFill>
                  <a:schemeClr val="dk1"/>
                </a:solidFill>
              </a:rPr>
              <a:t>CAS D’APPLICATION</a:t>
            </a:r>
            <a:endParaRPr b="1" sz="1800"/>
          </a:p>
        </p:txBody>
      </p:sp>
      <p:graphicFrame>
        <p:nvGraphicFramePr>
          <p:cNvPr id="899" name="Google Shape;899;p173"/>
          <p:cNvGraphicFramePr/>
          <p:nvPr/>
        </p:nvGraphicFramePr>
        <p:xfrm>
          <a:off x="228594" y="1379151"/>
          <a:ext cx="3000000" cy="3000000"/>
        </p:xfrm>
        <a:graphic>
          <a:graphicData uri="http://schemas.openxmlformats.org/drawingml/2006/table">
            <a:tbl>
              <a:tblPr>
                <a:noFill/>
                <a:tableStyleId>{DB20EDC3-EA91-431F-B75E-CA8669994DE5}</a:tableStyleId>
              </a:tblPr>
              <a:tblGrid>
                <a:gridCol w="656675"/>
                <a:gridCol w="1256150"/>
                <a:gridCol w="1039150"/>
                <a:gridCol w="1690825"/>
              </a:tblGrid>
              <a:tr h="865950">
                <a:tc>
                  <a:txBody>
                    <a:bodyPr/>
                    <a:lstStyle/>
                    <a:p>
                      <a:pPr indent="0" lvl="0" marL="0" marR="0" rtl="0" algn="ctr">
                        <a:lnSpc>
                          <a:spcPct val="100000"/>
                        </a:lnSpc>
                        <a:spcBef>
                          <a:spcPts val="0"/>
                        </a:spcBef>
                        <a:spcAft>
                          <a:spcPts val="0"/>
                        </a:spcAft>
                        <a:buClr>
                          <a:srgbClr val="000000"/>
                        </a:buClr>
                        <a:buSzPts val="1100"/>
                        <a:buFont typeface="Arial"/>
                        <a:buNone/>
                      </a:pPr>
                      <a:r>
                        <a:rPr b="1" lang="en" sz="800" u="none" cap="none" strike="noStrike">
                          <a:solidFill>
                            <a:srgbClr val="000000"/>
                          </a:solidFill>
                        </a:rPr>
                        <a:t>AD</a:t>
                      </a:r>
                      <a:r>
                        <a:rPr b="1" lang="en" sz="800">
                          <a:solidFill>
                            <a:srgbClr val="000000"/>
                          </a:solidFill>
                        </a:rPr>
                        <a:t>550M5</a:t>
                      </a:r>
                      <a:endParaRPr sz="8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a:t>AVIATION APPLICATIONS</a:t>
                      </a:r>
                      <a:endParaRPr/>
                    </a:p>
                  </a:txBody>
                  <a:tcPr marT="82275" marB="82275" marR="91425" marL="91425" anchor="ctr">
                    <a:lnL cap="flat" cmpd="sng" w="9525">
                      <a:solidFill>
                        <a:srgbClr val="CCCCCC"/>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a:t>41</a:t>
                      </a:r>
                      <a:r>
                        <a:rPr lang="en" sz="1000" u="none" cap="none" strike="noStrike"/>
                        <a:t>mm x </a:t>
                      </a:r>
                      <a:r>
                        <a:rPr lang="en" sz="1000"/>
                        <a:t>79</a:t>
                      </a:r>
                      <a:r>
                        <a:rPr lang="en" sz="1000" u="none" cap="none" strike="noStrike"/>
                        <a:t>mm</a:t>
                      </a:r>
                      <a:endParaRPr sz="10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82275" marB="82275" marR="91425" marL="91425"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3" name="Shape 903"/>
        <p:cNvGrpSpPr/>
        <p:nvPr/>
      </p:nvGrpSpPr>
      <p:grpSpPr>
        <a:xfrm>
          <a:off x="0" y="0"/>
          <a:ext cx="0" cy="0"/>
          <a:chOff x="0" y="0"/>
          <a:chExt cx="0" cy="0"/>
        </a:xfrm>
      </p:grpSpPr>
      <p:sp>
        <p:nvSpPr>
          <p:cNvPr id="904" name="Google Shape;904;p174"/>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74"/>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906" name="Google Shape;906;p174"/>
          <p:cNvSpPr/>
          <p:nvPr/>
        </p:nvSpPr>
        <p:spPr>
          <a:xfrm>
            <a:off x="5833500" y="4045000"/>
            <a:ext cx="3246900" cy="85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800">
              <a:solidFill>
                <a:srgbClr val="FFFFFF"/>
              </a:solidFill>
            </a:endParaRPr>
          </a:p>
        </p:txBody>
      </p:sp>
      <p:pic>
        <p:nvPicPr>
          <p:cNvPr descr="shutterstock_100205036.jpg" id="907" name="Google Shape;907;p174">
            <a:hlinkClick r:id="rId3"/>
          </p:cNvPr>
          <p:cNvPicPr preferRelativeResize="0"/>
          <p:nvPr/>
        </p:nvPicPr>
        <p:blipFill>
          <a:blip r:embed="rId4">
            <a:alphaModFix/>
          </a:blip>
          <a:stretch>
            <a:fillRect/>
          </a:stretch>
        </p:blipFill>
        <p:spPr>
          <a:xfrm>
            <a:off x="-19850" y="-36900"/>
            <a:ext cx="9163848" cy="5002024"/>
          </a:xfrm>
          <a:prstGeom prst="rect">
            <a:avLst/>
          </a:prstGeom>
          <a:noFill/>
          <a:ln>
            <a:noFill/>
          </a:ln>
        </p:spPr>
      </p:pic>
      <p:sp>
        <p:nvSpPr>
          <p:cNvPr id="908" name="Google Shape;908;p174"/>
          <p:cNvSpPr txBox="1"/>
          <p:nvPr/>
        </p:nvSpPr>
        <p:spPr>
          <a:xfrm>
            <a:off x="1523825" y="24250"/>
            <a:ext cx="53472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APPLICATIONS RFID DANS L’AUTOMOBILE</a:t>
            </a:r>
            <a:endParaRPr sz="30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