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17" r:id="rId4"/>
    <p:sldMasterId id="2147483818" r:id="rId5"/>
    <p:sldMasterId id="2147483819" r:id="rId6"/>
    <p:sldMasterId id="2147483820" r:id="rId7"/>
    <p:sldMasterId id="2147483821" r:id="rId8"/>
    <p:sldMasterId id="2147483822" r:id="rId9"/>
    <p:sldMasterId id="2147483823" r:id="rId10"/>
    <p:sldMasterId id="2147483824" r:id="rId11"/>
    <p:sldMasterId id="2147483825" r:id="rId12"/>
    <p:sldMasterId id="2147483826" r:id="rId13"/>
    <p:sldMasterId id="2147483827"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Lst>
  <p:sldSz cy="5143500" cx="9144000"/>
  <p:notesSz cx="6858000" cy="9144000"/>
  <p:embeddedFontLst>
    <p:embeddedFont>
      <p:font typeface="Oswald Regular"/>
      <p:regular r:id="rId51"/>
      <p:bold r:id="rId52"/>
    </p:embeddedFont>
    <p:embeddedFont>
      <p:font typeface="Helvetica Neue"/>
      <p:regular r:id="rId53"/>
      <p:bold r:id="rId54"/>
      <p:italic r:id="rId55"/>
      <p:boldItalic r:id="rId56"/>
    </p:embeddedFont>
    <p:embeddedFont>
      <p:font typeface="Arial Black"/>
      <p:regular r:id="rId57"/>
    </p:embeddedFont>
    <p:embeddedFont>
      <p:font typeface="Helvetica Neue Light"/>
      <p:regular r:id="rId58"/>
      <p:bold r:id="rId59"/>
      <p:italic r:id="rId60"/>
      <p:boldItalic r:id="rId61"/>
    </p:embeddedFont>
    <p:embeddedFont>
      <p:font typeface="Oswald"/>
      <p:regular r:id="rId62"/>
      <p:bold r:id="rId63"/>
    </p:embeddedFont>
    <p:embeddedFont>
      <p:font typeface="Source Sans Pr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F624BC9-E6DA-47F0-9368-4B4A6A8553B4}">
  <a:tblStyle styleId="{BF624BC9-E6DA-47F0-9368-4B4A6A8553B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62" Type="http://schemas.openxmlformats.org/officeDocument/2006/relationships/font" Target="fonts/Oswald-regular.fntdata"/><Relationship Id="rId61" Type="http://schemas.openxmlformats.org/officeDocument/2006/relationships/font" Target="fonts/HelveticaNeueLight-boldItalic.fntdata"/><Relationship Id="rId20" Type="http://schemas.openxmlformats.org/officeDocument/2006/relationships/slide" Target="slides/slide5.xml"/><Relationship Id="rId64" Type="http://schemas.openxmlformats.org/officeDocument/2006/relationships/font" Target="fonts/SourceSansPro-regular.fntdata"/><Relationship Id="rId63" Type="http://schemas.openxmlformats.org/officeDocument/2006/relationships/font" Target="fonts/Oswald-bold.fntdata"/><Relationship Id="rId22" Type="http://schemas.openxmlformats.org/officeDocument/2006/relationships/slide" Target="slides/slide7.xml"/><Relationship Id="rId66" Type="http://schemas.openxmlformats.org/officeDocument/2006/relationships/font" Target="fonts/SourceSansPro-italic.fntdata"/><Relationship Id="rId21" Type="http://schemas.openxmlformats.org/officeDocument/2006/relationships/slide" Target="slides/slide6.xml"/><Relationship Id="rId65" Type="http://schemas.openxmlformats.org/officeDocument/2006/relationships/font" Target="fonts/SourceSansPro-bold.fntdata"/><Relationship Id="rId24" Type="http://schemas.openxmlformats.org/officeDocument/2006/relationships/slide" Target="slides/slide9.xml"/><Relationship Id="rId23" Type="http://schemas.openxmlformats.org/officeDocument/2006/relationships/slide" Target="slides/slide8.xml"/><Relationship Id="rId67" Type="http://schemas.openxmlformats.org/officeDocument/2006/relationships/font" Target="fonts/SourceSansPro-boldItalic.fntdata"/><Relationship Id="rId60" Type="http://schemas.openxmlformats.org/officeDocument/2006/relationships/font" Target="fonts/HelveticaNeueLight-italic.fntdata"/><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font" Target="fonts/OswaldRegular-regular.fntdata"/><Relationship Id="rId50" Type="http://schemas.openxmlformats.org/officeDocument/2006/relationships/slide" Target="slides/slide35.xml"/><Relationship Id="rId53" Type="http://schemas.openxmlformats.org/officeDocument/2006/relationships/font" Target="fonts/HelveticaNeue-regular.fntdata"/><Relationship Id="rId52" Type="http://schemas.openxmlformats.org/officeDocument/2006/relationships/font" Target="fonts/OswaldRegular-bold.fntdata"/><Relationship Id="rId11" Type="http://schemas.openxmlformats.org/officeDocument/2006/relationships/slideMaster" Target="slideMasters/slideMaster8.xml"/><Relationship Id="rId55" Type="http://schemas.openxmlformats.org/officeDocument/2006/relationships/font" Target="fonts/HelveticaNeue-italic.fntdata"/><Relationship Id="rId10" Type="http://schemas.openxmlformats.org/officeDocument/2006/relationships/slideMaster" Target="slideMasters/slideMaster7.xml"/><Relationship Id="rId54" Type="http://schemas.openxmlformats.org/officeDocument/2006/relationships/font" Target="fonts/HelveticaNeue-bold.fntdata"/><Relationship Id="rId13" Type="http://schemas.openxmlformats.org/officeDocument/2006/relationships/slideMaster" Target="slideMasters/slideMaster10.xml"/><Relationship Id="rId57" Type="http://schemas.openxmlformats.org/officeDocument/2006/relationships/font" Target="fonts/ArialBlack-regular.fntdata"/><Relationship Id="rId12" Type="http://schemas.openxmlformats.org/officeDocument/2006/relationships/slideMaster" Target="slideMasters/slideMaster9.xml"/><Relationship Id="rId56" Type="http://schemas.openxmlformats.org/officeDocument/2006/relationships/font" Target="fonts/HelveticaNeue-boldItalic.fntdata"/><Relationship Id="rId15" Type="http://schemas.openxmlformats.org/officeDocument/2006/relationships/notesMaster" Target="notesMasters/notesMaster1.xml"/><Relationship Id="rId59" Type="http://schemas.openxmlformats.org/officeDocument/2006/relationships/font" Target="fonts/HelveticaNeueLight-bold.fntdata"/><Relationship Id="rId14" Type="http://schemas.openxmlformats.org/officeDocument/2006/relationships/slideMaster" Target="slideMasters/slideMaster11.xml"/><Relationship Id="rId58" Type="http://schemas.openxmlformats.org/officeDocument/2006/relationships/font" Target="fonts/HelveticaNeueLight-regular.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9" name="Shape 949"/>
        <p:cNvGrpSpPr/>
        <p:nvPr/>
      </p:nvGrpSpPr>
      <p:grpSpPr>
        <a:xfrm>
          <a:off x="0" y="0"/>
          <a:ext cx="0" cy="0"/>
          <a:chOff x="0" y="0"/>
          <a:chExt cx="0" cy="0"/>
        </a:xfrm>
      </p:grpSpPr>
      <p:sp>
        <p:nvSpPr>
          <p:cNvPr id="950" name="Google Shape;950;g17d376f7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17d376f7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rgbClr val="CC0000"/>
              </a:solidFill>
            </a:endParaRPr>
          </a:p>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g5451ef5781_0_385:notes"/>
          <p:cNvSpPr txBox="1"/>
          <p:nvPr>
            <p:ph idx="1" type="body"/>
          </p:nvPr>
        </p:nvSpPr>
        <p:spPr>
          <a:xfrm>
            <a:off x="685801" y="4343401"/>
            <a:ext cx="5486400" cy="4114800"/>
          </a:xfrm>
          <a:prstGeom prst="rect">
            <a:avLst/>
          </a:prstGeom>
          <a:noFill/>
          <a:ln>
            <a:noFill/>
          </a:ln>
        </p:spPr>
        <p:txBody>
          <a:bodyPr anchorCtr="0" anchor="ctr" bIns="91275" lIns="91275" spcFirstLastPara="1" rIns="91275" wrap="square" tIns="9127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106" name="Google Shape;1106;g5451ef5781_0_385:notes"/>
          <p:cNvSpPr/>
          <p:nvPr>
            <p:ph idx="2" type="sldImg"/>
          </p:nvPr>
        </p:nvSpPr>
        <p:spPr>
          <a:xfrm>
            <a:off x="399947" y="686112"/>
            <a:ext cx="6058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g5b80933e1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5b80933e16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400" u="none" cap="none" strike="noStrike">
                <a:solidFill>
                  <a:srgbClr val="CC0000"/>
                </a:solidFill>
                <a:latin typeface="Arial"/>
                <a:ea typeface="Arial"/>
                <a:cs typeface="Arial"/>
                <a:sym typeface="Arial"/>
              </a:rPr>
              <a:t>EXAMPLE ONLY</a:t>
            </a:r>
            <a:endParaRPr/>
          </a:p>
          <a:p>
            <a:pPr indent="0" lvl="0" marL="0" marR="0" rtl="0" algn="l">
              <a:spcBef>
                <a:spcPts val="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7" name="Shape 1157"/>
        <p:cNvGrpSpPr/>
        <p:nvPr/>
      </p:nvGrpSpPr>
      <p:grpSpPr>
        <a:xfrm>
          <a:off x="0" y="0"/>
          <a:ext cx="0" cy="0"/>
          <a:chOff x="0" y="0"/>
          <a:chExt cx="0" cy="0"/>
        </a:xfrm>
      </p:grpSpPr>
      <p:sp>
        <p:nvSpPr>
          <p:cNvPr id="1158" name="Google Shape;1158;g588d75940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9" name="Google Shape;1159;g588d75940e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400" u="none" cap="none" strike="noStrike">
                <a:solidFill>
                  <a:srgbClr val="CC0000"/>
                </a:solidFill>
                <a:latin typeface="Arial"/>
                <a:ea typeface="Arial"/>
                <a:cs typeface="Arial"/>
                <a:sym typeface="Arial"/>
              </a:rPr>
              <a:t>EXAMPLE ONLY</a:t>
            </a:r>
            <a:endParaRPr/>
          </a:p>
          <a:p>
            <a:pPr indent="0" lvl="0" marL="0" marR="0" rtl="0" algn="l">
              <a:spcBef>
                <a:spcPts val="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4" name="Shape 1194"/>
        <p:cNvGrpSpPr/>
        <p:nvPr/>
      </p:nvGrpSpPr>
      <p:grpSpPr>
        <a:xfrm>
          <a:off x="0" y="0"/>
          <a:ext cx="0" cy="0"/>
          <a:chOff x="0" y="0"/>
          <a:chExt cx="0" cy="0"/>
        </a:xfrm>
      </p:grpSpPr>
      <p:sp>
        <p:nvSpPr>
          <p:cNvPr id="1195" name="Google Shape;1195;g5451ef5781_0_418:notes"/>
          <p:cNvSpPr txBox="1"/>
          <p:nvPr>
            <p:ph idx="1" type="body"/>
          </p:nvPr>
        </p:nvSpPr>
        <p:spPr>
          <a:xfrm>
            <a:off x="685801" y="4343401"/>
            <a:ext cx="5486400" cy="4114800"/>
          </a:xfrm>
          <a:prstGeom prst="rect">
            <a:avLst/>
          </a:prstGeom>
          <a:noFill/>
          <a:ln>
            <a:noFill/>
          </a:ln>
        </p:spPr>
        <p:txBody>
          <a:bodyPr anchorCtr="0" anchor="ctr" bIns="91275" lIns="91275" spcFirstLastPara="1" rIns="91275" wrap="square" tIns="9127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196" name="Google Shape;1196;g5451ef5781_0_418: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7" name="Shape 1267"/>
        <p:cNvGrpSpPr/>
        <p:nvPr/>
      </p:nvGrpSpPr>
      <p:grpSpPr>
        <a:xfrm>
          <a:off x="0" y="0"/>
          <a:ext cx="0" cy="0"/>
          <a:chOff x="0" y="0"/>
          <a:chExt cx="0" cy="0"/>
        </a:xfrm>
      </p:grpSpPr>
      <p:sp>
        <p:nvSpPr>
          <p:cNvPr id="1268" name="Google Shape;1268;g5b80933e16_12_67:notes"/>
          <p:cNvSpPr txBox="1"/>
          <p:nvPr>
            <p:ph idx="1" type="body"/>
          </p:nvPr>
        </p:nvSpPr>
        <p:spPr>
          <a:xfrm>
            <a:off x="685801" y="4343401"/>
            <a:ext cx="5486400" cy="4114800"/>
          </a:xfrm>
          <a:prstGeom prst="rect">
            <a:avLst/>
          </a:prstGeom>
          <a:noFill/>
          <a:ln>
            <a:noFill/>
          </a:ln>
        </p:spPr>
        <p:txBody>
          <a:bodyPr anchorCtr="0" anchor="ctr" bIns="89100" lIns="89100" spcFirstLastPara="1" rIns="89100" wrap="square" tIns="891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69" name="Google Shape;1269;g5b80933e16_12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9" name="Shape 1309"/>
        <p:cNvGrpSpPr/>
        <p:nvPr/>
      </p:nvGrpSpPr>
      <p:grpSpPr>
        <a:xfrm>
          <a:off x="0" y="0"/>
          <a:ext cx="0" cy="0"/>
          <a:chOff x="0" y="0"/>
          <a:chExt cx="0" cy="0"/>
        </a:xfrm>
      </p:grpSpPr>
      <p:sp>
        <p:nvSpPr>
          <p:cNvPr id="1310" name="Google Shape;1310;g5451ef5781_0_32: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311" name="Google Shape;1311;g5451ef5781_0_32: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0" name="Shape 1320"/>
        <p:cNvGrpSpPr/>
        <p:nvPr/>
      </p:nvGrpSpPr>
      <p:grpSpPr>
        <a:xfrm>
          <a:off x="0" y="0"/>
          <a:ext cx="0" cy="0"/>
          <a:chOff x="0" y="0"/>
          <a:chExt cx="0" cy="0"/>
        </a:xfrm>
      </p:grpSpPr>
      <p:sp>
        <p:nvSpPr>
          <p:cNvPr id="1321" name="Google Shape;1321;g5451ef578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5451ef578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sz="1000">
                <a:solidFill>
                  <a:srgbClr val="CC0000"/>
                </a:solidFill>
              </a:rPr>
            </a:br>
            <a:br>
              <a:rPr lang="en" sz="1000">
                <a:solidFill>
                  <a:srgbClr val="CC0000"/>
                </a:solidFill>
              </a:rPr>
            </a:br>
            <a:endParaRPr sz="1400">
              <a:solidFill>
                <a:srgbClr val="CC0000"/>
              </a:solidFill>
            </a:endParaRPr>
          </a:p>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Google Shape;1338;g5451ef5781_0_89: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g5451ef5781_0_8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340" name="Google Shape;1340;g5451ef5781_0_89: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5451ef578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5451ef578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rgbClr val="CC0000"/>
              </a:solidFill>
            </a:endParaRPr>
          </a:p>
          <a:p>
            <a:pPr indent="0" lvl="0" marL="0" rtl="0" algn="l">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4" name="Shape 1384"/>
        <p:cNvGrpSpPr/>
        <p:nvPr/>
      </p:nvGrpSpPr>
      <p:grpSpPr>
        <a:xfrm>
          <a:off x="0" y="0"/>
          <a:ext cx="0" cy="0"/>
          <a:chOff x="0" y="0"/>
          <a:chExt cx="0" cy="0"/>
        </a:xfrm>
      </p:grpSpPr>
      <p:sp>
        <p:nvSpPr>
          <p:cNvPr id="1385" name="Google Shape;1385;g5451ef5781_0_42: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386" name="Google Shape;1386;g5451ef5781_0_42: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g5bc84f314c_3_0: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961" name="Google Shape;961;g5bc84f314c_3_0: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0" name="Shape 1400"/>
        <p:cNvGrpSpPr/>
        <p:nvPr/>
      </p:nvGrpSpPr>
      <p:grpSpPr>
        <a:xfrm>
          <a:off x="0" y="0"/>
          <a:ext cx="0" cy="0"/>
          <a:chOff x="0" y="0"/>
          <a:chExt cx="0" cy="0"/>
        </a:xfrm>
      </p:grpSpPr>
      <p:sp>
        <p:nvSpPr>
          <p:cNvPr id="1401" name="Google Shape;1401;g5451ef5781_0_146: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402" name="Google Shape;1402;g5451ef5781_0_146: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6" name="Shape 1416"/>
        <p:cNvGrpSpPr/>
        <p:nvPr/>
      </p:nvGrpSpPr>
      <p:grpSpPr>
        <a:xfrm>
          <a:off x="0" y="0"/>
          <a:ext cx="0" cy="0"/>
          <a:chOff x="0" y="0"/>
          <a:chExt cx="0" cy="0"/>
        </a:xfrm>
      </p:grpSpPr>
      <p:sp>
        <p:nvSpPr>
          <p:cNvPr id="1417" name="Google Shape;1417;g5b80933e16_3_253: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418" name="Google Shape;1418;g5b80933e16_3_253: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2" name="Shape 1432"/>
        <p:cNvGrpSpPr/>
        <p:nvPr/>
      </p:nvGrpSpPr>
      <p:grpSpPr>
        <a:xfrm>
          <a:off x="0" y="0"/>
          <a:ext cx="0" cy="0"/>
          <a:chOff x="0" y="0"/>
          <a:chExt cx="0" cy="0"/>
        </a:xfrm>
      </p:grpSpPr>
      <p:sp>
        <p:nvSpPr>
          <p:cNvPr id="1433" name="Google Shape;1433;g5451ef578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5451ef578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2" name="Shape 1442"/>
        <p:cNvGrpSpPr/>
        <p:nvPr/>
      </p:nvGrpSpPr>
      <p:grpSpPr>
        <a:xfrm>
          <a:off x="0" y="0"/>
          <a:ext cx="0" cy="0"/>
          <a:chOff x="0" y="0"/>
          <a:chExt cx="0" cy="0"/>
        </a:xfrm>
      </p:grpSpPr>
      <p:sp>
        <p:nvSpPr>
          <p:cNvPr id="1443" name="Google Shape;1443;g5451ef578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5451ef578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2" name="Shape 1452"/>
        <p:cNvGrpSpPr/>
        <p:nvPr/>
      </p:nvGrpSpPr>
      <p:grpSpPr>
        <a:xfrm>
          <a:off x="0" y="0"/>
          <a:ext cx="0" cy="0"/>
          <a:chOff x="0" y="0"/>
          <a:chExt cx="0" cy="0"/>
        </a:xfrm>
      </p:grpSpPr>
      <p:sp>
        <p:nvSpPr>
          <p:cNvPr id="1453" name="Google Shape;1453;g5451ef5781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5451ef5781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Google Shape;1463;g5451ef578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5451ef578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2" name="Shape 1472"/>
        <p:cNvGrpSpPr/>
        <p:nvPr/>
      </p:nvGrpSpPr>
      <p:grpSpPr>
        <a:xfrm>
          <a:off x="0" y="0"/>
          <a:ext cx="0" cy="0"/>
          <a:chOff x="0" y="0"/>
          <a:chExt cx="0" cy="0"/>
        </a:xfrm>
      </p:grpSpPr>
      <p:sp>
        <p:nvSpPr>
          <p:cNvPr id="1473" name="Google Shape;1473;g5b80933e16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5b80933e16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g5451ef578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7" name="Google Shape;1487;g5451ef578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Google Shape;1495;g5c5933676b_2_20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p:txBody>
      </p:sp>
      <p:sp>
        <p:nvSpPr>
          <p:cNvPr id="1496" name="Google Shape;1496;g5c5933676b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2" name="Shape 1522"/>
        <p:cNvGrpSpPr/>
        <p:nvPr/>
      </p:nvGrpSpPr>
      <p:grpSpPr>
        <a:xfrm>
          <a:off x="0" y="0"/>
          <a:ext cx="0" cy="0"/>
          <a:chOff x="0" y="0"/>
          <a:chExt cx="0" cy="0"/>
        </a:xfrm>
      </p:grpSpPr>
      <p:sp>
        <p:nvSpPr>
          <p:cNvPr id="1523" name="Google Shape;1523;g5b80933e16_2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5b80933e16_2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5942bf884c_0_17: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973" name="Google Shape;973;g5942bf884c_0_17: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4" name="Shape 1544"/>
        <p:cNvGrpSpPr/>
        <p:nvPr/>
      </p:nvGrpSpPr>
      <p:grpSpPr>
        <a:xfrm>
          <a:off x="0" y="0"/>
          <a:ext cx="0" cy="0"/>
          <a:chOff x="0" y="0"/>
          <a:chExt cx="0" cy="0"/>
        </a:xfrm>
      </p:grpSpPr>
      <p:sp>
        <p:nvSpPr>
          <p:cNvPr id="1545" name="Google Shape;1545;g5b80933e16_2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5b80933e16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2" name="Shape 1572"/>
        <p:cNvGrpSpPr/>
        <p:nvPr/>
      </p:nvGrpSpPr>
      <p:grpSpPr>
        <a:xfrm>
          <a:off x="0" y="0"/>
          <a:ext cx="0" cy="0"/>
          <a:chOff x="0" y="0"/>
          <a:chExt cx="0" cy="0"/>
        </a:xfrm>
      </p:grpSpPr>
      <p:sp>
        <p:nvSpPr>
          <p:cNvPr id="1573" name="Google Shape;1573;g5451ef5781_0_240: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4" name="Google Shape;1574;g5451ef5781_0_240: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575" name="Google Shape;1575;g5451ef5781_0_240: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9" name="Shape 1589"/>
        <p:cNvGrpSpPr/>
        <p:nvPr/>
      </p:nvGrpSpPr>
      <p:grpSpPr>
        <a:xfrm>
          <a:off x="0" y="0"/>
          <a:ext cx="0" cy="0"/>
          <a:chOff x="0" y="0"/>
          <a:chExt cx="0" cy="0"/>
        </a:xfrm>
      </p:grpSpPr>
      <p:sp>
        <p:nvSpPr>
          <p:cNvPr id="1590" name="Google Shape;1590;g5451ef5781_0_256: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1" name="Google Shape;1591;g5451ef5781_0_256: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592" name="Google Shape;1592;g5451ef5781_0_256: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7" name="Shape 1617"/>
        <p:cNvGrpSpPr/>
        <p:nvPr/>
      </p:nvGrpSpPr>
      <p:grpSpPr>
        <a:xfrm>
          <a:off x="0" y="0"/>
          <a:ext cx="0" cy="0"/>
          <a:chOff x="0" y="0"/>
          <a:chExt cx="0" cy="0"/>
        </a:xfrm>
      </p:grpSpPr>
      <p:sp>
        <p:nvSpPr>
          <p:cNvPr id="1618" name="Google Shape;1618;g5451ef5781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9" name="Google Shape;1619;g5451ef5781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3" name="Shape 1643"/>
        <p:cNvGrpSpPr/>
        <p:nvPr/>
      </p:nvGrpSpPr>
      <p:grpSpPr>
        <a:xfrm>
          <a:off x="0" y="0"/>
          <a:ext cx="0" cy="0"/>
          <a:chOff x="0" y="0"/>
          <a:chExt cx="0" cy="0"/>
        </a:xfrm>
      </p:grpSpPr>
      <p:sp>
        <p:nvSpPr>
          <p:cNvPr id="1644" name="Google Shape;1644;g5451ef5781_0_57: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645" name="Google Shape;1645;g5451ef5781_0_57: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0" name="Shape 1660"/>
        <p:cNvGrpSpPr/>
        <p:nvPr/>
      </p:nvGrpSpPr>
      <p:grpSpPr>
        <a:xfrm>
          <a:off x="0" y="0"/>
          <a:ext cx="0" cy="0"/>
          <a:chOff x="0" y="0"/>
          <a:chExt cx="0" cy="0"/>
        </a:xfrm>
      </p:grpSpPr>
      <p:sp>
        <p:nvSpPr>
          <p:cNvPr id="1661" name="Google Shape;1661;g5451ef5781_0_326:notes"/>
          <p:cNvSpPr txBox="1"/>
          <p:nvPr>
            <p:ph idx="1" type="body"/>
          </p:nvPr>
        </p:nvSpPr>
        <p:spPr>
          <a:xfrm>
            <a:off x="685800" y="4343400"/>
            <a:ext cx="5486400" cy="4114800"/>
          </a:xfrm>
          <a:prstGeom prst="rect">
            <a:avLst/>
          </a:prstGeom>
          <a:noFill/>
          <a:ln>
            <a:noFill/>
          </a:ln>
        </p:spPr>
        <p:txBody>
          <a:bodyPr anchorCtr="0" anchor="ctr" bIns="89450" lIns="89450" spcFirstLastPara="1" rIns="89450" wrap="square" tIns="89450">
            <a:noAutofit/>
          </a:bodyPr>
          <a:lstStyle/>
          <a:p>
            <a:pPr indent="0" lvl="0" marL="0" rtl="0" algn="l">
              <a:spcBef>
                <a:spcPts val="0"/>
              </a:spcBef>
              <a:spcAft>
                <a:spcPts val="0"/>
              </a:spcAft>
              <a:buNone/>
            </a:pPr>
            <a:r>
              <a:t/>
            </a:r>
            <a:endParaRPr sz="1400"/>
          </a:p>
        </p:txBody>
      </p:sp>
      <p:sp>
        <p:nvSpPr>
          <p:cNvPr id="1662" name="Google Shape;1662;g5451ef5781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1" name="Shape 991"/>
        <p:cNvGrpSpPr/>
        <p:nvPr/>
      </p:nvGrpSpPr>
      <p:grpSpPr>
        <a:xfrm>
          <a:off x="0" y="0"/>
          <a:ext cx="0" cy="0"/>
          <a:chOff x="0" y="0"/>
          <a:chExt cx="0" cy="0"/>
        </a:xfrm>
      </p:grpSpPr>
      <p:sp>
        <p:nvSpPr>
          <p:cNvPr id="992" name="Google Shape;992;g5942bf884c_0_6: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993" name="Google Shape;993;g5942bf884c_0_6: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5" name="Shape 1025"/>
        <p:cNvGrpSpPr/>
        <p:nvPr/>
      </p:nvGrpSpPr>
      <p:grpSpPr>
        <a:xfrm>
          <a:off x="0" y="0"/>
          <a:ext cx="0" cy="0"/>
          <a:chOff x="0" y="0"/>
          <a:chExt cx="0" cy="0"/>
        </a:xfrm>
      </p:grpSpPr>
      <p:sp>
        <p:nvSpPr>
          <p:cNvPr id="1026" name="Google Shape;1026;g17d376f75a_0_2111: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spcBef>
                <a:spcPts val="0"/>
              </a:spcBef>
              <a:spcAft>
                <a:spcPts val="0"/>
              </a:spcAft>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027" name="Google Shape;1027;g17d376f75a_0_2111: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g588d7594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g588d7594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0" name="Shape 1050"/>
        <p:cNvGrpSpPr/>
        <p:nvPr/>
      </p:nvGrpSpPr>
      <p:grpSpPr>
        <a:xfrm>
          <a:off x="0" y="0"/>
          <a:ext cx="0" cy="0"/>
          <a:chOff x="0" y="0"/>
          <a:chExt cx="0" cy="0"/>
        </a:xfrm>
      </p:grpSpPr>
      <p:sp>
        <p:nvSpPr>
          <p:cNvPr id="1051" name="Google Shape;1051;g5451ef5781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5451ef5781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3" name="Shape 1063"/>
        <p:cNvGrpSpPr/>
        <p:nvPr/>
      </p:nvGrpSpPr>
      <p:grpSpPr>
        <a:xfrm>
          <a:off x="0" y="0"/>
          <a:ext cx="0" cy="0"/>
          <a:chOff x="0" y="0"/>
          <a:chExt cx="0" cy="0"/>
        </a:xfrm>
      </p:grpSpPr>
      <p:sp>
        <p:nvSpPr>
          <p:cNvPr id="1064" name="Google Shape;1064;g5451ef5781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5451ef5781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59a53398f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59a53398f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8.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1.jp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jpg"/><Relationship Id="rId3" Type="http://schemas.openxmlformats.org/officeDocument/2006/relationships/image" Target="../media/image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4.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4.png"/><Relationship Id="rId3"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532" name="Shape 532"/>
        <p:cNvGrpSpPr/>
        <p:nvPr/>
      </p:nvGrpSpPr>
      <p:grpSpPr>
        <a:xfrm>
          <a:off x="0" y="0"/>
          <a:ext cx="0" cy="0"/>
          <a:chOff x="0" y="0"/>
          <a:chExt cx="0" cy="0"/>
        </a:xfrm>
      </p:grpSpPr>
      <p:sp>
        <p:nvSpPr>
          <p:cNvPr id="533" name="Google Shape;533;p10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534" name="Google Shape;534;p10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535" name="Shape 535"/>
        <p:cNvGrpSpPr/>
        <p:nvPr/>
      </p:nvGrpSpPr>
      <p:grpSpPr>
        <a:xfrm>
          <a:off x="0" y="0"/>
          <a:ext cx="0" cy="0"/>
          <a:chOff x="0" y="0"/>
          <a:chExt cx="0" cy="0"/>
        </a:xfrm>
      </p:grpSpPr>
      <p:sp>
        <p:nvSpPr>
          <p:cNvPr id="536" name="Google Shape;536;p10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10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538" name="Google Shape;538;p10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539" name="Google Shape;539;p10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40" name="Google Shape;540;p10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541" name="Shape 541"/>
        <p:cNvGrpSpPr/>
        <p:nvPr/>
      </p:nvGrpSpPr>
      <p:grpSpPr>
        <a:xfrm>
          <a:off x="0" y="0"/>
          <a:ext cx="0" cy="0"/>
          <a:chOff x="0" y="0"/>
          <a:chExt cx="0" cy="0"/>
        </a:xfrm>
      </p:grpSpPr>
      <p:sp>
        <p:nvSpPr>
          <p:cNvPr id="542" name="Google Shape;542;p10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43" name="Google Shape;543;p10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544" name="Shape 544"/>
        <p:cNvGrpSpPr/>
        <p:nvPr/>
      </p:nvGrpSpPr>
      <p:grpSpPr>
        <a:xfrm>
          <a:off x="0" y="0"/>
          <a:ext cx="0" cy="0"/>
          <a:chOff x="0" y="0"/>
          <a:chExt cx="0" cy="0"/>
        </a:xfrm>
      </p:grpSpPr>
      <p:sp>
        <p:nvSpPr>
          <p:cNvPr id="545" name="Google Shape;545;p110"/>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546" name="Google Shape;546;p11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47" name="Google Shape;547;p1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8" name="Shape 548"/>
        <p:cNvGrpSpPr/>
        <p:nvPr/>
      </p:nvGrpSpPr>
      <p:grpSpPr>
        <a:xfrm>
          <a:off x="0" y="0"/>
          <a:ext cx="0" cy="0"/>
          <a:chOff x="0" y="0"/>
          <a:chExt cx="0" cy="0"/>
        </a:xfrm>
      </p:grpSpPr>
      <p:sp>
        <p:nvSpPr>
          <p:cNvPr id="549" name="Google Shape;549;p1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550" name="Shape 550"/>
        <p:cNvGrpSpPr/>
        <p:nvPr/>
      </p:nvGrpSpPr>
      <p:grpSpPr>
        <a:xfrm>
          <a:off x="0" y="0"/>
          <a:ext cx="0" cy="0"/>
          <a:chOff x="0" y="0"/>
          <a:chExt cx="0" cy="0"/>
        </a:xfrm>
      </p:grpSpPr>
      <p:sp>
        <p:nvSpPr>
          <p:cNvPr id="551" name="Google Shape;551;p112"/>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Clr>
                <a:schemeClr val="dk1"/>
              </a:buClr>
              <a:buSzPts val="1400"/>
              <a:buFont typeface="Arial"/>
              <a:buNone/>
              <a:defRPr sz="1800">
                <a:solidFill>
                  <a:schemeClr val="dk1"/>
                </a:solidFil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552" name="Google Shape;552;p112"/>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8" lvl="2" marL="1371600" marR="0" rtl="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553" name="Google Shape;553;p112"/>
          <p:cNvCxnSpPr/>
          <p:nvPr/>
        </p:nvCxnSpPr>
        <p:spPr>
          <a:xfrm>
            <a:off x="457200" y="616743"/>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554" name="Shape 554"/>
        <p:cNvGrpSpPr/>
        <p:nvPr/>
      </p:nvGrpSpPr>
      <p:grpSpPr>
        <a:xfrm>
          <a:off x="0" y="0"/>
          <a:ext cx="0" cy="0"/>
          <a:chOff x="0" y="0"/>
          <a:chExt cx="0" cy="0"/>
        </a:xfrm>
      </p:grpSpPr>
      <p:sp>
        <p:nvSpPr>
          <p:cNvPr id="555" name="Google Shape;555;p113"/>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Clr>
                <a:schemeClr val="dk1"/>
              </a:buClr>
              <a:buSzPts val="1400"/>
              <a:buFont typeface="Arial"/>
              <a:buNone/>
              <a:defRPr sz="1800">
                <a:solidFill>
                  <a:schemeClr val="dk1"/>
                </a:solidFil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556" name="Google Shape;556;p113"/>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57" name="Google Shape;557;p113"/>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1pPr>
            <a:lvl2pPr indent="-1695" lvl="1" marL="408095"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2pPr>
            <a:lvl3pPr indent="-3392" lvl="2" marL="816192"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3pPr>
            <a:lvl4pPr indent="-5086" lvl="3" marL="1224286"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4pPr>
            <a:lvl5pPr indent="-6784" lvl="4" marL="1632384"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5pPr>
            <a:lvl6pPr indent="-8478" lvl="5" marL="2040478"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6pPr>
            <a:lvl7pPr indent="-10175" lvl="6" marL="2448575"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7pPr>
            <a:lvl8pPr indent="-11870" lvl="7" marL="2856670"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8pPr>
            <a:lvl9pPr indent="-868" lvl="8" marL="3264768"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9pPr>
          </a:lstStyle>
          <a:p/>
        </p:txBody>
      </p:sp>
      <p:sp>
        <p:nvSpPr>
          <p:cNvPr id="558" name="Google Shape;558;p113"/>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59" name="Google Shape;559;p113"/>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60" name="Google Shape;560;p113"/>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561" name="Google Shape;561;p113"/>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62" name="Google Shape;562;p113"/>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39" lvl="1" marL="914400" marR="0" rtl="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563" name="Shape 563"/>
        <p:cNvGrpSpPr/>
        <p:nvPr/>
      </p:nvGrpSpPr>
      <p:grpSpPr>
        <a:xfrm>
          <a:off x="0" y="0"/>
          <a:ext cx="0" cy="0"/>
          <a:chOff x="0" y="0"/>
          <a:chExt cx="0" cy="0"/>
        </a:xfrm>
      </p:grpSpPr>
      <p:sp>
        <p:nvSpPr>
          <p:cNvPr id="564" name="Google Shape;564;p114"/>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5" name="Google Shape;565;p114"/>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4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6" name="Google Shape;566;p114"/>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7" name="Google Shape;567;p114"/>
          <p:cNvSpPr txBox="1"/>
          <p:nvPr>
            <p:ph idx="4" type="body"/>
          </p:nvPr>
        </p:nvSpPr>
        <p:spPr>
          <a:xfrm>
            <a:off x="352302" y="2117525"/>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4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568" name="Google Shape;568;p114"/>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569" name="Shape 569"/>
        <p:cNvGrpSpPr/>
        <p:nvPr/>
      </p:nvGrpSpPr>
      <p:grpSpPr>
        <a:xfrm>
          <a:off x="0" y="0"/>
          <a:ext cx="0" cy="0"/>
          <a:chOff x="0" y="0"/>
          <a:chExt cx="0" cy="0"/>
        </a:xfrm>
      </p:grpSpPr>
      <p:sp>
        <p:nvSpPr>
          <p:cNvPr id="570" name="Google Shape;570;p11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571" name="Google Shape;571;p115"/>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2" name="Google Shape;572;p115"/>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3" name="Google Shape;573;p115"/>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74" name="Google Shape;574;p11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75" name="Shape 575"/>
        <p:cNvGrpSpPr/>
        <p:nvPr/>
      </p:nvGrpSpPr>
      <p:grpSpPr>
        <a:xfrm>
          <a:off x="0" y="0"/>
          <a:ext cx="0" cy="0"/>
          <a:chOff x="0" y="0"/>
          <a:chExt cx="0" cy="0"/>
        </a:xfrm>
      </p:grpSpPr>
      <p:sp>
        <p:nvSpPr>
          <p:cNvPr id="576" name="Google Shape;576;p116"/>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577" name="Google Shape;577;p116"/>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8" name="Google Shape;578;p116"/>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79" name="Google Shape;579;p116"/>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type="obj">
  <p:cSld name="OBJECT">
    <p:spTree>
      <p:nvGrpSpPr>
        <p:cNvPr id="580" name="Shape 580"/>
        <p:cNvGrpSpPr/>
        <p:nvPr/>
      </p:nvGrpSpPr>
      <p:grpSpPr>
        <a:xfrm>
          <a:off x="0" y="0"/>
          <a:ext cx="0" cy="0"/>
          <a:chOff x="0" y="0"/>
          <a:chExt cx="0" cy="0"/>
        </a:xfrm>
      </p:grpSpPr>
      <p:sp>
        <p:nvSpPr>
          <p:cNvPr id="581" name="Google Shape;581;p117"/>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Clr>
                <a:schemeClr val="dk1"/>
              </a:buClr>
              <a:buSzPts val="1400"/>
              <a:buFont typeface="Arial"/>
              <a:buNone/>
              <a:defRPr sz="1800">
                <a:solidFill>
                  <a:schemeClr val="dk1"/>
                </a:solidFill>
              </a:defRPr>
            </a:lvl3pPr>
            <a:lvl4pPr indent="0" lvl="3" rtl="0">
              <a:spcBef>
                <a:spcPts val="0"/>
              </a:spcBef>
              <a:spcAft>
                <a:spcPts val="0"/>
              </a:spcAft>
              <a:buClr>
                <a:schemeClr val="dk1"/>
              </a:buClr>
              <a:buSzPts val="1400"/>
              <a:buFont typeface="Arial"/>
              <a:buNone/>
              <a:defRPr sz="1800">
                <a:solidFill>
                  <a:schemeClr val="dk1"/>
                </a:solidFill>
              </a:defRPr>
            </a:lvl4pPr>
            <a:lvl5pPr indent="0" lvl="4" rtl="0">
              <a:spcBef>
                <a:spcPts val="0"/>
              </a:spcBef>
              <a:spcAft>
                <a:spcPts val="0"/>
              </a:spcAft>
              <a:buClr>
                <a:schemeClr val="dk1"/>
              </a:buClr>
              <a:buSzPts val="1400"/>
              <a:buFont typeface="Arial"/>
              <a:buNone/>
              <a:defRPr sz="1800">
                <a:solidFill>
                  <a:schemeClr val="dk1"/>
                </a:solidFill>
              </a:defRPr>
            </a:lvl5pPr>
            <a:lvl6pPr indent="0" lvl="5" rtl="0">
              <a:spcBef>
                <a:spcPts val="0"/>
              </a:spcBef>
              <a:spcAft>
                <a:spcPts val="0"/>
              </a:spcAft>
              <a:buClr>
                <a:schemeClr val="dk1"/>
              </a:buClr>
              <a:buSzPts val="1400"/>
              <a:buFont typeface="Arial"/>
              <a:buNone/>
              <a:defRPr sz="1800">
                <a:solidFill>
                  <a:schemeClr val="dk1"/>
                </a:solidFill>
              </a:defRPr>
            </a:lvl6pPr>
            <a:lvl7pPr indent="0" lvl="6" rtl="0">
              <a:spcBef>
                <a:spcPts val="0"/>
              </a:spcBef>
              <a:spcAft>
                <a:spcPts val="0"/>
              </a:spcAft>
              <a:buClr>
                <a:schemeClr val="dk1"/>
              </a:buClr>
              <a:buSzPts val="1400"/>
              <a:buFont typeface="Arial"/>
              <a:buNone/>
              <a:defRPr sz="1800">
                <a:solidFill>
                  <a:schemeClr val="dk1"/>
                </a:solidFill>
              </a:defRPr>
            </a:lvl7pPr>
            <a:lvl8pPr indent="0" lvl="7" rtl="0">
              <a:spcBef>
                <a:spcPts val="0"/>
              </a:spcBef>
              <a:spcAft>
                <a:spcPts val="0"/>
              </a:spcAft>
              <a:buClr>
                <a:schemeClr val="dk1"/>
              </a:buClr>
              <a:buSzPts val="1400"/>
              <a:buFont typeface="Arial"/>
              <a:buNone/>
              <a:defRPr sz="1800">
                <a:solidFill>
                  <a:schemeClr val="dk1"/>
                </a:solidFill>
              </a:defRPr>
            </a:lvl8pPr>
            <a:lvl9pPr indent="0" lvl="8" rtl="0">
              <a:spcBef>
                <a:spcPts val="0"/>
              </a:spcBef>
              <a:spcAft>
                <a:spcPts val="0"/>
              </a:spcAft>
              <a:buClr>
                <a:schemeClr val="dk1"/>
              </a:buClr>
              <a:buSzPts val="1400"/>
              <a:buFont typeface="Arial"/>
              <a:buNone/>
              <a:defRPr sz="1800">
                <a:solidFill>
                  <a:schemeClr val="dk1"/>
                </a:solidFill>
              </a:defRPr>
            </a:lvl9pPr>
          </a:lstStyle>
          <a:p/>
        </p:txBody>
      </p:sp>
      <p:sp>
        <p:nvSpPr>
          <p:cNvPr id="582" name="Google Shape;582;p11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3" name="Google Shape;583;p117"/>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84" name="Google Shape;584;p117"/>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85" name="Google Shape;585;p117"/>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91" name="Shape 591"/>
        <p:cNvGrpSpPr/>
        <p:nvPr/>
      </p:nvGrpSpPr>
      <p:grpSpPr>
        <a:xfrm>
          <a:off x="0" y="0"/>
          <a:ext cx="0" cy="0"/>
          <a:chOff x="0" y="0"/>
          <a:chExt cx="0" cy="0"/>
        </a:xfrm>
      </p:grpSpPr>
      <p:sp>
        <p:nvSpPr>
          <p:cNvPr id="592" name="Google Shape;592;p119"/>
          <p:cNvSpPr txBox="1"/>
          <p:nvPr>
            <p:ph type="title"/>
          </p:nvPr>
        </p:nvSpPr>
        <p:spPr>
          <a:xfrm>
            <a:off x="539999" y="279403"/>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93" name="Google Shape;593;p119"/>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94" name="Google Shape;594;p119"/>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5" name="Google Shape;595;p119"/>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96" name="Google Shape;596;p119"/>
          <p:cNvSpPr txBox="1"/>
          <p:nvPr>
            <p:ph idx="2" type="body"/>
          </p:nvPr>
        </p:nvSpPr>
        <p:spPr>
          <a:xfrm>
            <a:off x="540000" y="2593977"/>
            <a:ext cx="3635100" cy="1274700"/>
          </a:xfrm>
          <a:prstGeom prst="rect">
            <a:avLst/>
          </a:prstGeom>
          <a:noFill/>
          <a:ln>
            <a:noFill/>
          </a:ln>
        </p:spPr>
        <p:txBody>
          <a:bodyPr anchorCtr="0" anchor="t" bIns="91425" lIns="91425" spcFirstLastPara="1" rIns="91425" wrap="square" tIns="91425">
            <a:noAutofit/>
          </a:bodyPr>
          <a:lstStyle>
            <a:lvl1pPr indent="-317500" lvl="0" marL="457200" rtl="0">
              <a:lnSpc>
                <a:spcPct val="90000"/>
              </a:lnSpc>
              <a:spcBef>
                <a:spcPts val="200"/>
              </a:spcBef>
              <a:spcAft>
                <a:spcPts val="0"/>
              </a:spcAft>
              <a:buSzPts val="1400"/>
              <a:buFont typeface="Merriweather Sans"/>
              <a:buChar char="-"/>
              <a:defRPr/>
            </a:lvl1pPr>
            <a:lvl2pPr indent="-317500" lvl="1" marL="914400" rtl="0">
              <a:spcBef>
                <a:spcPts val="60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597" name="Shape 597"/>
        <p:cNvGrpSpPr/>
        <p:nvPr/>
      </p:nvGrpSpPr>
      <p:grpSpPr>
        <a:xfrm>
          <a:off x="0" y="0"/>
          <a:ext cx="0" cy="0"/>
          <a:chOff x="0" y="0"/>
          <a:chExt cx="0" cy="0"/>
        </a:xfrm>
      </p:grpSpPr>
      <p:sp>
        <p:nvSpPr>
          <p:cNvPr id="598" name="Google Shape;598;p120"/>
          <p:cNvSpPr/>
          <p:nvPr/>
        </p:nvSpPr>
        <p:spPr>
          <a:xfrm>
            <a:off x="144463" y="139702"/>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599" name="Google Shape;599;p120"/>
          <p:cNvSpPr txBox="1"/>
          <p:nvPr>
            <p:ph type="ctrTitle"/>
          </p:nvPr>
        </p:nvSpPr>
        <p:spPr>
          <a:xfrm>
            <a:off x="549102" y="1247777"/>
            <a:ext cx="7281900" cy="12843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pic>
        <p:nvPicPr>
          <p:cNvPr id="600" name="Google Shape;600;p120"/>
          <p:cNvPicPr preferRelativeResize="0"/>
          <p:nvPr/>
        </p:nvPicPr>
        <p:blipFill rotWithShape="1">
          <a:blip r:embed="rId2">
            <a:alphaModFix/>
          </a:blip>
          <a:srcRect b="0" l="0" r="0" t="0"/>
          <a:stretch/>
        </p:blipFill>
        <p:spPr>
          <a:xfrm>
            <a:off x="486834" y="279402"/>
            <a:ext cx="1854000" cy="339300"/>
          </a:xfrm>
          <a:prstGeom prst="rect">
            <a:avLst/>
          </a:prstGeom>
          <a:noFill/>
          <a:ln>
            <a:noFill/>
          </a:ln>
        </p:spPr>
      </p:pic>
      <p:sp>
        <p:nvSpPr>
          <p:cNvPr id="601" name="Google Shape;601;p120"/>
          <p:cNvSpPr txBox="1"/>
          <p:nvPr>
            <p:ph idx="1" type="body"/>
          </p:nvPr>
        </p:nvSpPr>
        <p:spPr>
          <a:xfrm>
            <a:off x="549104" y="4392616"/>
            <a:ext cx="2646300" cy="450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02" name="Google Shape;602;p120"/>
          <p:cNvSpPr txBox="1"/>
          <p:nvPr/>
        </p:nvSpPr>
        <p:spPr>
          <a:xfrm>
            <a:off x="539754" y="2738777"/>
            <a:ext cx="3608100" cy="30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ELEVATE BRANDS </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ACCELERATE PERFORMANCE</a:t>
            </a:r>
            <a:endParaRPr/>
          </a:p>
        </p:txBody>
      </p:sp>
      <p:sp>
        <p:nvSpPr>
          <p:cNvPr id="603" name="Google Shape;603;p120"/>
          <p:cNvSpPr txBox="1"/>
          <p:nvPr>
            <p:ph idx="11" type="ftr"/>
          </p:nvPr>
        </p:nvSpPr>
        <p:spPr>
          <a:xfrm>
            <a:off x="920575" y="457530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4" name="Google Shape;604;p120"/>
          <p:cNvSpPr txBox="1"/>
          <p:nvPr>
            <p:ph idx="12" type="sldNum"/>
          </p:nvPr>
        </p:nvSpPr>
        <p:spPr>
          <a:xfrm>
            <a:off x="542925" y="457530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605" name="Shape 605"/>
        <p:cNvGrpSpPr/>
        <p:nvPr/>
      </p:nvGrpSpPr>
      <p:grpSpPr>
        <a:xfrm>
          <a:off x="0" y="0"/>
          <a:ext cx="0" cy="0"/>
          <a:chOff x="0" y="0"/>
          <a:chExt cx="0" cy="0"/>
        </a:xfrm>
      </p:grpSpPr>
      <p:sp>
        <p:nvSpPr>
          <p:cNvPr id="606" name="Google Shape;606;p12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07" name="Google Shape;607;p12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rtl="0" algn="l">
              <a:spcBef>
                <a:spcPts val="640"/>
              </a:spcBef>
              <a:spcAft>
                <a:spcPts val="0"/>
              </a:spcAft>
              <a:buClr>
                <a:schemeClr val="dk1"/>
              </a:buClr>
              <a:buSzPts val="1400"/>
              <a:buFont typeface="Arial"/>
              <a:buChar char="•"/>
              <a:defRPr sz="3200">
                <a:solidFill>
                  <a:schemeClr val="dk1"/>
                </a:solidFill>
                <a:latin typeface="Calibri"/>
                <a:ea typeface="Calibri"/>
                <a:cs typeface="Calibri"/>
                <a:sym typeface="Calibri"/>
              </a:defRPr>
            </a:lvl1pPr>
            <a:lvl2pPr indent="-317500" lvl="1" marL="914400" rtl="0" algn="l">
              <a:spcBef>
                <a:spcPts val="560"/>
              </a:spcBef>
              <a:spcAft>
                <a:spcPts val="0"/>
              </a:spcAft>
              <a:buClr>
                <a:schemeClr val="dk1"/>
              </a:buClr>
              <a:buSzPts val="1400"/>
              <a:buFont typeface="Arial"/>
              <a:buChar char="–"/>
              <a:defRPr sz="2800">
                <a:solidFill>
                  <a:schemeClr val="dk1"/>
                </a:solidFill>
                <a:latin typeface="Calibri"/>
                <a:ea typeface="Calibri"/>
                <a:cs typeface="Calibri"/>
                <a:sym typeface="Calibri"/>
              </a:defRPr>
            </a:lvl2pPr>
            <a:lvl3pPr indent="-317500" lvl="2" marL="1371600" rtl="0" algn="l">
              <a:spcBef>
                <a:spcPts val="480"/>
              </a:spcBef>
              <a:spcAft>
                <a:spcPts val="0"/>
              </a:spcAft>
              <a:buClr>
                <a:schemeClr val="dk1"/>
              </a:buClr>
              <a:buSzPts val="1400"/>
              <a:buFont typeface="Arial"/>
              <a:buChar char="•"/>
              <a:defRPr sz="2400">
                <a:solidFill>
                  <a:schemeClr val="dk1"/>
                </a:solidFill>
                <a:latin typeface="Calibri"/>
                <a:ea typeface="Calibri"/>
                <a:cs typeface="Calibri"/>
                <a:sym typeface="Calibri"/>
              </a:defRPr>
            </a:lvl3pPr>
            <a:lvl4pPr indent="-317500" lvl="3" marL="1828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4pPr>
            <a:lvl5pPr indent="-317500" lvl="4" marL="22860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5pPr>
            <a:lvl6pPr indent="-317500" lvl="5" marL="27432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indent="-317500" lvl="6" marL="32004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indent="-317500" lvl="7" marL="36576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indent="-317500" lvl="8" marL="4114800" rtl="0" algn="l">
              <a:spcBef>
                <a:spcPts val="400"/>
              </a:spcBef>
              <a:spcAft>
                <a:spcPts val="0"/>
              </a:spcAft>
              <a:buClr>
                <a:schemeClr val="dk1"/>
              </a:buClr>
              <a:buSzPts val="1400"/>
              <a:buFont typeface="Arial"/>
              <a:buChar char="•"/>
              <a:defRPr sz="2000">
                <a:solidFill>
                  <a:schemeClr val="dk1"/>
                </a:solidFill>
                <a:latin typeface="Calibri"/>
                <a:ea typeface="Calibri"/>
                <a:cs typeface="Calibri"/>
                <a:sym typeface="Calibri"/>
              </a:defRPr>
            </a:lvl9pPr>
          </a:lstStyle>
          <a:p/>
        </p:txBody>
      </p:sp>
      <p:sp>
        <p:nvSpPr>
          <p:cNvPr id="608" name="Google Shape;608;p121"/>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09" name="Google Shape;609;p121"/>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10" name="Google Shape;610;p121"/>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Header">
  <p:cSld name="2_Section Header">
    <p:spTree>
      <p:nvGrpSpPr>
        <p:cNvPr id="611" name="Shape 611"/>
        <p:cNvGrpSpPr/>
        <p:nvPr/>
      </p:nvGrpSpPr>
      <p:grpSpPr>
        <a:xfrm>
          <a:off x="0" y="0"/>
          <a:ext cx="0" cy="0"/>
          <a:chOff x="0" y="0"/>
          <a:chExt cx="0" cy="0"/>
        </a:xfrm>
      </p:grpSpPr>
      <p:sp>
        <p:nvSpPr>
          <p:cNvPr id="612" name="Google Shape;612;p122"/>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13" name="Google Shape;613;p122"/>
          <p:cNvSpPr txBox="1"/>
          <p:nvPr>
            <p:ph idx="1" type="body"/>
          </p:nvPr>
        </p:nvSpPr>
        <p:spPr>
          <a:xfrm>
            <a:off x="446341" y="1149352"/>
            <a:ext cx="8256300" cy="35544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14" name="Google Shape;614;p122"/>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type="title">
  <p:cSld name="TITLE">
    <p:spTree>
      <p:nvGrpSpPr>
        <p:cNvPr id="615" name="Shape 615"/>
        <p:cNvGrpSpPr/>
        <p:nvPr/>
      </p:nvGrpSpPr>
      <p:grpSpPr>
        <a:xfrm>
          <a:off x="0" y="0"/>
          <a:ext cx="0" cy="0"/>
          <a:chOff x="0" y="0"/>
          <a:chExt cx="0" cy="0"/>
        </a:xfrm>
      </p:grpSpPr>
      <p:sp>
        <p:nvSpPr>
          <p:cNvPr id="616" name="Google Shape;616;p123"/>
          <p:cNvSpPr txBox="1"/>
          <p:nvPr>
            <p:ph type="ctrTitle"/>
          </p:nvPr>
        </p:nvSpPr>
        <p:spPr>
          <a:xfrm>
            <a:off x="685800" y="1597837"/>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sp>
        <p:nvSpPr>
          <p:cNvPr id="617" name="Google Shape;617;p123"/>
          <p:cNvSpPr txBox="1"/>
          <p:nvPr>
            <p:ph idx="1" type="subTitle"/>
          </p:nvPr>
        </p:nvSpPr>
        <p:spPr>
          <a:xfrm>
            <a:off x="1371602" y="2914652"/>
            <a:ext cx="6400800" cy="13143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64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1pPr>
            <a:lvl2pPr indent="0" lvl="1" marL="457200" marR="0" rtl="0" algn="ctr">
              <a:lnSpc>
                <a:spcPct val="100000"/>
              </a:lnSpc>
              <a:spcBef>
                <a:spcPts val="56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2pPr>
            <a:lvl3pPr indent="0" lvl="2" marL="914400" marR="0" rtl="0" algn="ctr">
              <a:lnSpc>
                <a:spcPct val="100000"/>
              </a:lnSpc>
              <a:spcBef>
                <a:spcPts val="48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3pPr>
            <a:lvl4pPr indent="0" lvl="3" marL="13716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4pPr>
            <a:lvl5pPr indent="0" lvl="4" marL="18288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5pPr>
            <a:lvl6pPr indent="0" lvl="5" marL="22860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6pPr>
            <a:lvl7pPr indent="0" lvl="6" marL="27432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7pPr>
            <a:lvl8pPr indent="0" lvl="7" marL="32004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8pPr>
            <a:lvl9pPr indent="0" lvl="8" marL="3657600" marR="0" rtl="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618" name="Google Shape;618;p123"/>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9" name="Google Shape;619;p12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0" name="Google Shape;620;p123"/>
          <p:cNvSpPr txBox="1"/>
          <p:nvPr>
            <p:ph idx="12" type="sldNum"/>
          </p:nvPr>
        </p:nvSpPr>
        <p:spPr>
          <a:xfrm>
            <a:off x="6553204" y="4767263"/>
            <a:ext cx="21336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621" name="Shape 621"/>
        <p:cNvGrpSpPr/>
        <p:nvPr/>
      </p:nvGrpSpPr>
      <p:grpSpPr>
        <a:xfrm>
          <a:off x="0" y="0"/>
          <a:ext cx="0" cy="0"/>
          <a:chOff x="0" y="0"/>
          <a:chExt cx="0" cy="0"/>
        </a:xfrm>
      </p:grpSpPr>
      <p:sp>
        <p:nvSpPr>
          <p:cNvPr id="622" name="Google Shape;622;p124"/>
          <p:cNvSpPr/>
          <p:nvPr/>
        </p:nvSpPr>
        <p:spPr>
          <a:xfrm>
            <a:off x="0" y="3328987"/>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23" name="Google Shape;623;p124"/>
          <p:cNvSpPr txBox="1"/>
          <p:nvPr>
            <p:ph type="title"/>
          </p:nvPr>
        </p:nvSpPr>
        <p:spPr>
          <a:xfrm>
            <a:off x="433387" y="1008305"/>
            <a:ext cx="7023600" cy="2250900"/>
          </a:xfrm>
          <a:prstGeom prst="rect">
            <a:avLst/>
          </a:prstGeom>
          <a:noFill/>
          <a:ln>
            <a:noFill/>
          </a:ln>
        </p:spPr>
        <p:txBody>
          <a:bodyPr anchorCtr="0" anchor="b" bIns="91425" lIns="91425" spcFirstLastPara="1" rIns="91425" wrap="square" tIns="91425">
            <a:noAutofit/>
          </a:bodyPr>
          <a:lstStyle>
            <a:lvl1pPr lvl="0" rtl="0" algn="l">
              <a:lnSpc>
                <a:spcPct val="80000"/>
              </a:lnSpc>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24" name="Google Shape;624;p124"/>
          <p:cNvSpPr txBox="1"/>
          <p:nvPr>
            <p:ph idx="1" type="body"/>
          </p:nvPr>
        </p:nvSpPr>
        <p:spPr>
          <a:xfrm>
            <a:off x="539750" y="4187830"/>
            <a:ext cx="2646300" cy="414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5" name="Google Shape;625;p124"/>
          <p:cNvSpPr txBox="1"/>
          <p:nvPr>
            <p:ph idx="2" type="body"/>
          </p:nvPr>
        </p:nvSpPr>
        <p:spPr>
          <a:xfrm>
            <a:off x="539750" y="4612989"/>
            <a:ext cx="2646300" cy="126900"/>
          </a:xfrm>
          <a:prstGeom prst="rect">
            <a:avLst/>
          </a:prstGeom>
          <a:noFill/>
          <a:ln>
            <a:noFill/>
          </a:ln>
        </p:spPr>
        <p:txBody>
          <a:bodyPr anchorCtr="0" anchor="t" bIns="91425" lIns="91425" spcFirstLastPara="1" rIns="91425" wrap="square" tIns="91425">
            <a:noAutofit/>
          </a:bodyPr>
          <a:lstStyle>
            <a:lvl1pPr indent="-228600" lvl="0" marL="457200" rtl="0" algn="l">
              <a:lnSpc>
                <a:spcPct val="80000"/>
              </a:lnSpc>
              <a:spcBef>
                <a:spcPts val="0"/>
              </a:spcBef>
              <a:spcAft>
                <a:spcPts val="0"/>
              </a:spcAft>
              <a:buSzPts val="1400"/>
              <a:buFont typeface="Arial"/>
              <a:buNone/>
              <a:defRPr/>
            </a:lvl1pPr>
            <a:lvl2pPr indent="-228600" lvl="1" marL="914400" rtl="0" algn="l">
              <a:spcBef>
                <a:spcPts val="0"/>
              </a:spcBef>
              <a:spcAft>
                <a:spcPts val="0"/>
              </a:spcAft>
              <a:buSzPts val="1400"/>
              <a:buFont typeface="Arial"/>
              <a:buNone/>
              <a:defRPr/>
            </a:lvl2pPr>
            <a:lvl3pPr indent="-228600" lvl="2" marL="1371600" rtl="0" algn="l">
              <a:spcBef>
                <a:spcPts val="0"/>
              </a:spcBef>
              <a:spcAft>
                <a:spcPts val="0"/>
              </a:spcAft>
              <a:buSzPts val="1400"/>
              <a:buFont typeface="Arial"/>
              <a:buNone/>
              <a:defRPr/>
            </a:lvl3pPr>
            <a:lvl4pPr indent="-228600" lvl="3" marL="1828800" rtl="0" algn="r">
              <a:spcBef>
                <a:spcPts val="0"/>
              </a:spcBef>
              <a:spcAft>
                <a:spcPts val="0"/>
              </a:spcAft>
              <a:buSzPts val="1400"/>
              <a:buFont typeface="Arial"/>
              <a:buNone/>
              <a:defRPr/>
            </a:lvl4pPr>
            <a:lvl5pPr indent="-228600" lvl="4" marL="2286000" rtl="0" algn="r">
              <a:spcBef>
                <a:spcPts val="0"/>
              </a:spcBef>
              <a:spcAft>
                <a:spcPts val="0"/>
              </a:spcAft>
              <a:buSzPts val="1400"/>
              <a:buFont typeface="Arial"/>
              <a:buNone/>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6" name="Google Shape;626;p124"/>
          <p:cNvSpPr txBox="1"/>
          <p:nvPr>
            <p:ph idx="3" type="body"/>
          </p:nvPr>
        </p:nvSpPr>
        <p:spPr>
          <a:xfrm>
            <a:off x="539750" y="4774843"/>
            <a:ext cx="2646300" cy="1896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27" name="Google Shape;627;p124"/>
          <p:cNvSpPr txBox="1"/>
          <p:nvPr/>
        </p:nvSpPr>
        <p:spPr>
          <a:xfrm>
            <a:off x="539754" y="3433069"/>
            <a:ext cx="3608100" cy="46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Arial"/>
              <a:buNone/>
            </a:pPr>
            <a:r>
              <a:rPr b="1" i="0" lang="en" sz="1000" u="none" cap="none" strike="noStrike">
                <a:solidFill>
                  <a:srgbClr val="FFFFFF"/>
                </a:solidFill>
                <a:latin typeface="Arial"/>
                <a:ea typeface="Arial"/>
                <a:cs typeface="Arial"/>
                <a:sym typeface="Arial"/>
              </a:rPr>
              <a:t>AVERY DENNISON | RBIS</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ELEVATE BRANDS </a:t>
            </a:r>
            <a:endParaRPr/>
          </a:p>
          <a:p>
            <a:pPr indent="0" lvl="0" marL="0" marR="0" rtl="0" algn="l">
              <a:lnSpc>
                <a:spcPct val="100000"/>
              </a:lnSpc>
              <a:spcBef>
                <a:spcPts val="0"/>
              </a:spcBef>
              <a:spcAft>
                <a:spcPts val="0"/>
              </a:spcAft>
              <a:buClr>
                <a:srgbClr val="FFFFFF"/>
              </a:buClr>
              <a:buFont typeface="Arial"/>
              <a:buNone/>
            </a:pPr>
            <a:r>
              <a:rPr b="0" i="0" lang="en" sz="1000" u="none" cap="none" strike="noStrike">
                <a:solidFill>
                  <a:srgbClr val="FFFFFF"/>
                </a:solidFill>
                <a:latin typeface="Arial"/>
                <a:ea typeface="Arial"/>
                <a:cs typeface="Arial"/>
                <a:sym typeface="Arial"/>
              </a:rPr>
              <a:t>ACCELERATE PERFORMANCE</a:t>
            </a:r>
            <a:endParaRPr/>
          </a:p>
        </p:txBody>
      </p:sp>
      <p:pic>
        <p:nvPicPr>
          <p:cNvPr id="628" name="Google Shape;628;p124"/>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629" name="Shape 629"/>
        <p:cNvGrpSpPr/>
        <p:nvPr/>
      </p:nvGrpSpPr>
      <p:grpSpPr>
        <a:xfrm>
          <a:off x="0" y="0"/>
          <a:ext cx="0" cy="0"/>
          <a:chOff x="0" y="0"/>
          <a:chExt cx="0" cy="0"/>
        </a:xfrm>
      </p:grpSpPr>
      <p:sp>
        <p:nvSpPr>
          <p:cNvPr id="630" name="Google Shape;630;p12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31" name="Google Shape;631;p125"/>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32" name="Google Shape;632;p125"/>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3" name="Google Shape;633;p125"/>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34" name="Google Shape;634;p125"/>
          <p:cNvSpPr txBox="1"/>
          <p:nvPr>
            <p:ph idx="2" type="body"/>
          </p:nvPr>
        </p:nvSpPr>
        <p:spPr>
          <a:xfrm>
            <a:off x="540004" y="2593977"/>
            <a:ext cx="3635100" cy="1274700"/>
          </a:xfrm>
          <a:prstGeom prst="rect">
            <a:avLst/>
          </a:prstGeom>
          <a:noFill/>
          <a:ln>
            <a:noFill/>
          </a:ln>
        </p:spPr>
        <p:txBody>
          <a:bodyPr anchorCtr="0" anchor="t" bIns="91425" lIns="91425" spcFirstLastPara="1" rIns="91425" wrap="square" tIns="91425">
            <a:noAutofit/>
          </a:bodyPr>
          <a:lstStyle>
            <a:lvl1pPr indent="-317500" lvl="0" marL="457200" rtl="0">
              <a:lnSpc>
                <a:spcPct val="90000"/>
              </a:lnSpc>
              <a:spcBef>
                <a:spcPts val="200"/>
              </a:spcBef>
              <a:spcAft>
                <a:spcPts val="0"/>
              </a:spcAft>
              <a:buSzPts val="1400"/>
              <a:buFont typeface="Merriweather"/>
              <a:buChar char="-"/>
              <a:defRPr/>
            </a:lvl1pPr>
            <a:lvl2pPr indent="-317500" lvl="1" marL="914400" rtl="0">
              <a:spcBef>
                <a:spcPts val="60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35" name="Google Shape;635;p125"/>
          <p:cNvSpPr txBox="1"/>
          <p:nvPr>
            <p:ph idx="3" type="body"/>
          </p:nvPr>
        </p:nvSpPr>
        <p:spPr>
          <a:xfrm>
            <a:off x="6025359" y="540001"/>
            <a:ext cx="1805700" cy="19920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300"/>
              </a:spcBef>
              <a:spcAft>
                <a:spcPts val="0"/>
              </a:spcAft>
              <a:buSzPts val="1400"/>
              <a:buChar char="–"/>
              <a:defRPr/>
            </a:lvl2pPr>
            <a:lvl3pPr indent="-317500" lvl="2" marL="1371600" rtl="0">
              <a:spcBef>
                <a:spcPts val="60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36" name="Google Shape;636;p125"/>
          <p:cNvSpPr txBox="1"/>
          <p:nvPr>
            <p:ph idx="4" type="body"/>
          </p:nvPr>
        </p:nvSpPr>
        <p:spPr>
          <a:xfrm>
            <a:off x="6025359" y="2593977"/>
            <a:ext cx="1805700" cy="20019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300"/>
              </a:spcBef>
              <a:spcAft>
                <a:spcPts val="0"/>
              </a:spcAft>
              <a:buSzPts val="1400"/>
              <a:buChar char="–"/>
              <a:defRPr/>
            </a:lvl2pPr>
            <a:lvl3pPr indent="-317500" lvl="2" marL="1371600" rtl="0">
              <a:spcBef>
                <a:spcPts val="60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637" name="Shape 637"/>
        <p:cNvGrpSpPr/>
        <p:nvPr/>
      </p:nvGrpSpPr>
      <p:grpSpPr>
        <a:xfrm>
          <a:off x="0" y="0"/>
          <a:ext cx="0" cy="0"/>
          <a:chOff x="0" y="0"/>
          <a:chExt cx="0" cy="0"/>
        </a:xfrm>
      </p:grpSpPr>
      <p:sp>
        <p:nvSpPr>
          <p:cNvPr id="638" name="Google Shape;638;p126"/>
          <p:cNvSpPr/>
          <p:nvPr>
            <p:ph idx="2" type="pic"/>
          </p:nvPr>
        </p:nvSpPr>
        <p:spPr>
          <a:xfrm>
            <a:off x="0" y="605121"/>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a:spcBef>
                <a:spcPts val="0"/>
              </a:spcBef>
              <a:spcAft>
                <a:spcPts val="0"/>
              </a:spcAft>
              <a:buNone/>
              <a:defRPr/>
            </a:lvl1pPr>
          </a:lstStyle>
          <a:p/>
        </p:txBody>
      </p:sp>
      <p:sp>
        <p:nvSpPr>
          <p:cNvPr id="639" name="Google Shape;639;p126"/>
          <p:cNvSpPr txBox="1"/>
          <p:nvPr>
            <p:ph idx="1" type="body"/>
          </p:nvPr>
        </p:nvSpPr>
        <p:spPr>
          <a:xfrm>
            <a:off x="249383" y="931072"/>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rtl="0">
              <a:spcBef>
                <a:spcPts val="0"/>
              </a:spcBef>
              <a:spcAft>
                <a:spcPts val="0"/>
              </a:spcAft>
              <a:buClr>
                <a:srgbClr val="C21420"/>
              </a:buClr>
              <a:buSzPts val="1400"/>
              <a:buFont typeface="Arial"/>
              <a:buNone/>
              <a:defRPr b="1" sz="1800">
                <a:solidFill>
                  <a:srgbClr val="C21420"/>
                </a:solidFill>
                <a:latin typeface="Arial"/>
                <a:ea typeface="Arial"/>
                <a:cs typeface="Arial"/>
                <a:sym typeface="Arial"/>
              </a:defRPr>
            </a:lvl1pPr>
            <a:lvl2pPr indent="-317500" lvl="1" marL="914400" rtl="0">
              <a:spcBef>
                <a:spcPts val="0"/>
              </a:spcBef>
              <a:spcAft>
                <a:spcPts val="0"/>
              </a:spcAft>
              <a:buSzPts val="1400"/>
              <a:buChar char="–"/>
              <a:defRPr b="1">
                <a:solidFill>
                  <a:srgbClr val="C21420"/>
                </a:solidFill>
                <a:latin typeface="Arial"/>
                <a:ea typeface="Arial"/>
                <a:cs typeface="Arial"/>
                <a:sym typeface="Arial"/>
              </a:defRPr>
            </a:lvl2pPr>
            <a:lvl3pPr indent="-317500" lvl="2" marL="1371600" rtl="0">
              <a:spcBef>
                <a:spcPts val="0"/>
              </a:spcBef>
              <a:spcAft>
                <a:spcPts val="0"/>
              </a:spcAft>
              <a:buSzPts val="1400"/>
              <a:buChar char="•"/>
              <a:defRPr b="1">
                <a:solidFill>
                  <a:srgbClr val="C21420"/>
                </a:solidFill>
                <a:latin typeface="Arial"/>
                <a:ea typeface="Arial"/>
                <a:cs typeface="Arial"/>
                <a:sym typeface="Arial"/>
              </a:defRPr>
            </a:lvl3pPr>
            <a:lvl4pPr indent="-317500" lvl="3" marL="1828800" rtl="0">
              <a:spcBef>
                <a:spcPts val="0"/>
              </a:spcBef>
              <a:spcAft>
                <a:spcPts val="0"/>
              </a:spcAft>
              <a:buSzPts val="1400"/>
              <a:buChar char="–"/>
              <a:defRPr b="1">
                <a:solidFill>
                  <a:srgbClr val="C21420"/>
                </a:solidFill>
                <a:latin typeface="Arial"/>
                <a:ea typeface="Arial"/>
                <a:cs typeface="Arial"/>
                <a:sym typeface="Arial"/>
              </a:defRPr>
            </a:lvl4pPr>
            <a:lvl5pPr indent="-317500" lvl="4" marL="2286000" rtl="0">
              <a:spcBef>
                <a:spcPts val="0"/>
              </a:spcBef>
              <a:spcAft>
                <a:spcPts val="0"/>
              </a:spcAft>
              <a:buSzPts val="1400"/>
              <a:buChar char="»"/>
              <a:defRPr b="1">
                <a:solidFill>
                  <a:srgbClr val="C21420"/>
                </a:solidFill>
                <a:latin typeface="Arial"/>
                <a:ea typeface="Arial"/>
                <a:cs typeface="Arial"/>
                <a:sym typeface="Arial"/>
              </a:defRPr>
            </a:lvl5pPr>
            <a:lvl6pPr indent="-317500" lvl="5" marL="2743200" rtl="0">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rtl="0">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rtl="0">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rtl="0">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640" name="Google Shape;640;p126"/>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rtl="0">
              <a:spcBef>
                <a:spcPts val="150"/>
              </a:spcBef>
              <a:spcAft>
                <a:spcPts val="0"/>
              </a:spcAft>
              <a:buClr>
                <a:schemeClr val="lt1"/>
              </a:buClr>
              <a:buSzPts val="1400"/>
              <a:buFont typeface="Arial"/>
              <a:buNone/>
              <a:defRPr b="0" sz="1200">
                <a:solidFill>
                  <a:schemeClr val="lt1"/>
                </a:solidFill>
                <a:latin typeface="Arial"/>
                <a:ea typeface="Arial"/>
                <a:cs typeface="Arial"/>
                <a:sym typeface="Arial"/>
              </a:defRPr>
            </a:lvl1pPr>
            <a:lvl2pPr indent="-317500" lvl="1" marL="914400" rtl="0">
              <a:spcBef>
                <a:spcPts val="150"/>
              </a:spcBef>
              <a:spcAft>
                <a:spcPts val="0"/>
              </a:spcAft>
              <a:buClr>
                <a:schemeClr val="lt1"/>
              </a:buClr>
              <a:buSzPts val="1400"/>
              <a:buFont typeface="Arial"/>
              <a:buChar char="•"/>
              <a:defRPr b="0" sz="1200">
                <a:solidFill>
                  <a:schemeClr val="lt1"/>
                </a:solidFill>
                <a:latin typeface="Arial"/>
                <a:ea typeface="Arial"/>
                <a:cs typeface="Arial"/>
                <a:sym typeface="Arial"/>
              </a:defRPr>
            </a:lvl2pPr>
            <a:lvl3pPr indent="-317500" lvl="2" marL="1371600" rtl="0">
              <a:spcBef>
                <a:spcPts val="150"/>
              </a:spcBef>
              <a:spcAft>
                <a:spcPts val="0"/>
              </a:spcAft>
              <a:buSzPts val="1400"/>
              <a:buChar char="•"/>
              <a:defRPr b="0" sz="1200">
                <a:solidFill>
                  <a:schemeClr val="lt1"/>
                </a:solidFill>
                <a:latin typeface="Arial"/>
                <a:ea typeface="Arial"/>
                <a:cs typeface="Arial"/>
                <a:sym typeface="Arial"/>
              </a:defRPr>
            </a:lvl3pPr>
            <a:lvl4pPr indent="-317500" lvl="3" marL="1828800" rtl="0">
              <a:spcBef>
                <a:spcPts val="15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rtl="0">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rtl="0">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rtl="0">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641" name="Google Shape;641;p126"/>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Clr>
                <a:srgbClr val="C21420"/>
              </a:buClr>
              <a:buSzPts val="1400"/>
              <a:buFont typeface="Arial"/>
              <a:buNone/>
              <a:defRPr b="1" sz="1200">
                <a:solidFill>
                  <a:srgbClr val="C21420"/>
                </a:solidFill>
                <a:latin typeface="Arial"/>
                <a:ea typeface="Arial"/>
                <a:cs typeface="Arial"/>
                <a:sym typeface="Arial"/>
              </a:defRPr>
            </a:lvl1pPr>
            <a:lvl2pPr indent="-228600" lvl="1" marL="914400" rtl="0">
              <a:spcBef>
                <a:spcPts val="0"/>
              </a:spcBef>
              <a:spcAft>
                <a:spcPts val="0"/>
              </a:spcAft>
              <a:buClr>
                <a:srgbClr val="888888"/>
              </a:buClr>
              <a:buSzPts val="1400"/>
              <a:buFont typeface="Calibri"/>
              <a:buNone/>
              <a:defRPr sz="1800">
                <a:solidFill>
                  <a:srgbClr val="888888"/>
                </a:solidFill>
              </a:defRPr>
            </a:lvl2pPr>
            <a:lvl3pPr indent="-228600" lvl="2" marL="1371600" rtl="0">
              <a:spcBef>
                <a:spcPts val="0"/>
              </a:spcBef>
              <a:spcAft>
                <a:spcPts val="0"/>
              </a:spcAft>
              <a:buClr>
                <a:srgbClr val="888888"/>
              </a:buClr>
              <a:buSzPts val="1400"/>
              <a:buFont typeface="Calibri"/>
              <a:buNone/>
              <a:defRPr sz="1600">
                <a:solidFill>
                  <a:srgbClr val="888888"/>
                </a:solidFill>
              </a:defRPr>
            </a:lvl3pPr>
            <a:lvl4pPr indent="-228600" lvl="3" marL="1828800" rtl="0">
              <a:spcBef>
                <a:spcPts val="0"/>
              </a:spcBef>
              <a:spcAft>
                <a:spcPts val="0"/>
              </a:spcAft>
              <a:buClr>
                <a:srgbClr val="888888"/>
              </a:buClr>
              <a:buSzPts val="1400"/>
              <a:buFont typeface="Calibri"/>
              <a:buNone/>
              <a:defRPr sz="1400">
                <a:solidFill>
                  <a:srgbClr val="888888"/>
                </a:solidFill>
              </a:defRPr>
            </a:lvl4pPr>
            <a:lvl5pPr indent="-228600" lvl="4" marL="2286000" rtl="0">
              <a:spcBef>
                <a:spcPts val="0"/>
              </a:spcBef>
              <a:spcAft>
                <a:spcPts val="0"/>
              </a:spcAft>
              <a:buClr>
                <a:srgbClr val="888888"/>
              </a:buClr>
              <a:buSzPts val="1400"/>
              <a:buFont typeface="Calibri"/>
              <a:buNone/>
              <a:defRPr sz="1400">
                <a:solidFill>
                  <a:srgbClr val="888888"/>
                </a:solidFill>
              </a:defRPr>
            </a:lvl5pPr>
            <a:lvl6pPr indent="-228600" lvl="5" marL="2743200" rtl="0">
              <a:spcBef>
                <a:spcPts val="0"/>
              </a:spcBef>
              <a:spcAft>
                <a:spcPts val="0"/>
              </a:spcAft>
              <a:buClr>
                <a:srgbClr val="888888"/>
              </a:buClr>
              <a:buSzPts val="1400"/>
              <a:buFont typeface="Calibri"/>
              <a:buNone/>
              <a:defRPr sz="1400">
                <a:solidFill>
                  <a:srgbClr val="888888"/>
                </a:solidFill>
              </a:defRPr>
            </a:lvl6pPr>
            <a:lvl7pPr indent="-228600" lvl="6" marL="3200400" rtl="0">
              <a:spcBef>
                <a:spcPts val="0"/>
              </a:spcBef>
              <a:spcAft>
                <a:spcPts val="0"/>
              </a:spcAft>
              <a:buClr>
                <a:srgbClr val="888888"/>
              </a:buClr>
              <a:buSzPts val="1400"/>
              <a:buFont typeface="Calibri"/>
              <a:buNone/>
              <a:defRPr sz="1400">
                <a:solidFill>
                  <a:srgbClr val="888888"/>
                </a:solidFill>
              </a:defRPr>
            </a:lvl7pPr>
            <a:lvl8pPr indent="-228600" lvl="7" marL="3657600" rtl="0">
              <a:spcBef>
                <a:spcPts val="0"/>
              </a:spcBef>
              <a:spcAft>
                <a:spcPts val="0"/>
              </a:spcAft>
              <a:buClr>
                <a:srgbClr val="888888"/>
              </a:buClr>
              <a:buSzPts val="1400"/>
              <a:buFont typeface="Calibri"/>
              <a:buNone/>
              <a:defRPr sz="1400">
                <a:solidFill>
                  <a:srgbClr val="888888"/>
                </a:solidFill>
              </a:defRPr>
            </a:lvl8pPr>
            <a:lvl9pPr indent="-228600" lvl="8" marL="4114800" rtl="0">
              <a:spcBef>
                <a:spcPts val="0"/>
              </a:spcBef>
              <a:spcAft>
                <a:spcPts val="0"/>
              </a:spcAft>
              <a:buClr>
                <a:srgbClr val="888888"/>
              </a:buClr>
              <a:buSzPts val="1400"/>
              <a:buFont typeface="Calibri"/>
              <a:buNone/>
              <a:defRPr sz="1400">
                <a:solidFill>
                  <a:srgbClr val="888888"/>
                </a:solidFill>
              </a:defRPr>
            </a:lvl9pPr>
          </a:lstStyle>
          <a:p/>
        </p:txBody>
      </p:sp>
      <p:sp>
        <p:nvSpPr>
          <p:cNvPr id="642" name="Google Shape;642;p126"/>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1400"/>
              <a:buNone/>
              <a:defRPr b="1" sz="4400">
                <a:solidFill>
                  <a:schemeClr val="dk1"/>
                </a:solidFill>
                <a:latin typeface="Arial"/>
                <a:ea typeface="Arial"/>
                <a:cs typeface="Arial"/>
                <a:sym typeface="Arial"/>
              </a:defRPr>
            </a:lvl1pPr>
            <a:lvl2pPr lvl="1" rtl="0" algn="l">
              <a:spcBef>
                <a:spcPts val="0"/>
              </a:spcBef>
              <a:spcAft>
                <a:spcPts val="0"/>
              </a:spcAft>
              <a:buSzPts val="1400"/>
              <a:buChar char="○"/>
              <a:defRPr b="1" sz="4400">
                <a:solidFill>
                  <a:schemeClr val="dk1"/>
                </a:solidFill>
                <a:latin typeface="Arial"/>
                <a:ea typeface="Arial"/>
                <a:cs typeface="Arial"/>
                <a:sym typeface="Arial"/>
              </a:defRPr>
            </a:lvl2pPr>
            <a:lvl3pPr lvl="2" rtl="0" algn="l">
              <a:spcBef>
                <a:spcPts val="0"/>
              </a:spcBef>
              <a:spcAft>
                <a:spcPts val="0"/>
              </a:spcAft>
              <a:buSzPts val="1400"/>
              <a:buChar char="■"/>
              <a:defRPr b="1" sz="4400">
                <a:solidFill>
                  <a:schemeClr val="dk1"/>
                </a:solidFill>
                <a:latin typeface="Arial"/>
                <a:ea typeface="Arial"/>
                <a:cs typeface="Arial"/>
                <a:sym typeface="Arial"/>
              </a:defRPr>
            </a:lvl3pPr>
            <a:lvl4pPr lvl="3" rtl="0" algn="l">
              <a:spcBef>
                <a:spcPts val="0"/>
              </a:spcBef>
              <a:spcAft>
                <a:spcPts val="0"/>
              </a:spcAft>
              <a:buSzPts val="1400"/>
              <a:buChar char="●"/>
              <a:defRPr b="1" sz="4400">
                <a:solidFill>
                  <a:schemeClr val="dk1"/>
                </a:solidFill>
                <a:latin typeface="Arial"/>
                <a:ea typeface="Arial"/>
                <a:cs typeface="Arial"/>
                <a:sym typeface="Arial"/>
              </a:defRPr>
            </a:lvl4pPr>
            <a:lvl5pPr lvl="4" rtl="0" algn="l">
              <a:spcBef>
                <a:spcPts val="0"/>
              </a:spcBef>
              <a:spcAft>
                <a:spcPts val="0"/>
              </a:spcAft>
              <a:buSzPts val="1400"/>
              <a:buChar char="○"/>
              <a:defRPr b="1" sz="4400">
                <a:solidFill>
                  <a:schemeClr val="dk1"/>
                </a:solidFill>
                <a:latin typeface="Arial"/>
                <a:ea typeface="Arial"/>
                <a:cs typeface="Arial"/>
                <a:sym typeface="Arial"/>
              </a:defRPr>
            </a:lvl5pPr>
            <a:lvl6pPr lvl="5" marL="457200" rtl="0" algn="ctr">
              <a:spcBef>
                <a:spcPts val="0"/>
              </a:spcBef>
              <a:spcAft>
                <a:spcPts val="0"/>
              </a:spcAft>
              <a:buSzPts val="1400"/>
              <a:buChar char="■"/>
              <a:defRPr sz="4400">
                <a:solidFill>
                  <a:schemeClr val="dk1"/>
                </a:solidFill>
                <a:latin typeface="Calibri"/>
                <a:ea typeface="Calibri"/>
                <a:cs typeface="Calibri"/>
                <a:sym typeface="Calibri"/>
              </a:defRPr>
            </a:lvl6pPr>
            <a:lvl7pPr lvl="6" marL="914400" rtl="0" algn="ctr">
              <a:spcBef>
                <a:spcPts val="0"/>
              </a:spcBef>
              <a:spcAft>
                <a:spcPts val="0"/>
              </a:spcAft>
              <a:buSzPts val="1400"/>
              <a:buChar char="●"/>
              <a:defRPr sz="4400">
                <a:solidFill>
                  <a:schemeClr val="dk1"/>
                </a:solidFill>
                <a:latin typeface="Calibri"/>
                <a:ea typeface="Calibri"/>
                <a:cs typeface="Calibri"/>
                <a:sym typeface="Calibri"/>
              </a:defRPr>
            </a:lvl7pPr>
            <a:lvl8pPr lvl="7" marL="1371600" rtl="0" algn="ctr">
              <a:spcBef>
                <a:spcPts val="0"/>
              </a:spcBef>
              <a:spcAft>
                <a:spcPts val="0"/>
              </a:spcAft>
              <a:buSzPts val="1400"/>
              <a:buChar char="○"/>
              <a:defRPr sz="4400">
                <a:solidFill>
                  <a:schemeClr val="dk1"/>
                </a:solidFill>
                <a:latin typeface="Calibri"/>
                <a:ea typeface="Calibri"/>
                <a:cs typeface="Calibri"/>
                <a:sym typeface="Calibri"/>
              </a:defRPr>
            </a:lvl8pPr>
            <a:lvl9pPr lvl="8" marL="1828800" rtl="0" algn="ctr">
              <a:spcBef>
                <a:spcPts val="0"/>
              </a:spcBef>
              <a:spcAft>
                <a:spcPts val="0"/>
              </a:spcAft>
              <a:buSzPts val="1400"/>
              <a:buChar char="■"/>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Section Header">
  <p:cSld name="15_Section Header">
    <p:spTree>
      <p:nvGrpSpPr>
        <p:cNvPr id="643" name="Shape 6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2" name="Google Shape;52;p13"/>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rtl="0" algn="l">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53" name="Google Shape;53;p13"/>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Section Header">
  <p:cSld name="16_Section Header">
    <p:spTree>
      <p:nvGrpSpPr>
        <p:cNvPr id="644" name="Shape 644"/>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Section Header">
  <p:cSld name="17_Section Header">
    <p:spTree>
      <p:nvGrpSpPr>
        <p:cNvPr id="645" name="Shape 645"/>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646" name="Shape 646"/>
        <p:cNvGrpSpPr/>
        <p:nvPr/>
      </p:nvGrpSpPr>
      <p:grpSpPr>
        <a:xfrm>
          <a:off x="0" y="0"/>
          <a:ext cx="0" cy="0"/>
          <a:chOff x="0" y="0"/>
          <a:chExt cx="0" cy="0"/>
        </a:xfrm>
      </p:grpSpPr>
      <p:sp>
        <p:nvSpPr>
          <p:cNvPr id="647" name="Google Shape;647;p130"/>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48" name="Google Shape;648;p130"/>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9" name="Google Shape;649;p13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50" name="Google Shape;650;p130"/>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1" name="Google Shape;651;p130"/>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2" name="Google Shape;652;p130"/>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3" name="Google Shape;653;p130"/>
          <p:cNvSpPr txBox="1"/>
          <p:nvPr>
            <p:ph idx="4" type="body"/>
          </p:nvPr>
        </p:nvSpPr>
        <p:spPr>
          <a:xfrm>
            <a:off x="5236234"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54" name="Shape 654"/>
        <p:cNvGrpSpPr/>
        <p:nvPr/>
      </p:nvGrpSpPr>
      <p:grpSpPr>
        <a:xfrm>
          <a:off x="0" y="0"/>
          <a:ext cx="0" cy="0"/>
          <a:chOff x="0" y="0"/>
          <a:chExt cx="0" cy="0"/>
        </a:xfrm>
      </p:grpSpPr>
      <p:sp>
        <p:nvSpPr>
          <p:cNvPr id="655" name="Google Shape;655;p131"/>
          <p:cNvSpPr txBox="1"/>
          <p:nvPr>
            <p:ph type="title"/>
          </p:nvPr>
        </p:nvSpPr>
        <p:spPr>
          <a:xfrm>
            <a:off x="457201" y="205985"/>
            <a:ext cx="8251800" cy="3870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sz="1400">
                <a:solidFill>
                  <a:srgbClr val="000000"/>
                </a:solidFill>
                <a:latin typeface="Arial"/>
                <a:ea typeface="Arial"/>
                <a:cs typeface="Arial"/>
                <a:sym typeface="Arial"/>
              </a:defRPr>
            </a:lvl1pPr>
            <a:lvl2pPr lvl="1" rtl="0" algn="l">
              <a:spcBef>
                <a:spcPts val="0"/>
              </a:spcBef>
              <a:spcAft>
                <a:spcPts val="0"/>
              </a:spcAft>
              <a:buSzPts val="1400"/>
              <a:buChar char="○"/>
              <a:defRPr sz="1400">
                <a:solidFill>
                  <a:srgbClr val="000000"/>
                </a:solidFill>
                <a:latin typeface="Arial"/>
                <a:ea typeface="Arial"/>
                <a:cs typeface="Arial"/>
                <a:sym typeface="Arial"/>
              </a:defRPr>
            </a:lvl2pPr>
            <a:lvl3pPr lvl="2" rtl="0" algn="l">
              <a:spcBef>
                <a:spcPts val="0"/>
              </a:spcBef>
              <a:spcAft>
                <a:spcPts val="0"/>
              </a:spcAft>
              <a:buSzPts val="1400"/>
              <a:buChar char="■"/>
              <a:defRPr sz="1400">
                <a:solidFill>
                  <a:srgbClr val="000000"/>
                </a:solidFill>
                <a:latin typeface="Arial"/>
                <a:ea typeface="Arial"/>
                <a:cs typeface="Arial"/>
                <a:sym typeface="Arial"/>
              </a:defRPr>
            </a:lvl3pPr>
            <a:lvl4pPr lvl="3" rtl="0" algn="l">
              <a:spcBef>
                <a:spcPts val="0"/>
              </a:spcBef>
              <a:spcAft>
                <a:spcPts val="0"/>
              </a:spcAft>
              <a:buSzPts val="1400"/>
              <a:buChar char="●"/>
              <a:defRPr sz="1400">
                <a:solidFill>
                  <a:srgbClr val="000000"/>
                </a:solidFill>
                <a:latin typeface="Arial"/>
                <a:ea typeface="Arial"/>
                <a:cs typeface="Arial"/>
                <a:sym typeface="Arial"/>
              </a:defRPr>
            </a:lvl4pPr>
            <a:lvl5pPr lvl="4" rtl="0" algn="l">
              <a:spcBef>
                <a:spcPts val="0"/>
              </a:spcBef>
              <a:spcAft>
                <a:spcPts val="0"/>
              </a:spcAft>
              <a:buSzPts val="1400"/>
              <a:buChar char="○"/>
              <a:defRPr sz="1400">
                <a:solidFill>
                  <a:srgbClr val="000000"/>
                </a:solidFill>
                <a:latin typeface="Arial"/>
                <a:ea typeface="Arial"/>
                <a:cs typeface="Arial"/>
                <a:sym typeface="Arial"/>
              </a:defRPr>
            </a:lvl5pPr>
            <a:lvl6pPr lvl="5" marL="457200" rtl="0" algn="l">
              <a:spcBef>
                <a:spcPts val="0"/>
              </a:spcBef>
              <a:spcAft>
                <a:spcPts val="0"/>
              </a:spcAft>
              <a:buSzPts val="1400"/>
              <a:buChar char="■"/>
              <a:defRPr sz="1400">
                <a:solidFill>
                  <a:srgbClr val="000000"/>
                </a:solidFill>
                <a:latin typeface="Arial"/>
                <a:ea typeface="Arial"/>
                <a:cs typeface="Arial"/>
                <a:sym typeface="Arial"/>
              </a:defRPr>
            </a:lvl6pPr>
            <a:lvl7pPr lvl="6" marL="914400" rtl="0" algn="l">
              <a:spcBef>
                <a:spcPts val="0"/>
              </a:spcBef>
              <a:spcAft>
                <a:spcPts val="0"/>
              </a:spcAft>
              <a:buSzPts val="1400"/>
              <a:buChar char="●"/>
              <a:defRPr sz="1400">
                <a:solidFill>
                  <a:srgbClr val="000000"/>
                </a:solidFill>
                <a:latin typeface="Arial"/>
                <a:ea typeface="Arial"/>
                <a:cs typeface="Arial"/>
                <a:sym typeface="Arial"/>
              </a:defRPr>
            </a:lvl7pPr>
            <a:lvl8pPr lvl="7" marL="1371600" rtl="0" algn="l">
              <a:spcBef>
                <a:spcPts val="0"/>
              </a:spcBef>
              <a:spcAft>
                <a:spcPts val="0"/>
              </a:spcAft>
              <a:buSzPts val="1400"/>
              <a:buChar char="○"/>
              <a:defRPr sz="1400">
                <a:solidFill>
                  <a:srgbClr val="000000"/>
                </a:solidFill>
                <a:latin typeface="Arial"/>
                <a:ea typeface="Arial"/>
                <a:cs typeface="Arial"/>
                <a:sym typeface="Arial"/>
              </a:defRPr>
            </a:lvl8pPr>
            <a:lvl9pPr lvl="8" marL="1828800" rtl="0" algn="l">
              <a:spcBef>
                <a:spcPts val="0"/>
              </a:spcBef>
              <a:spcAft>
                <a:spcPts val="0"/>
              </a:spcAft>
              <a:buSzPts val="1400"/>
              <a:buChar char="■"/>
              <a:defRPr sz="1400">
                <a:solidFill>
                  <a:srgbClr val="000000"/>
                </a:solidFill>
                <a:latin typeface="Arial"/>
                <a:ea typeface="Arial"/>
                <a:cs typeface="Arial"/>
                <a:sym typeface="Aria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656" name="Shape 656"/>
        <p:cNvGrpSpPr/>
        <p:nvPr/>
      </p:nvGrpSpPr>
      <p:grpSpPr>
        <a:xfrm>
          <a:off x="0" y="0"/>
          <a:ext cx="0" cy="0"/>
          <a:chOff x="0" y="0"/>
          <a:chExt cx="0" cy="0"/>
        </a:xfrm>
      </p:grpSpPr>
      <p:sp>
        <p:nvSpPr>
          <p:cNvPr id="657" name="Google Shape;657;p132"/>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658" name="Google Shape;658;p132"/>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59" name="Google Shape;659;p132"/>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0" name="Google Shape;660;p132"/>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Header">
  <p:cSld name="3_Section Header">
    <p:spTree>
      <p:nvGrpSpPr>
        <p:cNvPr id="661" name="Shape 661"/>
        <p:cNvGrpSpPr/>
        <p:nvPr/>
      </p:nvGrpSpPr>
      <p:grpSpPr>
        <a:xfrm>
          <a:off x="0" y="0"/>
          <a:ext cx="0" cy="0"/>
          <a:chOff x="0" y="0"/>
          <a:chExt cx="0" cy="0"/>
        </a:xfrm>
      </p:grpSpPr>
      <p:sp>
        <p:nvSpPr>
          <p:cNvPr id="662" name="Google Shape;662;p133"/>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63" name="Google Shape;663;p133"/>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4" name="Google Shape;664;p133"/>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65" name="Google Shape;665;p133"/>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6" name="Google Shape;666;p133"/>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7" name="Google Shape;667;p133"/>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Section Header">
  <p:cSld name="4_Section Header">
    <p:spTree>
      <p:nvGrpSpPr>
        <p:cNvPr id="668" name="Shape 668"/>
        <p:cNvGrpSpPr/>
        <p:nvPr/>
      </p:nvGrpSpPr>
      <p:grpSpPr>
        <a:xfrm>
          <a:off x="0" y="0"/>
          <a:ext cx="0" cy="0"/>
          <a:chOff x="0" y="0"/>
          <a:chExt cx="0" cy="0"/>
        </a:xfrm>
      </p:grpSpPr>
      <p:sp>
        <p:nvSpPr>
          <p:cNvPr id="669" name="Google Shape;669;p134"/>
          <p:cNvSpPr/>
          <p:nvPr/>
        </p:nvSpPr>
        <p:spPr>
          <a:xfrm>
            <a:off x="288925" y="293689"/>
            <a:ext cx="85662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134"/>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71" name="Google Shape;671;p134"/>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2" name="Google Shape;672;p134"/>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73" name="Google Shape;673;p134"/>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4" name="Google Shape;674;p134"/>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5" name="Google Shape;675;p134"/>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676" name="Shape 676"/>
        <p:cNvGrpSpPr/>
        <p:nvPr/>
      </p:nvGrpSpPr>
      <p:grpSpPr>
        <a:xfrm>
          <a:off x="0" y="0"/>
          <a:ext cx="0" cy="0"/>
          <a:chOff x="0" y="0"/>
          <a:chExt cx="0" cy="0"/>
        </a:xfrm>
      </p:grpSpPr>
      <p:sp>
        <p:nvSpPr>
          <p:cNvPr id="677" name="Google Shape;677;p135"/>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135"/>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79" name="Google Shape;679;p135"/>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0" name="Google Shape;680;p135"/>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81" name="Google Shape;681;p135"/>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p135"/>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3" name="Google Shape;683;p135"/>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4" name="Google Shape;684;p135"/>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5" name="Google Shape;685;p135"/>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6" name="Google Shape;686;p135"/>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Section Header">
  <p:cSld name="8_Section Header">
    <p:spTree>
      <p:nvGrpSpPr>
        <p:cNvPr id="687" name="Shape 687"/>
        <p:cNvGrpSpPr/>
        <p:nvPr/>
      </p:nvGrpSpPr>
      <p:grpSpPr>
        <a:xfrm>
          <a:off x="0" y="0"/>
          <a:ext cx="0" cy="0"/>
          <a:chOff x="0" y="0"/>
          <a:chExt cx="0" cy="0"/>
        </a:xfrm>
      </p:grpSpPr>
      <p:sp>
        <p:nvSpPr>
          <p:cNvPr id="688" name="Google Shape;688;p136"/>
          <p:cNvSpPr/>
          <p:nvPr/>
        </p:nvSpPr>
        <p:spPr>
          <a:xfrm>
            <a:off x="288925" y="293689"/>
            <a:ext cx="63309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89" name="Google Shape;689;p136"/>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90" name="Google Shape;690;p136"/>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91" name="Google Shape;691;p136"/>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2" name="Google Shape;692;p136"/>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93" name="Google Shape;693;p136"/>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694" name="Google Shape;694;p136"/>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5" name="Google Shape;695;p136"/>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6" name="Google Shape;696;p136"/>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7" name="Google Shape;697;p136"/>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8" name="Google Shape;698;p136"/>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Section Header">
  <p:cSld name="9_Section Header">
    <p:spTree>
      <p:nvGrpSpPr>
        <p:cNvPr id="699" name="Shape 699"/>
        <p:cNvGrpSpPr/>
        <p:nvPr/>
      </p:nvGrpSpPr>
      <p:grpSpPr>
        <a:xfrm>
          <a:off x="0" y="0"/>
          <a:ext cx="0" cy="0"/>
          <a:chOff x="0" y="0"/>
          <a:chExt cx="0" cy="0"/>
        </a:xfrm>
      </p:grpSpPr>
      <p:sp>
        <p:nvSpPr>
          <p:cNvPr id="700" name="Google Shape;700;p137"/>
          <p:cNvSpPr/>
          <p:nvPr>
            <p:ph idx="2"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1" name="Google Shape;701;p137"/>
          <p:cNvSpPr/>
          <p:nvPr>
            <p:ph idx="3"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2" name="Google Shape;702;p137"/>
          <p:cNvSpPr/>
          <p:nvPr>
            <p:ph idx="4"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3" name="Google Shape;703;p137"/>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04" name="Google Shape;704;p137"/>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05" name="Google Shape;705;p137"/>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06" name="Google Shape;706;p137"/>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7" name="Google Shape;707;p137"/>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8" name="Google Shape;708;p137"/>
          <p:cNvSpPr txBox="1"/>
          <p:nvPr>
            <p:ph idx="5"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9" name="Google Shape;709;p137"/>
          <p:cNvSpPr txBox="1"/>
          <p:nvPr>
            <p:ph idx="6"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54" name="Shape 54"/>
        <p:cNvGrpSpPr/>
        <p:nvPr/>
      </p:nvGrpSpPr>
      <p:grpSpPr>
        <a:xfrm>
          <a:off x="0" y="0"/>
          <a:ext cx="0" cy="0"/>
          <a:chOff x="0" y="0"/>
          <a:chExt cx="0" cy="0"/>
        </a:xfrm>
      </p:grpSpPr>
      <p:sp>
        <p:nvSpPr>
          <p:cNvPr id="55" name="Google Shape;55;p14"/>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6" name="Google Shape;56;p14"/>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7" name="Google Shape;57;p14"/>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indent="-1695" lvl="1" marL="40809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indent="-3392" lvl="2" marL="81619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indent="-5086" lvl="3" marL="122428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indent="-6784" lvl="4" marL="163238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indent="-8478" lvl="5" marL="204047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indent="-10175" lvl="6" marL="244857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indent="-11870" lvl="7" marL="2856670"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indent="-868" lvl="8" marL="326476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58" name="Google Shape;58;p14"/>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9" name="Google Shape;59;p14"/>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0" name="Google Shape;60;p14"/>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61" name="Google Shape;61;p14"/>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2" name="Google Shape;62;p14"/>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Section Header">
  <p:cSld name="10_Section Header">
    <p:spTree>
      <p:nvGrpSpPr>
        <p:cNvPr id="710" name="Shape 710"/>
        <p:cNvGrpSpPr/>
        <p:nvPr/>
      </p:nvGrpSpPr>
      <p:grpSpPr>
        <a:xfrm>
          <a:off x="0" y="0"/>
          <a:ext cx="0" cy="0"/>
          <a:chOff x="0" y="0"/>
          <a:chExt cx="0" cy="0"/>
        </a:xfrm>
      </p:grpSpPr>
      <p:sp>
        <p:nvSpPr>
          <p:cNvPr id="711" name="Google Shape;711;p138"/>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2" name="Google Shape;712;p138"/>
          <p:cNvSpPr/>
          <p:nvPr>
            <p:ph idx="3"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3" name="Google Shape;713;p138"/>
          <p:cNvSpPr/>
          <p:nvPr>
            <p:ph idx="4"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4" name="Google Shape;714;p138"/>
          <p:cNvSpPr/>
          <p:nvPr>
            <p:ph idx="5"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5" name="Google Shape;715;p138"/>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16" name="Google Shape;716;p138"/>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17" name="Google Shape;717;p138"/>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18" name="Google Shape;718;p138"/>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9" name="Google Shape;719;p138"/>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0" name="Google Shape;720;p138"/>
          <p:cNvSpPr txBox="1"/>
          <p:nvPr>
            <p:ph idx="6"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1" name="Google Shape;721;p138"/>
          <p:cNvSpPr txBox="1"/>
          <p:nvPr>
            <p:ph idx="7"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Section Header">
  <p:cSld name="11_Section Header">
    <p:spTree>
      <p:nvGrpSpPr>
        <p:cNvPr id="722" name="Shape 722"/>
        <p:cNvGrpSpPr/>
        <p:nvPr/>
      </p:nvGrpSpPr>
      <p:grpSpPr>
        <a:xfrm>
          <a:off x="0" y="0"/>
          <a:ext cx="0" cy="0"/>
          <a:chOff x="0" y="0"/>
          <a:chExt cx="0" cy="0"/>
        </a:xfrm>
      </p:grpSpPr>
      <p:sp>
        <p:nvSpPr>
          <p:cNvPr id="723" name="Google Shape;723;p139"/>
          <p:cNvSpPr/>
          <p:nvPr>
            <p:ph idx="2" type="pic"/>
          </p:nvPr>
        </p:nvSpPr>
        <p:spPr>
          <a:xfrm>
            <a:off x="288925" y="293687"/>
            <a:ext cx="70248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4" name="Google Shape;724;p139"/>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25" name="Google Shape;725;p139"/>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26" name="Google Shape;726;p139"/>
          <p:cNvSpPr txBox="1"/>
          <p:nvPr>
            <p:ph idx="1" type="body"/>
          </p:nvPr>
        </p:nvSpPr>
        <p:spPr>
          <a:xfrm>
            <a:off x="446341" y="1149350"/>
            <a:ext cx="62529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7" name="Google Shape;727;p139"/>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28" name="Google Shape;728;p139"/>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29" name="Google Shape;729;p139"/>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0" name="Google Shape;730;p139"/>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1" name="Google Shape;731;p139"/>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2" name="Google Shape;732;p139"/>
          <p:cNvSpPr txBox="1"/>
          <p:nvPr>
            <p:ph idx="5"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733" name="Google Shape;733;p139"/>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Section Header">
  <p:cSld name="12_Section Header">
    <p:spTree>
      <p:nvGrpSpPr>
        <p:cNvPr id="734" name="Shape 734"/>
        <p:cNvGrpSpPr/>
        <p:nvPr/>
      </p:nvGrpSpPr>
      <p:grpSpPr>
        <a:xfrm>
          <a:off x="0" y="0"/>
          <a:ext cx="0" cy="0"/>
          <a:chOff x="0" y="0"/>
          <a:chExt cx="0" cy="0"/>
        </a:xfrm>
      </p:grpSpPr>
      <p:sp>
        <p:nvSpPr>
          <p:cNvPr id="735" name="Google Shape;735;p140"/>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6" name="Google Shape;736;p140"/>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37" name="Google Shape;737;p140"/>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38" name="Google Shape;738;p140"/>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9" name="Google Shape;739;p14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40" name="Google Shape;740;p140"/>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41" name="Google Shape;741;p140"/>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42" name="Google Shape;742;p140"/>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43" name="Google Shape;743;p140"/>
          <p:cNvSpPr txBox="1"/>
          <p:nvPr>
            <p:ph idx="5"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44" name="Google Shape;744;p140"/>
          <p:cNvSpPr txBox="1"/>
          <p:nvPr>
            <p:ph idx="6"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45" name="Google Shape;745;p140"/>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Section Header">
  <p:cSld name="13_Section Header">
    <p:spTree>
      <p:nvGrpSpPr>
        <p:cNvPr id="746" name="Shape 746"/>
        <p:cNvGrpSpPr/>
        <p:nvPr/>
      </p:nvGrpSpPr>
      <p:grpSpPr>
        <a:xfrm>
          <a:off x="0" y="0"/>
          <a:ext cx="0" cy="0"/>
          <a:chOff x="0" y="0"/>
          <a:chExt cx="0" cy="0"/>
        </a:xfrm>
      </p:grpSpPr>
      <p:sp>
        <p:nvSpPr>
          <p:cNvPr id="747" name="Google Shape;747;p141"/>
          <p:cNvSpPr/>
          <p:nvPr>
            <p:ph idx="2" type="pic"/>
          </p:nvPr>
        </p:nvSpPr>
        <p:spPr>
          <a:xfrm>
            <a:off x="288925" y="293687"/>
            <a:ext cx="8559900" cy="45594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8" name="Google Shape;748;p141"/>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49" name="Google Shape;749;p141"/>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0" name="Google Shape;750;p141"/>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51" name="Google Shape;751;p141"/>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52" name="Google Shape;752;p141"/>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3" name="Google Shape;753;p141"/>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228600" lvl="1" marL="914400" rtl="0">
              <a:spcBef>
                <a:spcPts val="0"/>
              </a:spcBef>
              <a:spcAft>
                <a:spcPts val="0"/>
              </a:spcAft>
              <a:buSzPts val="1400"/>
              <a:buFont typeface="Arial"/>
              <a:buNone/>
              <a:defRPr/>
            </a:lvl2pPr>
            <a:lvl3pPr indent="-317500" lvl="2" marL="1371600" rtl="0">
              <a:spcBef>
                <a:spcPts val="0"/>
              </a:spcBef>
              <a:spcAft>
                <a:spcPts val="0"/>
              </a:spcAft>
              <a:buSzPts val="1400"/>
              <a:buFont typeface="Merriweather Sans"/>
              <a:buChar char="-"/>
              <a:defRPr/>
            </a:lvl3pPr>
            <a:lvl4pPr indent="-317500" lvl="3" marL="1828800" rtl="0">
              <a:spcBef>
                <a:spcPts val="425"/>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4" name="Google Shape;754;p141"/>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Section Header">
  <p:cSld name="14_Section Header">
    <p:spTree>
      <p:nvGrpSpPr>
        <p:cNvPr id="755" name="Shape 755"/>
        <p:cNvGrpSpPr/>
        <p:nvPr/>
      </p:nvGrpSpPr>
      <p:grpSpPr>
        <a:xfrm>
          <a:off x="0" y="0"/>
          <a:ext cx="0" cy="0"/>
          <a:chOff x="0" y="0"/>
          <a:chExt cx="0" cy="0"/>
        </a:xfrm>
      </p:grpSpPr>
      <p:sp>
        <p:nvSpPr>
          <p:cNvPr id="756" name="Google Shape;756;p142"/>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57" name="Google Shape;757;p142"/>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58" name="Google Shape;758;p142"/>
          <p:cNvSpPr txBox="1"/>
          <p:nvPr>
            <p:ph idx="1" type="body"/>
          </p:nvPr>
        </p:nvSpPr>
        <p:spPr>
          <a:xfrm>
            <a:off x="446341" y="1149352"/>
            <a:ext cx="6252900" cy="3554400"/>
          </a:xfrm>
          <a:prstGeom prst="rect">
            <a:avLst/>
          </a:prstGeom>
          <a:noFill/>
          <a:ln>
            <a:noFill/>
          </a:ln>
        </p:spPr>
        <p:txBody>
          <a:bodyPr anchorCtr="0" anchor="t" bIns="91425" lIns="91425" spcFirstLastPara="1" rIns="91425" wrap="square" tIns="91425">
            <a:noAutofit/>
          </a:bodyPr>
          <a:lstStyle>
            <a:lvl1pPr indent="-228600" lvl="0" marL="457200" rtl="0">
              <a:spcBef>
                <a:spcPts val="0"/>
              </a:spcBef>
              <a:spcAft>
                <a:spcPts val="0"/>
              </a:spcAft>
              <a:buSzPts val="1400"/>
              <a:buFont typeface="Arial"/>
              <a:buNone/>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9" name="Google Shape;759;p142"/>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60" name="Google Shape;760;p142"/>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761" name="Google Shape;761;p142"/>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2" name="Google Shape;762;p142"/>
          <p:cNvSpPr txBox="1"/>
          <p:nvPr>
            <p:ph idx="2"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rtl="0">
              <a:lnSpc>
                <a:spcPct val="75000"/>
              </a:lnSpc>
              <a:spcBef>
                <a:spcPts val="0"/>
              </a:spcBef>
              <a:spcAft>
                <a:spcPts val="0"/>
              </a:spcAft>
              <a:buSzPts val="1400"/>
              <a:buFont typeface="Arial"/>
              <a:buNone/>
              <a:defRPr/>
            </a:lvl1pPr>
            <a:lvl2pPr indent="-228600" lvl="1" marL="914400" rtl="0">
              <a:spcBef>
                <a:spcPts val="300"/>
              </a:spcBef>
              <a:spcAft>
                <a:spcPts val="0"/>
              </a:spcAft>
              <a:buSzPts val="1400"/>
              <a:buFont typeface="Arial"/>
              <a:buNone/>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763" name="Google Shape;763;p142"/>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768" name="Shape 768"/>
        <p:cNvGrpSpPr/>
        <p:nvPr/>
      </p:nvGrpSpPr>
      <p:grpSpPr>
        <a:xfrm>
          <a:off x="0" y="0"/>
          <a:ext cx="0" cy="0"/>
          <a:chOff x="0" y="0"/>
          <a:chExt cx="0" cy="0"/>
        </a:xfrm>
      </p:grpSpPr>
      <p:sp>
        <p:nvSpPr>
          <p:cNvPr id="769" name="Google Shape;769;p144"/>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b="0" i="0" sz="240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70" name="Google Shape;770;p144"/>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b="0" i="0">
                <a:solidFill>
                  <a:schemeClr val="dk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71" name="Google Shape;771;p144"/>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2" name="Google Shape;772;p144"/>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3" name="Google Shape;773;p144"/>
          <p:cNvSpPr txBox="1"/>
          <p:nvPr>
            <p:ph idx="12" type="sldNum"/>
          </p:nvPr>
        </p:nvSpPr>
        <p:spPr>
          <a:xfrm>
            <a:off x="8472458" y="4663217"/>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74" name="Shape 774"/>
        <p:cNvGrpSpPr/>
        <p:nvPr/>
      </p:nvGrpSpPr>
      <p:grpSpPr>
        <a:xfrm>
          <a:off x="0" y="0"/>
          <a:ext cx="0" cy="0"/>
          <a:chOff x="0" y="0"/>
          <a:chExt cx="0" cy="0"/>
        </a:xfrm>
      </p:grpSpPr>
      <p:sp>
        <p:nvSpPr>
          <p:cNvPr id="775" name="Google Shape;775;p1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76" name="Google Shape;776;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77" name="Shape 777"/>
        <p:cNvGrpSpPr/>
        <p:nvPr/>
      </p:nvGrpSpPr>
      <p:grpSpPr>
        <a:xfrm>
          <a:off x="0" y="0"/>
          <a:ext cx="0" cy="0"/>
          <a:chOff x="0" y="0"/>
          <a:chExt cx="0" cy="0"/>
        </a:xfrm>
      </p:grpSpPr>
      <p:sp>
        <p:nvSpPr>
          <p:cNvPr id="778" name="Google Shape;778;p1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79" name="Google Shape;779;p1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0" name="Google Shape;780;p1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1" name="Google Shape;781;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2" name="Shape 782"/>
        <p:cNvGrpSpPr/>
        <p:nvPr/>
      </p:nvGrpSpPr>
      <p:grpSpPr>
        <a:xfrm>
          <a:off x="0" y="0"/>
          <a:ext cx="0" cy="0"/>
          <a:chOff x="0" y="0"/>
          <a:chExt cx="0" cy="0"/>
        </a:xfrm>
      </p:grpSpPr>
      <p:sp>
        <p:nvSpPr>
          <p:cNvPr id="783" name="Google Shape;783;p1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4" name="Google Shape;784;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85" name="Shape 785"/>
        <p:cNvGrpSpPr/>
        <p:nvPr/>
      </p:nvGrpSpPr>
      <p:grpSpPr>
        <a:xfrm>
          <a:off x="0" y="0"/>
          <a:ext cx="0" cy="0"/>
          <a:chOff x="0" y="0"/>
          <a:chExt cx="0" cy="0"/>
        </a:xfrm>
      </p:grpSpPr>
      <p:sp>
        <p:nvSpPr>
          <p:cNvPr id="786" name="Google Shape;786;p1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87" name="Google Shape;787;p1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8" name="Google Shape;788;p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63" name="Shape 63"/>
        <p:cNvGrpSpPr/>
        <p:nvPr/>
      </p:nvGrpSpPr>
      <p:grpSpPr>
        <a:xfrm>
          <a:off x="0" y="0"/>
          <a:ext cx="0" cy="0"/>
          <a:chOff x="0" y="0"/>
          <a:chExt cx="0" cy="0"/>
        </a:xfrm>
      </p:grpSpPr>
      <p:sp>
        <p:nvSpPr>
          <p:cNvPr id="64" name="Google Shape;64;p15"/>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5"/>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15"/>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15"/>
          <p:cNvSpPr txBox="1"/>
          <p:nvPr>
            <p:ph idx="4" type="body"/>
          </p:nvPr>
        </p:nvSpPr>
        <p:spPr>
          <a:xfrm>
            <a:off x="352302" y="2117526"/>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68" name="Google Shape;68;p15"/>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89" name="Shape 789"/>
        <p:cNvGrpSpPr/>
        <p:nvPr/>
      </p:nvGrpSpPr>
      <p:grpSpPr>
        <a:xfrm>
          <a:off x="0" y="0"/>
          <a:ext cx="0" cy="0"/>
          <a:chOff x="0" y="0"/>
          <a:chExt cx="0" cy="0"/>
        </a:xfrm>
      </p:grpSpPr>
      <p:sp>
        <p:nvSpPr>
          <p:cNvPr id="790" name="Google Shape;790;p1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1" name="Google Shape;791;p1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792" name="Shape 792"/>
        <p:cNvGrpSpPr/>
        <p:nvPr/>
      </p:nvGrpSpPr>
      <p:grpSpPr>
        <a:xfrm>
          <a:off x="0" y="0"/>
          <a:ext cx="0" cy="0"/>
          <a:chOff x="0" y="0"/>
          <a:chExt cx="0" cy="0"/>
        </a:xfrm>
      </p:grpSpPr>
      <p:sp>
        <p:nvSpPr>
          <p:cNvPr id="793" name="Google Shape;793;p1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95" name="Google Shape;795;p1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6" name="Google Shape;796;p1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97" name="Google Shape;797;p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98" name="Shape 798"/>
        <p:cNvGrpSpPr/>
        <p:nvPr/>
      </p:nvGrpSpPr>
      <p:grpSpPr>
        <a:xfrm>
          <a:off x="0" y="0"/>
          <a:ext cx="0" cy="0"/>
          <a:chOff x="0" y="0"/>
          <a:chExt cx="0" cy="0"/>
        </a:xfrm>
      </p:grpSpPr>
      <p:sp>
        <p:nvSpPr>
          <p:cNvPr id="799" name="Google Shape;799;p1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800" name="Google Shape;800;p1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01" name="Shape 801"/>
        <p:cNvGrpSpPr/>
        <p:nvPr/>
      </p:nvGrpSpPr>
      <p:grpSpPr>
        <a:xfrm>
          <a:off x="0" y="0"/>
          <a:ext cx="0" cy="0"/>
          <a:chOff x="0" y="0"/>
          <a:chExt cx="0" cy="0"/>
        </a:xfrm>
      </p:grpSpPr>
      <p:sp>
        <p:nvSpPr>
          <p:cNvPr id="802" name="Google Shape;802;p1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03" name="Google Shape;803;p1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804" name="Google Shape;804;p1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5" name="Shape 805"/>
        <p:cNvGrpSpPr/>
        <p:nvPr/>
      </p:nvGrpSpPr>
      <p:grpSpPr>
        <a:xfrm>
          <a:off x="0" y="0"/>
          <a:ext cx="0" cy="0"/>
          <a:chOff x="0" y="0"/>
          <a:chExt cx="0" cy="0"/>
        </a:xfrm>
      </p:grpSpPr>
      <p:sp>
        <p:nvSpPr>
          <p:cNvPr id="806" name="Google Shape;806;p1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807" name="Shape 807"/>
        <p:cNvGrpSpPr/>
        <p:nvPr/>
      </p:nvGrpSpPr>
      <p:grpSpPr>
        <a:xfrm>
          <a:off x="0" y="0"/>
          <a:ext cx="0" cy="0"/>
          <a:chOff x="0" y="0"/>
          <a:chExt cx="0" cy="0"/>
        </a:xfrm>
      </p:grpSpPr>
      <p:sp>
        <p:nvSpPr>
          <p:cNvPr id="808" name="Google Shape;808;p154"/>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809" name="Google Shape;809;p154"/>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810" name="Google Shape;810;p154"/>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811" name="Shape 811"/>
        <p:cNvGrpSpPr/>
        <p:nvPr/>
      </p:nvGrpSpPr>
      <p:grpSpPr>
        <a:xfrm>
          <a:off x="0" y="0"/>
          <a:ext cx="0" cy="0"/>
          <a:chOff x="0" y="0"/>
          <a:chExt cx="0" cy="0"/>
        </a:xfrm>
      </p:grpSpPr>
      <p:sp>
        <p:nvSpPr>
          <p:cNvPr id="812" name="Google Shape;812;p15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813" name="Google Shape;813;p155"/>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814" name="Google Shape;814;p155"/>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815" name="Google Shape;815;p155"/>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816" name="Google Shape;816;p15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817" name="Google Shape;817;p155"/>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818" name="Google Shape;818;p155"/>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819" name="Google Shape;819;p155"/>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820" name="Shape 820"/>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Section Header">
  <p:cSld name="16_Section Header">
    <p:spTree>
      <p:nvGrpSpPr>
        <p:cNvPr id="821" name="Shape 821"/>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822" name="Shape 822"/>
        <p:cNvGrpSpPr/>
        <p:nvPr/>
      </p:nvGrpSpPr>
      <p:grpSpPr>
        <a:xfrm>
          <a:off x="0" y="0"/>
          <a:ext cx="0" cy="0"/>
          <a:chOff x="0" y="0"/>
          <a:chExt cx="0" cy="0"/>
        </a:xfrm>
      </p:grpSpPr>
      <p:sp>
        <p:nvSpPr>
          <p:cNvPr id="823" name="Google Shape;823;p158"/>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24" name="Google Shape;824;p158"/>
          <p:cNvSpPr txBox="1"/>
          <p:nvPr>
            <p:ph idx="1" type="body"/>
          </p:nvPr>
        </p:nvSpPr>
        <p:spPr>
          <a:xfrm>
            <a:off x="249383" y="931070"/>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406400" lvl="1" marL="914400" marR="0" algn="l">
              <a:lnSpc>
                <a:spcPct val="115000"/>
              </a:lnSpc>
              <a:spcBef>
                <a:spcPts val="0"/>
              </a:spcBef>
              <a:spcAft>
                <a:spcPts val="0"/>
              </a:spcAft>
              <a:buClr>
                <a:srgbClr val="C21420"/>
              </a:buClr>
              <a:buSzPts val="2800"/>
              <a:buFont typeface="Arial"/>
              <a:buChar char="–"/>
              <a:defRPr b="1" i="0" sz="2800" u="none" cap="none" strike="noStrike">
                <a:solidFill>
                  <a:srgbClr val="C21420"/>
                </a:solidFill>
                <a:latin typeface="Arial"/>
                <a:ea typeface="Arial"/>
                <a:cs typeface="Arial"/>
                <a:sym typeface="Arial"/>
              </a:defRPr>
            </a:lvl2pPr>
            <a:lvl3pPr indent="-381000" lvl="2" marL="1371600" marR="0" algn="l">
              <a:lnSpc>
                <a:spcPct val="115000"/>
              </a:lnSpc>
              <a:spcBef>
                <a:spcPts val="1600"/>
              </a:spcBef>
              <a:spcAft>
                <a:spcPts val="0"/>
              </a:spcAft>
              <a:buClr>
                <a:srgbClr val="C21420"/>
              </a:buClr>
              <a:buSzPts val="2400"/>
              <a:buFont typeface="Arial"/>
              <a:buChar char="•"/>
              <a:defRPr b="1" i="0" sz="2400" u="none" cap="none" strike="noStrike">
                <a:solidFill>
                  <a:srgbClr val="C21420"/>
                </a:solidFill>
                <a:latin typeface="Arial"/>
                <a:ea typeface="Arial"/>
                <a:cs typeface="Arial"/>
                <a:sym typeface="Arial"/>
              </a:defRPr>
            </a:lvl3pPr>
            <a:lvl4pPr indent="-355600" lvl="3" marL="1828800" marR="0" algn="l">
              <a:lnSpc>
                <a:spcPct val="115000"/>
              </a:lnSpc>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4pPr>
            <a:lvl5pPr indent="-355600" lvl="4" marL="2286000" marR="0" algn="l">
              <a:lnSpc>
                <a:spcPct val="115000"/>
              </a:lnSpc>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5" name="Google Shape;825;p158"/>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55600" lvl="3" marL="1828800" marR="0" algn="l">
              <a:lnSpc>
                <a:spcPct val="115000"/>
              </a:lnSpc>
              <a:spcBef>
                <a:spcPts val="15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6" name="Google Shape;826;p158"/>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algn="l">
              <a:lnSpc>
                <a:spcPct val="115000"/>
              </a:lnSpc>
              <a:spcBef>
                <a:spcPts val="1600"/>
              </a:spcBef>
              <a:spcAft>
                <a:spcPts val="0"/>
              </a:spcAft>
              <a:buClr>
                <a:srgbClr val="888888"/>
              </a:buClr>
              <a:buSzPts val="1400"/>
              <a:buFont typeface="Calibri"/>
              <a:buNone/>
              <a:defRPr b="0" i="0" sz="1800" u="none" cap="none" strike="noStrike">
                <a:solidFill>
                  <a:srgbClr val="888888"/>
                </a:solidFill>
                <a:latin typeface="Calibri"/>
                <a:ea typeface="Calibri"/>
                <a:cs typeface="Calibri"/>
                <a:sym typeface="Calibri"/>
              </a:defRPr>
            </a:lvl2pPr>
            <a:lvl3pPr indent="-228600" lvl="2" marL="1371600" marR="0" algn="l">
              <a:lnSpc>
                <a:spcPct val="115000"/>
              </a:lnSpc>
              <a:spcBef>
                <a:spcPts val="1600"/>
              </a:spcBef>
              <a:spcAft>
                <a:spcPts val="0"/>
              </a:spcAft>
              <a:buClr>
                <a:srgbClr val="888888"/>
              </a:buClr>
              <a:buSzPts val="1400"/>
              <a:buFont typeface="Calibri"/>
              <a:buNone/>
              <a:defRPr b="0" i="0" sz="1600" u="none" cap="none" strike="noStrike">
                <a:solidFill>
                  <a:srgbClr val="888888"/>
                </a:solidFill>
                <a:latin typeface="Calibri"/>
                <a:ea typeface="Calibri"/>
                <a:cs typeface="Calibri"/>
                <a:sym typeface="Calibri"/>
              </a:defRPr>
            </a:lvl3pPr>
            <a:lvl4pPr indent="-228600" lvl="3" marL="18288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4pPr>
            <a:lvl5pPr indent="-228600" lvl="4" marL="22860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5pPr>
            <a:lvl6pPr indent="-228600" lvl="5" marL="27432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6pPr>
            <a:lvl7pPr indent="-228600" lvl="6" marL="32004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7pPr>
            <a:lvl8pPr indent="-228600" lvl="7" marL="36576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8pPr>
            <a:lvl9pPr indent="-228600" lvl="8" marL="4114800" marR="0" algn="l">
              <a:lnSpc>
                <a:spcPct val="115000"/>
              </a:lnSpc>
              <a:spcBef>
                <a:spcPts val="1600"/>
              </a:spcBef>
              <a:spcAft>
                <a:spcPts val="1600"/>
              </a:spcAft>
              <a:buClr>
                <a:srgbClr val="888888"/>
              </a:buClr>
              <a:buSzPts val="1400"/>
              <a:buFont typeface="Calibri"/>
              <a:buNone/>
              <a:defRPr b="0" i="0" sz="1400" u="none" cap="none" strike="noStrike">
                <a:solidFill>
                  <a:srgbClr val="888888"/>
                </a:solidFill>
                <a:latin typeface="Calibri"/>
                <a:ea typeface="Calibri"/>
                <a:cs typeface="Calibri"/>
                <a:sym typeface="Calibri"/>
              </a:defRPr>
            </a:lvl9pPr>
          </a:lstStyle>
          <a:p/>
        </p:txBody>
      </p:sp>
      <p:sp>
        <p:nvSpPr>
          <p:cNvPr id="827" name="Google Shape;827;p158"/>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1"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2800"/>
              <a:buNone/>
              <a:defRPr b="1" sz="4400">
                <a:solidFill>
                  <a:schemeClr val="dk1"/>
                </a:solidFill>
                <a:latin typeface="Arial"/>
                <a:ea typeface="Arial"/>
                <a:cs typeface="Arial"/>
                <a:sym typeface="Arial"/>
              </a:defRPr>
            </a:lvl2pPr>
            <a:lvl3pPr lvl="2" algn="l">
              <a:lnSpc>
                <a:spcPct val="100000"/>
              </a:lnSpc>
              <a:spcBef>
                <a:spcPts val="0"/>
              </a:spcBef>
              <a:spcAft>
                <a:spcPts val="0"/>
              </a:spcAft>
              <a:buSzPts val="2800"/>
              <a:buNone/>
              <a:defRPr b="1" sz="4400">
                <a:solidFill>
                  <a:schemeClr val="dk1"/>
                </a:solidFill>
                <a:latin typeface="Arial"/>
                <a:ea typeface="Arial"/>
                <a:cs typeface="Arial"/>
                <a:sym typeface="Arial"/>
              </a:defRPr>
            </a:lvl3pPr>
            <a:lvl4pPr lvl="3" algn="l">
              <a:lnSpc>
                <a:spcPct val="100000"/>
              </a:lnSpc>
              <a:spcBef>
                <a:spcPts val="0"/>
              </a:spcBef>
              <a:spcAft>
                <a:spcPts val="0"/>
              </a:spcAft>
              <a:buSzPts val="2800"/>
              <a:buNone/>
              <a:defRPr b="1" sz="4400">
                <a:solidFill>
                  <a:schemeClr val="dk1"/>
                </a:solidFill>
                <a:latin typeface="Arial"/>
                <a:ea typeface="Arial"/>
                <a:cs typeface="Arial"/>
                <a:sym typeface="Arial"/>
              </a:defRPr>
            </a:lvl4pPr>
            <a:lvl5pPr lvl="4" algn="l">
              <a:lnSpc>
                <a:spcPct val="100000"/>
              </a:lnSpc>
              <a:spcBef>
                <a:spcPts val="0"/>
              </a:spcBef>
              <a:spcAft>
                <a:spcPts val="0"/>
              </a:spcAft>
              <a:buSzPts val="2800"/>
              <a:buNone/>
              <a:defRPr b="1" sz="4400">
                <a:solidFill>
                  <a:schemeClr val="dk1"/>
                </a:solidFill>
                <a:latin typeface="Arial"/>
                <a:ea typeface="Arial"/>
                <a:cs typeface="Arial"/>
                <a:sym typeface="Arial"/>
              </a:defRPr>
            </a:lvl5pPr>
            <a:lvl6pPr lvl="5" algn="ctr">
              <a:lnSpc>
                <a:spcPct val="100000"/>
              </a:lnSpc>
              <a:spcBef>
                <a:spcPts val="0"/>
              </a:spcBef>
              <a:spcAft>
                <a:spcPts val="0"/>
              </a:spcAft>
              <a:buSzPts val="2800"/>
              <a:buNone/>
              <a:defRPr sz="4400">
                <a:solidFill>
                  <a:schemeClr val="dk1"/>
                </a:solidFill>
                <a:latin typeface="Calibri"/>
                <a:ea typeface="Calibri"/>
                <a:cs typeface="Calibri"/>
                <a:sym typeface="Calibri"/>
              </a:defRPr>
            </a:lvl6pPr>
            <a:lvl7pPr lvl="6" algn="ctr">
              <a:lnSpc>
                <a:spcPct val="100000"/>
              </a:lnSpc>
              <a:spcBef>
                <a:spcPts val="0"/>
              </a:spcBef>
              <a:spcAft>
                <a:spcPts val="0"/>
              </a:spcAft>
              <a:buSzPts val="2800"/>
              <a:buNone/>
              <a:defRPr sz="4400">
                <a:solidFill>
                  <a:schemeClr val="dk1"/>
                </a:solidFill>
                <a:latin typeface="Calibri"/>
                <a:ea typeface="Calibri"/>
                <a:cs typeface="Calibri"/>
                <a:sym typeface="Calibri"/>
              </a:defRPr>
            </a:lvl7pPr>
            <a:lvl8pPr lvl="7" algn="ctr">
              <a:lnSpc>
                <a:spcPct val="100000"/>
              </a:lnSpc>
              <a:spcBef>
                <a:spcPts val="0"/>
              </a:spcBef>
              <a:spcAft>
                <a:spcPts val="0"/>
              </a:spcAft>
              <a:buSzPts val="2800"/>
              <a:buNone/>
              <a:defRPr sz="4400">
                <a:solidFill>
                  <a:schemeClr val="dk1"/>
                </a:solidFill>
                <a:latin typeface="Calibri"/>
                <a:ea typeface="Calibri"/>
                <a:cs typeface="Calibri"/>
                <a:sym typeface="Calibri"/>
              </a:defRPr>
            </a:lvl8pPr>
            <a:lvl9pPr lvl="8" algn="ctr">
              <a:lnSpc>
                <a:spcPct val="100000"/>
              </a:lnSpc>
              <a:spcBef>
                <a:spcPts val="0"/>
              </a:spcBef>
              <a:spcAft>
                <a:spcPts val="0"/>
              </a:spcAft>
              <a:buSzPts val="2800"/>
              <a:buNone/>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69" name="Shape 69"/>
        <p:cNvGrpSpPr/>
        <p:nvPr/>
      </p:nvGrpSpPr>
      <p:grpSpPr>
        <a:xfrm>
          <a:off x="0" y="0"/>
          <a:ext cx="0" cy="0"/>
          <a:chOff x="0" y="0"/>
          <a:chExt cx="0" cy="0"/>
        </a:xfrm>
      </p:grpSpPr>
      <p:sp>
        <p:nvSpPr>
          <p:cNvPr id="70" name="Google Shape;70;p16"/>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71" name="Google Shape;71;p16"/>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16"/>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16"/>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4" name="Google Shape;74;p16"/>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ior Slide: Lists">
  <p:cSld name="Interior Slide: Lists">
    <p:spTree>
      <p:nvGrpSpPr>
        <p:cNvPr id="828" name="Shape 828"/>
        <p:cNvGrpSpPr/>
        <p:nvPr/>
      </p:nvGrpSpPr>
      <p:grpSpPr>
        <a:xfrm>
          <a:off x="0" y="0"/>
          <a:ext cx="0" cy="0"/>
          <a:chOff x="0" y="0"/>
          <a:chExt cx="0" cy="0"/>
        </a:xfrm>
      </p:grpSpPr>
      <p:sp>
        <p:nvSpPr>
          <p:cNvPr id="829" name="Google Shape;829;p159"/>
          <p:cNvSpPr txBox="1"/>
          <p:nvPr>
            <p:ph type="title"/>
          </p:nvPr>
        </p:nvSpPr>
        <p:spPr>
          <a:xfrm>
            <a:off x="352650" y="88150"/>
            <a:ext cx="8438700" cy="591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666667"/>
              </a:buClr>
              <a:buSzPts val="2800"/>
              <a:buFont typeface="Arial"/>
              <a:buNone/>
              <a:defRPr b="1" i="0" sz="3000" u="none" cap="none" strike="noStrike">
                <a:solidFill>
                  <a:srgbClr val="666667"/>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
        <p:nvSpPr>
          <p:cNvPr id="830" name="Google Shape;830;p159"/>
          <p:cNvSpPr txBox="1"/>
          <p:nvPr>
            <p:ph idx="1" type="body"/>
          </p:nvPr>
        </p:nvSpPr>
        <p:spPr>
          <a:xfrm>
            <a:off x="352525" y="912575"/>
            <a:ext cx="8438700" cy="35838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1pPr>
            <a:lvl2pPr indent="-342900" lvl="1" marL="9144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2pPr>
            <a:lvl3pPr indent="-342900" lvl="2" marL="13716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3pPr>
            <a:lvl4pPr indent="-342900" lvl="3" marL="18288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4pPr>
            <a:lvl5pPr indent="-342900" lvl="4" marL="22860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5pPr>
            <a:lvl6pPr indent="-342900" lvl="5" marL="27432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6pPr>
            <a:lvl7pPr indent="-342900" lvl="6" marL="32004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7pPr>
            <a:lvl8pPr indent="-342900" lvl="7" marL="36576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8pPr>
            <a:lvl9pPr indent="-342900" lvl="8" marL="41148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35" name="Shape 835"/>
        <p:cNvGrpSpPr/>
        <p:nvPr/>
      </p:nvGrpSpPr>
      <p:grpSpPr>
        <a:xfrm>
          <a:off x="0" y="0"/>
          <a:ext cx="0" cy="0"/>
          <a:chOff x="0" y="0"/>
          <a:chExt cx="0" cy="0"/>
        </a:xfrm>
      </p:grpSpPr>
      <p:sp>
        <p:nvSpPr>
          <p:cNvPr id="836" name="Google Shape;836;p16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37" name="Google Shape;837;p16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8" name="Google Shape;838;p1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39" name="Shape 839"/>
        <p:cNvGrpSpPr/>
        <p:nvPr/>
      </p:nvGrpSpPr>
      <p:grpSpPr>
        <a:xfrm>
          <a:off x="0" y="0"/>
          <a:ext cx="0" cy="0"/>
          <a:chOff x="0" y="0"/>
          <a:chExt cx="0" cy="0"/>
        </a:xfrm>
      </p:grpSpPr>
      <p:sp>
        <p:nvSpPr>
          <p:cNvPr id="840" name="Google Shape;840;p16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41" name="Google Shape;841;p1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2" name="Shape 842"/>
        <p:cNvGrpSpPr/>
        <p:nvPr/>
      </p:nvGrpSpPr>
      <p:grpSpPr>
        <a:xfrm>
          <a:off x="0" y="0"/>
          <a:ext cx="0" cy="0"/>
          <a:chOff x="0" y="0"/>
          <a:chExt cx="0" cy="0"/>
        </a:xfrm>
      </p:grpSpPr>
      <p:sp>
        <p:nvSpPr>
          <p:cNvPr id="843" name="Google Shape;843;p1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4" name="Google Shape;844;p1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298450" lvl="1" marL="914400" rtl="0">
              <a:spcBef>
                <a:spcPts val="1600"/>
              </a:spcBef>
              <a:spcAft>
                <a:spcPts val="0"/>
              </a:spcAft>
              <a:buSzPts val="1100"/>
              <a:buChar char="▶"/>
              <a:defRPr/>
            </a:lvl2pPr>
            <a:lvl3pPr indent="-304800" lvl="2" marL="1371600" rtl="0">
              <a:spcBef>
                <a:spcPts val="1600"/>
              </a:spcBef>
              <a:spcAft>
                <a:spcPts val="0"/>
              </a:spcAft>
              <a:buSzPts val="12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45" name="Google Shape;845;p1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46" name="Shape 846"/>
        <p:cNvGrpSpPr/>
        <p:nvPr/>
      </p:nvGrpSpPr>
      <p:grpSpPr>
        <a:xfrm>
          <a:off x="0" y="0"/>
          <a:ext cx="0" cy="0"/>
          <a:chOff x="0" y="0"/>
          <a:chExt cx="0" cy="0"/>
        </a:xfrm>
      </p:grpSpPr>
      <p:sp>
        <p:nvSpPr>
          <p:cNvPr id="847" name="Google Shape;847;p1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8" name="Google Shape;848;p16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9" name="Google Shape;849;p16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50" name="Google Shape;850;p1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51" name="Shape 851"/>
        <p:cNvGrpSpPr/>
        <p:nvPr/>
      </p:nvGrpSpPr>
      <p:grpSpPr>
        <a:xfrm>
          <a:off x="0" y="0"/>
          <a:ext cx="0" cy="0"/>
          <a:chOff x="0" y="0"/>
          <a:chExt cx="0" cy="0"/>
        </a:xfrm>
      </p:grpSpPr>
      <p:sp>
        <p:nvSpPr>
          <p:cNvPr id="852" name="Google Shape;852;p1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3" name="Google Shape;853;p1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4" name="Shape 854"/>
        <p:cNvGrpSpPr/>
        <p:nvPr/>
      </p:nvGrpSpPr>
      <p:grpSpPr>
        <a:xfrm>
          <a:off x="0" y="0"/>
          <a:ext cx="0" cy="0"/>
          <a:chOff x="0" y="0"/>
          <a:chExt cx="0" cy="0"/>
        </a:xfrm>
      </p:grpSpPr>
      <p:sp>
        <p:nvSpPr>
          <p:cNvPr id="855" name="Google Shape;855;p16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6" name="Google Shape;856;p16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57" name="Google Shape;857;p1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58" name="Shape 858"/>
        <p:cNvGrpSpPr/>
        <p:nvPr/>
      </p:nvGrpSpPr>
      <p:grpSpPr>
        <a:xfrm>
          <a:off x="0" y="0"/>
          <a:ext cx="0" cy="0"/>
          <a:chOff x="0" y="0"/>
          <a:chExt cx="0" cy="0"/>
        </a:xfrm>
      </p:grpSpPr>
      <p:sp>
        <p:nvSpPr>
          <p:cNvPr id="859" name="Google Shape;859;p16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60" name="Google Shape;860;p1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61" name="Shape 861"/>
        <p:cNvGrpSpPr/>
        <p:nvPr/>
      </p:nvGrpSpPr>
      <p:grpSpPr>
        <a:xfrm>
          <a:off x="0" y="0"/>
          <a:ext cx="0" cy="0"/>
          <a:chOff x="0" y="0"/>
          <a:chExt cx="0" cy="0"/>
        </a:xfrm>
      </p:grpSpPr>
      <p:sp>
        <p:nvSpPr>
          <p:cNvPr id="862" name="Google Shape;862;p1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6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64" name="Google Shape;864;p16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5" name="Google Shape;865;p16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66" name="Google Shape;866;p1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7" name="Shape 867"/>
        <p:cNvGrpSpPr/>
        <p:nvPr/>
      </p:nvGrpSpPr>
      <p:grpSpPr>
        <a:xfrm>
          <a:off x="0" y="0"/>
          <a:ext cx="0" cy="0"/>
          <a:chOff x="0" y="0"/>
          <a:chExt cx="0" cy="0"/>
        </a:xfrm>
      </p:grpSpPr>
      <p:sp>
        <p:nvSpPr>
          <p:cNvPr id="868" name="Google Shape;868;p16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69" name="Google Shape;869;p1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75" name="Shape 75"/>
        <p:cNvGrpSpPr/>
        <p:nvPr/>
      </p:nvGrpSpPr>
      <p:grpSpPr>
        <a:xfrm>
          <a:off x="0" y="0"/>
          <a:ext cx="0" cy="0"/>
          <a:chOff x="0" y="0"/>
          <a:chExt cx="0" cy="0"/>
        </a:xfrm>
      </p:grpSpPr>
      <p:sp>
        <p:nvSpPr>
          <p:cNvPr id="76" name="Google Shape;76;p17"/>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77" name="Google Shape;77;p17"/>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17"/>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9" name="Google Shape;79;p17"/>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70" name="Shape 870"/>
        <p:cNvGrpSpPr/>
        <p:nvPr/>
      </p:nvGrpSpPr>
      <p:grpSpPr>
        <a:xfrm>
          <a:off x="0" y="0"/>
          <a:ext cx="0" cy="0"/>
          <a:chOff x="0" y="0"/>
          <a:chExt cx="0" cy="0"/>
        </a:xfrm>
      </p:grpSpPr>
      <p:sp>
        <p:nvSpPr>
          <p:cNvPr id="871" name="Google Shape;871;p17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72" name="Google Shape;872;p17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73" name="Google Shape;873;p1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74" name="Shape 874"/>
        <p:cNvGrpSpPr/>
        <p:nvPr/>
      </p:nvGrpSpPr>
      <p:grpSpPr>
        <a:xfrm>
          <a:off x="0" y="0"/>
          <a:ext cx="0" cy="0"/>
          <a:chOff x="0" y="0"/>
          <a:chExt cx="0" cy="0"/>
        </a:xfrm>
      </p:grpSpPr>
      <p:sp>
        <p:nvSpPr>
          <p:cNvPr id="875" name="Google Shape;875;p1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883" name="Shape 883"/>
        <p:cNvGrpSpPr/>
        <p:nvPr/>
      </p:nvGrpSpPr>
      <p:grpSpPr>
        <a:xfrm>
          <a:off x="0" y="0"/>
          <a:ext cx="0" cy="0"/>
          <a:chOff x="0" y="0"/>
          <a:chExt cx="0" cy="0"/>
        </a:xfrm>
      </p:grpSpPr>
      <p:sp>
        <p:nvSpPr>
          <p:cNvPr id="884" name="Google Shape;884;p173"/>
          <p:cNvSpPr txBox="1"/>
          <p:nvPr>
            <p:ph type="title"/>
          </p:nvPr>
        </p:nvSpPr>
        <p:spPr>
          <a:xfrm>
            <a:off x="323998" y="324000"/>
            <a:ext cx="6010200" cy="633300"/>
          </a:xfrm>
          <a:prstGeom prst="rect">
            <a:avLst/>
          </a:prstGeom>
          <a:noFill/>
          <a:ln>
            <a:noFill/>
          </a:ln>
        </p:spPr>
        <p:txBody>
          <a:bodyPr anchorCtr="0" anchor="b" bIns="0" lIns="0" spcFirstLastPara="1" rIns="0" wrap="square" tIns="0">
            <a:noAutofit/>
          </a:bodyPr>
          <a:lstStyle>
            <a:lvl1pPr lvl="0" algn="l">
              <a:lnSpc>
                <a:spcPct val="110000"/>
              </a:lnSpc>
              <a:spcBef>
                <a:spcPts val="0"/>
              </a:spcBef>
              <a:spcAft>
                <a:spcPts val="0"/>
              </a:spcAft>
              <a:buSzPts val="2300"/>
              <a:buNone/>
              <a:defRPr b="0" i="0" sz="240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5" name="Google Shape;885;p173"/>
          <p:cNvSpPr txBox="1"/>
          <p:nvPr>
            <p:ph idx="1" type="body"/>
          </p:nvPr>
        </p:nvSpPr>
        <p:spPr>
          <a:xfrm>
            <a:off x="324000" y="1564482"/>
            <a:ext cx="8488800" cy="29265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800"/>
              </a:spcBef>
              <a:spcAft>
                <a:spcPts val="0"/>
              </a:spcAft>
              <a:buSzPts val="1400"/>
              <a:buChar char="✧"/>
              <a:defRPr b="0" i="0">
                <a:solidFill>
                  <a:schemeClr val="dk1"/>
                </a:solidFill>
              </a:defRPr>
            </a:lvl1pPr>
            <a:lvl2pPr indent="-317500" lvl="1" marL="914400" algn="l">
              <a:lnSpc>
                <a:spcPct val="90000"/>
              </a:lnSpc>
              <a:spcBef>
                <a:spcPts val="400"/>
              </a:spcBef>
              <a:spcAft>
                <a:spcPts val="0"/>
              </a:spcAft>
              <a:buSzPts val="1400"/>
              <a:buChar char="✧"/>
              <a:defRPr/>
            </a:lvl2pPr>
            <a:lvl3pPr indent="-304800" lvl="2" marL="1371600" algn="l">
              <a:lnSpc>
                <a:spcPct val="90000"/>
              </a:lnSpc>
              <a:spcBef>
                <a:spcPts val="400"/>
              </a:spcBef>
              <a:spcAft>
                <a:spcPts val="0"/>
              </a:spcAft>
              <a:buSzPts val="1200"/>
              <a:buChar char="✧"/>
              <a:defRPr/>
            </a:lvl3pPr>
            <a:lvl4pPr indent="-298450" lvl="3" marL="1828800" algn="l">
              <a:lnSpc>
                <a:spcPct val="90000"/>
              </a:lnSpc>
              <a:spcBef>
                <a:spcPts val="400"/>
              </a:spcBef>
              <a:spcAft>
                <a:spcPts val="0"/>
              </a:spcAft>
              <a:buSzPts val="1100"/>
              <a:buChar char="✧"/>
              <a:defRPr/>
            </a:lvl4pPr>
            <a:lvl5pPr indent="-285750" lvl="4" marL="2286000" algn="l">
              <a:lnSpc>
                <a:spcPct val="90000"/>
              </a:lnSpc>
              <a:spcBef>
                <a:spcPts val="400"/>
              </a:spcBef>
              <a:spcAft>
                <a:spcPts val="0"/>
              </a:spcAft>
              <a:buSzPts val="9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86" name="Google Shape;886;p173"/>
          <p:cNvSpPr txBox="1"/>
          <p:nvPr>
            <p:ph idx="11" type="ftr"/>
          </p:nvPr>
        </p:nvSpPr>
        <p:spPr>
          <a:xfrm>
            <a:off x="324000" y="4892400"/>
            <a:ext cx="2057400" cy="189000"/>
          </a:xfrm>
          <a:prstGeom prst="rect">
            <a:avLst/>
          </a:prstGeom>
          <a:noFill/>
          <a:ln>
            <a:noFill/>
          </a:ln>
        </p:spPr>
        <p:txBody>
          <a:bodyPr anchorCtr="0" anchor="t" bIns="0" lIns="0" spcFirstLastPara="1" rIns="0" wrap="square" tIns="0">
            <a:noAutofit/>
          </a:bodyPr>
          <a:lstStyle>
            <a:lvl1pPr lvl="0" algn="ctr">
              <a:lnSpc>
                <a:spcPct val="137500"/>
              </a:lnSpc>
              <a:spcBef>
                <a:spcPts val="0"/>
              </a:spcBef>
              <a:spcAft>
                <a:spcPts val="0"/>
              </a:spcAft>
              <a:buSzPts val="1100"/>
              <a:buNone/>
              <a:defRPr>
                <a:solidFill>
                  <a:srgbClr val="8F8F8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7" name="Google Shape;887;p173"/>
          <p:cNvSpPr txBox="1"/>
          <p:nvPr>
            <p:ph idx="10" type="dt"/>
          </p:nvPr>
        </p:nvSpPr>
        <p:spPr>
          <a:xfrm>
            <a:off x="323850" y="4759015"/>
            <a:ext cx="2057400" cy="189000"/>
          </a:xfrm>
          <a:prstGeom prst="rect">
            <a:avLst/>
          </a:prstGeom>
          <a:noFill/>
          <a:ln>
            <a:noFill/>
          </a:ln>
        </p:spPr>
        <p:txBody>
          <a:bodyPr anchorCtr="0" anchor="t" bIns="0" lIns="0" spcFirstLastPara="1" rIns="0" wrap="square" tIns="0">
            <a:noAutofit/>
          </a:bodyPr>
          <a:lstStyle>
            <a:lvl1pPr lvl="0" algn="l">
              <a:lnSpc>
                <a:spcPct val="137500"/>
              </a:lnSpc>
              <a:spcBef>
                <a:spcPts val="0"/>
              </a:spcBef>
              <a:spcAft>
                <a:spcPts val="0"/>
              </a:spcAft>
              <a:buSzPts val="1100"/>
              <a:buNone/>
              <a:defRPr>
                <a:solidFill>
                  <a:srgbClr val="8F8F8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8" name="Google Shape;888;p173"/>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89" name="Shape 889"/>
        <p:cNvGrpSpPr/>
        <p:nvPr/>
      </p:nvGrpSpPr>
      <p:grpSpPr>
        <a:xfrm>
          <a:off x="0" y="0"/>
          <a:ext cx="0" cy="0"/>
          <a:chOff x="0" y="0"/>
          <a:chExt cx="0" cy="0"/>
        </a:xfrm>
      </p:grpSpPr>
      <p:pic>
        <p:nvPicPr>
          <p:cNvPr id="890" name="Google Shape;890;p174"/>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891" name="Google Shape;891;p174"/>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92" name="Google Shape;892;p174"/>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93" name="Google Shape;893;p174"/>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94" name="Google Shape;894;p174"/>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895" name="Shape 895"/>
        <p:cNvGrpSpPr/>
        <p:nvPr/>
      </p:nvGrpSpPr>
      <p:grpSpPr>
        <a:xfrm>
          <a:off x="0" y="0"/>
          <a:ext cx="0" cy="0"/>
          <a:chOff x="0" y="0"/>
          <a:chExt cx="0" cy="0"/>
        </a:xfrm>
      </p:grpSpPr>
      <p:sp>
        <p:nvSpPr>
          <p:cNvPr id="896" name="Google Shape;896;p175"/>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97" name="Google Shape;897;p175"/>
          <p:cNvSpPr txBox="1"/>
          <p:nvPr>
            <p:ph idx="1" type="body"/>
          </p:nvPr>
        </p:nvSpPr>
        <p:spPr>
          <a:xfrm>
            <a:off x="324000" y="1917000"/>
            <a:ext cx="84888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98" name="Google Shape;898;p175"/>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99" name="Google Shape;899;p175"/>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00" name="Google Shape;900;p175"/>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901" name="Google Shape;901;p175"/>
          <p:cNvSpPr txBox="1"/>
          <p:nvPr>
            <p:ph idx="2" type="body"/>
          </p:nvPr>
        </p:nvSpPr>
        <p:spPr>
          <a:xfrm>
            <a:off x="323850" y="1566000"/>
            <a:ext cx="8488800" cy="3510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pic>
        <p:nvPicPr>
          <p:cNvPr id="902" name="Google Shape;902;p175"/>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03" name="Shape 903"/>
        <p:cNvGrpSpPr/>
        <p:nvPr/>
      </p:nvGrpSpPr>
      <p:grpSpPr>
        <a:xfrm>
          <a:off x="0" y="0"/>
          <a:ext cx="0" cy="0"/>
          <a:chOff x="0" y="0"/>
          <a:chExt cx="0" cy="0"/>
        </a:xfrm>
      </p:grpSpPr>
      <p:pic>
        <p:nvPicPr>
          <p:cNvPr id="904" name="Google Shape;904;p176"/>
          <p:cNvPicPr preferRelativeResize="0"/>
          <p:nvPr/>
        </p:nvPicPr>
        <p:blipFill rotWithShape="1">
          <a:blip r:embed="rId2">
            <a:alphaModFix/>
          </a:blip>
          <a:srcRect b="0" l="0" r="0" t="0"/>
          <a:stretch/>
        </p:blipFill>
        <p:spPr>
          <a:xfrm>
            <a:off x="0" y="0"/>
            <a:ext cx="3104388" cy="5143500"/>
          </a:xfrm>
          <a:prstGeom prst="rect">
            <a:avLst/>
          </a:prstGeom>
          <a:noFill/>
          <a:ln>
            <a:noFill/>
          </a:ln>
        </p:spPr>
      </p:pic>
      <p:pic>
        <p:nvPicPr>
          <p:cNvPr id="905" name="Google Shape;905;p176"/>
          <p:cNvPicPr preferRelativeResize="0"/>
          <p:nvPr/>
        </p:nvPicPr>
        <p:blipFill rotWithShape="1">
          <a:blip r:embed="rId3">
            <a:alphaModFix/>
          </a:blip>
          <a:srcRect b="0" l="0" r="0" t="0"/>
          <a:stretch/>
        </p:blipFill>
        <p:spPr>
          <a:xfrm>
            <a:off x="5983974" y="4833000"/>
            <a:ext cx="2836927" cy="178308"/>
          </a:xfrm>
          <a:prstGeom prst="rect">
            <a:avLst/>
          </a:prstGeom>
          <a:noFill/>
          <a:ln>
            <a:noFill/>
          </a:ln>
        </p:spPr>
      </p:pic>
      <p:sp>
        <p:nvSpPr>
          <p:cNvPr id="906" name="Google Shape;906;p176"/>
          <p:cNvSpPr txBox="1"/>
          <p:nvPr>
            <p:ph type="ctrTitle"/>
          </p:nvPr>
        </p:nvSpPr>
        <p:spPr>
          <a:xfrm>
            <a:off x="3420900" y="1564481"/>
            <a:ext cx="5400000" cy="1007400"/>
          </a:xfrm>
          <a:prstGeom prst="rect">
            <a:avLst/>
          </a:prstGeom>
          <a:noFill/>
          <a:ln>
            <a:noFill/>
          </a:ln>
        </p:spPr>
        <p:txBody>
          <a:bodyPr anchorCtr="0" anchor="b" bIns="68575" lIns="68575" spcFirstLastPara="1" rIns="68575" wrap="square" tIns="68575">
            <a:noAutofit/>
          </a:bodyPr>
          <a:lstStyle>
            <a:lvl1pPr lvl="0" marR="0" algn="r">
              <a:lnSpc>
                <a:spcPct val="113333"/>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07" name="Google Shape;907;p176"/>
          <p:cNvSpPr txBox="1"/>
          <p:nvPr>
            <p:ph idx="1" type="subTitle"/>
          </p:nvPr>
        </p:nvSpPr>
        <p:spPr>
          <a:xfrm>
            <a:off x="3420900" y="2740500"/>
            <a:ext cx="5400000" cy="1026000"/>
          </a:xfrm>
          <a:prstGeom prst="rect">
            <a:avLst/>
          </a:prstGeom>
          <a:noFill/>
          <a:ln>
            <a:noFill/>
          </a:ln>
        </p:spPr>
        <p:txBody>
          <a:bodyPr anchorCtr="0" anchor="t" bIns="68575" lIns="68575" spcFirstLastPara="1" rIns="68575" wrap="square" tIns="68575">
            <a:noAutofit/>
          </a:bodyPr>
          <a:lstStyle>
            <a:lvl1pPr lvl="0" marR="0" algn="r">
              <a:lnSpc>
                <a:spcPct val="116666"/>
              </a:lnSpc>
              <a:spcBef>
                <a:spcPts val="0"/>
              </a:spcBef>
              <a:spcAft>
                <a:spcPts val="0"/>
              </a:spcAft>
              <a:buClr>
                <a:schemeClr val="accent1"/>
              </a:buClr>
              <a:buSzPts val="1600"/>
              <a:buFont typeface="Arial"/>
              <a:buNone/>
              <a:defRPr b="0" i="0" sz="1800" u="none" cap="none" strike="noStrike">
                <a:solidFill>
                  <a:schemeClr val="dk2"/>
                </a:solidFill>
                <a:latin typeface="Verdana"/>
                <a:ea typeface="Verdana"/>
                <a:cs typeface="Verdana"/>
                <a:sym typeface="Verdana"/>
              </a:defRPr>
            </a:lvl1pPr>
            <a:lvl2pPr lvl="1" marR="0" algn="ctr">
              <a:lnSpc>
                <a:spcPct val="90000"/>
              </a:lnSpc>
              <a:spcBef>
                <a:spcPts val="400"/>
              </a:spcBef>
              <a:spcAft>
                <a:spcPts val="0"/>
              </a:spcAft>
              <a:buClr>
                <a:schemeClr val="accent1"/>
              </a:buClr>
              <a:buSzPts val="1400"/>
              <a:buFont typeface="Arial"/>
              <a:buNone/>
              <a:defRPr b="0" i="0" sz="1500" u="none" cap="none" strike="noStrike">
                <a:solidFill>
                  <a:schemeClr val="dk1"/>
                </a:solidFill>
                <a:latin typeface="Verdana"/>
                <a:ea typeface="Verdana"/>
                <a:cs typeface="Verdana"/>
                <a:sym typeface="Verdana"/>
              </a:defRPr>
            </a:lvl2pPr>
            <a:lvl3pPr lvl="2" marR="0" algn="ctr">
              <a:lnSpc>
                <a:spcPct val="90000"/>
              </a:lnSpc>
              <a:spcBef>
                <a:spcPts val="400"/>
              </a:spcBef>
              <a:spcAft>
                <a:spcPts val="0"/>
              </a:spcAft>
              <a:buClr>
                <a:schemeClr val="accent1"/>
              </a:buClr>
              <a:buSzPts val="1200"/>
              <a:buFont typeface="Arial"/>
              <a:buNone/>
              <a:defRPr b="0" i="0" sz="1400" u="none" cap="none" strike="noStrike">
                <a:solidFill>
                  <a:schemeClr val="dk1"/>
                </a:solidFill>
                <a:latin typeface="Verdana"/>
                <a:ea typeface="Verdana"/>
                <a:cs typeface="Verdana"/>
                <a:sym typeface="Verdana"/>
              </a:defRPr>
            </a:lvl3pPr>
            <a:lvl4pPr lvl="3" marR="0" algn="ctr">
              <a:lnSpc>
                <a:spcPct val="90000"/>
              </a:lnSpc>
              <a:spcBef>
                <a:spcPts val="400"/>
              </a:spcBef>
              <a:spcAft>
                <a:spcPts val="0"/>
              </a:spcAft>
              <a:buClr>
                <a:schemeClr val="accent1"/>
              </a:buClr>
              <a:buSzPts val="1100"/>
              <a:buFont typeface="Arial"/>
              <a:buNone/>
              <a:defRPr b="0" i="0" sz="1200" u="none" cap="none" strike="noStrike">
                <a:solidFill>
                  <a:schemeClr val="dk1"/>
                </a:solidFill>
                <a:latin typeface="Verdana"/>
                <a:ea typeface="Verdana"/>
                <a:cs typeface="Verdana"/>
                <a:sym typeface="Verdana"/>
              </a:defRPr>
            </a:lvl4pPr>
            <a:lvl5pPr lvl="4" marR="0" algn="ctr">
              <a:lnSpc>
                <a:spcPct val="90000"/>
              </a:lnSpc>
              <a:spcBef>
                <a:spcPts val="400"/>
              </a:spcBef>
              <a:spcAft>
                <a:spcPts val="0"/>
              </a:spcAft>
              <a:buClr>
                <a:schemeClr val="accent1"/>
              </a:buClr>
              <a:buSzPts val="1100"/>
              <a:buFont typeface="Arial"/>
              <a:buNone/>
              <a:defRPr b="0" i="0" sz="1200" u="none" cap="none" strike="noStrike">
                <a:solidFill>
                  <a:schemeClr val="dk1"/>
                </a:solidFill>
                <a:latin typeface="Verdana"/>
                <a:ea typeface="Verdana"/>
                <a:cs typeface="Verdana"/>
                <a:sym typeface="Verdana"/>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9pPr>
          </a:lstStyle>
          <a:p/>
        </p:txBody>
      </p:sp>
      <p:sp>
        <p:nvSpPr>
          <p:cNvPr id="908" name="Google Shape;908;p176"/>
          <p:cNvSpPr txBox="1"/>
          <p:nvPr>
            <p:ph idx="10" type="dt"/>
          </p:nvPr>
        </p:nvSpPr>
        <p:spPr>
          <a:xfrm>
            <a:off x="3420900" y="3840750"/>
            <a:ext cx="5399100" cy="498900"/>
          </a:xfrm>
          <a:prstGeom prst="rect">
            <a:avLst/>
          </a:prstGeom>
          <a:noFill/>
          <a:ln>
            <a:noFill/>
          </a:ln>
        </p:spPr>
        <p:txBody>
          <a:bodyPr anchorCtr="0" anchor="b" bIns="68575" lIns="68575" spcFirstLastPara="1" rIns="68575" wrap="square" tIns="68575">
            <a:noAutofit/>
          </a:bodyPr>
          <a:lstStyle>
            <a:lvl1pPr lvl="0" marR="0" algn="r">
              <a:lnSpc>
                <a:spcPct val="45833"/>
              </a:lnSpc>
              <a:spcBef>
                <a:spcPts val="0"/>
              </a:spcBef>
              <a:spcAft>
                <a:spcPts val="0"/>
              </a:spcAft>
              <a:buClr>
                <a:srgbClr val="000000"/>
              </a:buClr>
              <a:buSzPts val="1100"/>
              <a:buFont typeface="Arial"/>
              <a:buNone/>
              <a:defRPr b="0" i="0" sz="1800" u="none" cap="none" strike="noStrike">
                <a:solidFill>
                  <a:srgbClr val="A8A8A7"/>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id="909" name="Google Shape;909;p176"/>
          <p:cNvPicPr preferRelativeResize="0"/>
          <p:nvPr/>
        </p:nvPicPr>
        <p:blipFill rotWithShape="1">
          <a:blip r:embed="rId4">
            <a:alphaModFix/>
          </a:blip>
          <a:srcRect b="0" l="0" r="0" t="0"/>
          <a:stretch/>
        </p:blipFill>
        <p:spPr>
          <a:xfrm>
            <a:off x="6878850" y="324000"/>
            <a:ext cx="1941300" cy="944499"/>
          </a:xfrm>
          <a:prstGeom prst="rect">
            <a:avLst/>
          </a:prstGeom>
          <a:noFill/>
          <a:ln>
            <a:noFill/>
          </a:ln>
        </p:spPr>
      </p:pic>
      <p:sp>
        <p:nvSpPr>
          <p:cNvPr id="910" name="Google Shape;910;p176"/>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descr="A picture containing clipart  Description generated with very high confidence" id="911" name="Google Shape;911;p176"/>
          <p:cNvPicPr preferRelativeResize="0"/>
          <p:nvPr/>
        </p:nvPicPr>
        <p:blipFill rotWithShape="1">
          <a:blip r:embed="rId5">
            <a:alphaModFix/>
          </a:blip>
          <a:srcRect b="0" l="0" r="0" t="0"/>
          <a:stretch/>
        </p:blipFill>
        <p:spPr>
          <a:xfrm>
            <a:off x="3782483" y="323963"/>
            <a:ext cx="2349263" cy="862376"/>
          </a:xfrm>
          <a:prstGeom prst="rect">
            <a:avLst/>
          </a:prstGeom>
          <a:noFill/>
          <a:ln>
            <a:noFill/>
          </a:ln>
        </p:spPr>
      </p:pic>
      <p:pic>
        <p:nvPicPr>
          <p:cNvPr descr="A picture containing clipart  Description generated with very high confidence" id="912" name="Google Shape;912;p176"/>
          <p:cNvPicPr preferRelativeResize="0"/>
          <p:nvPr/>
        </p:nvPicPr>
        <p:blipFill rotWithShape="1">
          <a:blip r:embed="rId5">
            <a:alphaModFix/>
          </a:blip>
          <a:srcRect b="0" l="0" r="0" t="0"/>
          <a:stretch/>
        </p:blipFill>
        <p:spPr>
          <a:xfrm>
            <a:off x="3734907" y="359225"/>
            <a:ext cx="2349263" cy="862376"/>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913" name="Shape 913"/>
        <p:cNvGrpSpPr/>
        <p:nvPr/>
      </p:nvGrpSpPr>
      <p:grpSpPr>
        <a:xfrm>
          <a:off x="0" y="0"/>
          <a:ext cx="0" cy="0"/>
          <a:chOff x="0" y="0"/>
          <a:chExt cx="0" cy="0"/>
        </a:xfrm>
      </p:grpSpPr>
      <p:sp>
        <p:nvSpPr>
          <p:cNvPr id="914" name="Google Shape;914;p177"/>
          <p:cNvSpPr/>
          <p:nvPr/>
        </p:nvSpPr>
        <p:spPr>
          <a:xfrm>
            <a:off x="0" y="0"/>
            <a:ext cx="9144000" cy="2559600"/>
          </a:xfrm>
          <a:prstGeom prst="rect">
            <a:avLst/>
          </a:prstGeom>
          <a:gradFill>
            <a:gsLst>
              <a:gs pos="0">
                <a:schemeClr val="lt1"/>
              </a:gs>
              <a:gs pos="30000">
                <a:srgbClr val="FFFFFF"/>
              </a:gs>
              <a:gs pos="84000">
                <a:srgbClr val="FFFFFF">
                  <a:alpha val="0"/>
                </a:srgbClr>
              </a:gs>
              <a:gs pos="100000">
                <a:srgbClr val="FFFFFF">
                  <a:alpha val="0"/>
                </a:srgbClr>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5" name="Google Shape;915;p177"/>
          <p:cNvSpPr txBox="1"/>
          <p:nvPr>
            <p:ph type="title"/>
          </p:nvPr>
        </p:nvSpPr>
        <p:spPr>
          <a:xfrm>
            <a:off x="3420900" y="1564481"/>
            <a:ext cx="5400000" cy="1017900"/>
          </a:xfrm>
          <a:prstGeom prst="rect">
            <a:avLst/>
          </a:prstGeom>
          <a:noFill/>
          <a:ln>
            <a:noFill/>
          </a:ln>
        </p:spPr>
        <p:txBody>
          <a:bodyPr anchorCtr="0" anchor="b" bIns="68575" lIns="68575" spcFirstLastPara="1" rIns="68575" wrap="square" tIns="68575">
            <a:noAutofit/>
          </a:bodyPr>
          <a:lstStyle>
            <a:lvl1pPr lvl="0" marR="0" algn="r">
              <a:lnSpc>
                <a:spcPct val="113333"/>
              </a:lnSpc>
              <a:spcBef>
                <a:spcPts val="0"/>
              </a:spcBef>
              <a:spcAft>
                <a:spcPts val="0"/>
              </a:spcAft>
              <a:buClr>
                <a:schemeClr val="lt1"/>
              </a:buClr>
              <a:buSzPts val="2300"/>
              <a:buFont typeface="Verdana"/>
              <a:buNone/>
              <a:defRPr b="1" i="0" sz="2300" u="none" cap="none" strike="noStrike">
                <a:solidFill>
                  <a:schemeClr val="lt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16" name="Google Shape;916;p177"/>
          <p:cNvSpPr txBox="1"/>
          <p:nvPr>
            <p:ph idx="1" type="body"/>
          </p:nvPr>
        </p:nvSpPr>
        <p:spPr>
          <a:xfrm>
            <a:off x="3420900" y="2740500"/>
            <a:ext cx="5400000" cy="1026000"/>
          </a:xfrm>
          <a:prstGeom prst="rect">
            <a:avLst/>
          </a:prstGeom>
          <a:noFill/>
          <a:ln>
            <a:noFill/>
          </a:ln>
        </p:spPr>
        <p:txBody>
          <a:bodyPr anchorCtr="0" anchor="t" bIns="68575" lIns="68575" spcFirstLastPara="1" rIns="68575" wrap="square" tIns="68575">
            <a:noAutofit/>
          </a:bodyPr>
          <a:lstStyle>
            <a:lvl1pPr indent="-228600" lvl="0" marL="457200" marR="0" algn="r">
              <a:lnSpc>
                <a:spcPct val="90000"/>
              </a:lnSpc>
              <a:spcBef>
                <a:spcPts val="80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0" i="0" sz="1500" u="none" cap="none" strike="noStrike">
                <a:solidFill>
                  <a:srgbClr val="8F8F8F"/>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0" i="0" sz="1400" u="none" cap="none" strike="noStrike">
                <a:solidFill>
                  <a:srgbClr val="8F8F8F"/>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0" i="0" sz="1200" u="none" cap="none" strike="noStrike">
                <a:solidFill>
                  <a:srgbClr val="8F8F8F"/>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0" i="0" sz="1200" u="none" cap="none" strike="noStrike">
                <a:solidFill>
                  <a:srgbClr val="8F8F8F"/>
                </a:solidFill>
                <a:latin typeface="Verdana"/>
                <a:ea typeface="Verdana"/>
                <a:cs typeface="Verdana"/>
                <a:sym typeface="Verdana"/>
              </a:defRPr>
            </a:lvl5pPr>
            <a:lvl6pPr indent="-228600" lvl="5" marL="27432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6pPr>
            <a:lvl7pPr indent="-228600" lvl="6" marL="32004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7pPr>
            <a:lvl8pPr indent="-228600" lvl="7" marL="36576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8pPr>
            <a:lvl9pPr indent="-228600" lvl="8" marL="41148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9pPr>
          </a:lstStyle>
          <a:p/>
        </p:txBody>
      </p:sp>
      <p:sp>
        <p:nvSpPr>
          <p:cNvPr id="917" name="Google Shape;917;p177"/>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id="918" name="Google Shape;918;p177"/>
          <p:cNvPicPr preferRelativeResize="0"/>
          <p:nvPr/>
        </p:nvPicPr>
        <p:blipFill rotWithShape="1">
          <a:blip r:embed="rId3">
            <a:alphaModFix/>
          </a:blip>
          <a:srcRect b="0" l="0" r="0" t="0"/>
          <a:stretch/>
        </p:blipFill>
        <p:spPr>
          <a:xfrm>
            <a:off x="5983974" y="4833000"/>
            <a:ext cx="2836927" cy="178308"/>
          </a:xfrm>
          <a:prstGeom prst="rect">
            <a:avLst/>
          </a:prstGeom>
          <a:noFill/>
          <a:ln>
            <a:noFill/>
          </a:ln>
        </p:spPr>
      </p:pic>
      <p:sp>
        <p:nvSpPr>
          <p:cNvPr id="919" name="Google Shape;919;p177"/>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920" name="Shape 920"/>
        <p:cNvGrpSpPr/>
        <p:nvPr/>
      </p:nvGrpSpPr>
      <p:grpSpPr>
        <a:xfrm>
          <a:off x="0" y="0"/>
          <a:ext cx="0" cy="0"/>
          <a:chOff x="0" y="0"/>
          <a:chExt cx="0" cy="0"/>
        </a:xfrm>
      </p:grpSpPr>
      <p:pic>
        <p:nvPicPr>
          <p:cNvPr id="921" name="Google Shape;921;p178"/>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922" name="Google Shape;922;p178"/>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23" name="Google Shape;923;p178"/>
          <p:cNvSpPr txBox="1"/>
          <p:nvPr>
            <p:ph idx="1" type="body"/>
          </p:nvPr>
        </p:nvSpPr>
        <p:spPr>
          <a:xfrm>
            <a:off x="324000" y="1917000"/>
            <a:ext cx="41121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24" name="Google Shape;924;p178"/>
          <p:cNvSpPr txBox="1"/>
          <p:nvPr>
            <p:ph idx="2" type="body"/>
          </p:nvPr>
        </p:nvSpPr>
        <p:spPr>
          <a:xfrm>
            <a:off x="4707000" y="1917000"/>
            <a:ext cx="41049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25" name="Google Shape;925;p178"/>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26" name="Google Shape;926;p178"/>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27" name="Google Shape;927;p178"/>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928" name="Google Shape;928;p178"/>
          <p:cNvSpPr txBox="1"/>
          <p:nvPr>
            <p:ph idx="3" type="body"/>
          </p:nvPr>
        </p:nvSpPr>
        <p:spPr>
          <a:xfrm>
            <a:off x="324000" y="1566000"/>
            <a:ext cx="4112100" cy="3510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29" name="Google Shape;929;p178"/>
          <p:cNvSpPr txBox="1"/>
          <p:nvPr>
            <p:ph idx="4" type="body"/>
          </p:nvPr>
        </p:nvSpPr>
        <p:spPr>
          <a:xfrm>
            <a:off x="4706541" y="1566000"/>
            <a:ext cx="4105200" cy="3513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930" name="Shape 930"/>
        <p:cNvGrpSpPr/>
        <p:nvPr/>
      </p:nvGrpSpPr>
      <p:grpSpPr>
        <a:xfrm>
          <a:off x="0" y="0"/>
          <a:ext cx="0" cy="0"/>
          <a:chOff x="0" y="0"/>
          <a:chExt cx="0" cy="0"/>
        </a:xfrm>
      </p:grpSpPr>
      <p:pic>
        <p:nvPicPr>
          <p:cNvPr id="931" name="Google Shape;931;p179"/>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932" name="Google Shape;932;p179"/>
          <p:cNvSpPr txBox="1"/>
          <p:nvPr>
            <p:ph type="title"/>
          </p:nvPr>
        </p:nvSpPr>
        <p:spPr>
          <a:xfrm>
            <a:off x="324000" y="324000"/>
            <a:ext cx="6010200" cy="6345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33" name="Google Shape;933;p179"/>
          <p:cNvSpPr txBox="1"/>
          <p:nvPr>
            <p:ph idx="1" type="body"/>
          </p:nvPr>
        </p:nvSpPr>
        <p:spPr>
          <a:xfrm>
            <a:off x="323550" y="1564481"/>
            <a:ext cx="84966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934" name="Google Shape;934;p179"/>
          <p:cNvSpPr txBox="1"/>
          <p:nvPr>
            <p:ph idx="2" type="body"/>
          </p:nvPr>
        </p:nvSpPr>
        <p:spPr>
          <a:xfrm>
            <a:off x="323998" y="2052000"/>
            <a:ext cx="4112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35" name="Google Shape;935;p179"/>
          <p:cNvSpPr txBox="1"/>
          <p:nvPr>
            <p:ph idx="3" type="body"/>
          </p:nvPr>
        </p:nvSpPr>
        <p:spPr>
          <a:xfrm>
            <a:off x="4707000" y="2052000"/>
            <a:ext cx="4115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36" name="Google Shape;936;p179"/>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37" name="Google Shape;937;p179"/>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38" name="Google Shape;938;p179"/>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2" type="twoTxTwoObj">
  <p:cSld name="TWO_OBJECTS_WITH_TEXT">
    <p:spTree>
      <p:nvGrpSpPr>
        <p:cNvPr id="939" name="Shape 939"/>
        <p:cNvGrpSpPr/>
        <p:nvPr/>
      </p:nvGrpSpPr>
      <p:grpSpPr>
        <a:xfrm>
          <a:off x="0" y="0"/>
          <a:ext cx="0" cy="0"/>
          <a:chOff x="0" y="0"/>
          <a:chExt cx="0" cy="0"/>
        </a:xfrm>
      </p:grpSpPr>
      <p:pic>
        <p:nvPicPr>
          <p:cNvPr id="940" name="Google Shape;940;p180"/>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941" name="Google Shape;941;p180"/>
          <p:cNvSpPr txBox="1"/>
          <p:nvPr>
            <p:ph type="title"/>
          </p:nvPr>
        </p:nvSpPr>
        <p:spPr>
          <a:xfrm>
            <a:off x="324000" y="324000"/>
            <a:ext cx="6010200" cy="6345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42" name="Google Shape;942;p180"/>
          <p:cNvSpPr txBox="1"/>
          <p:nvPr>
            <p:ph idx="1" type="body"/>
          </p:nvPr>
        </p:nvSpPr>
        <p:spPr>
          <a:xfrm>
            <a:off x="324001" y="1566000"/>
            <a:ext cx="41121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943" name="Google Shape;943;p180"/>
          <p:cNvSpPr txBox="1"/>
          <p:nvPr>
            <p:ph idx="2" type="body"/>
          </p:nvPr>
        </p:nvSpPr>
        <p:spPr>
          <a:xfrm>
            <a:off x="323999" y="2052000"/>
            <a:ext cx="41118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44" name="Google Shape;944;p180"/>
          <p:cNvSpPr txBox="1"/>
          <p:nvPr>
            <p:ph idx="3" type="body"/>
          </p:nvPr>
        </p:nvSpPr>
        <p:spPr>
          <a:xfrm>
            <a:off x="4705650" y="1566000"/>
            <a:ext cx="41151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945" name="Google Shape;945;p180"/>
          <p:cNvSpPr txBox="1"/>
          <p:nvPr>
            <p:ph idx="4" type="body"/>
          </p:nvPr>
        </p:nvSpPr>
        <p:spPr>
          <a:xfrm>
            <a:off x="4707000" y="2052000"/>
            <a:ext cx="4115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946" name="Google Shape;946;p180"/>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47" name="Google Shape;947;p180"/>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948" name="Google Shape;948;p180"/>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1" type="obj">
  <p:cSld name="OBJECT">
    <p:spTree>
      <p:nvGrpSpPr>
        <p:cNvPr id="80" name="Shape 80"/>
        <p:cNvGrpSpPr/>
        <p:nvPr/>
      </p:nvGrpSpPr>
      <p:grpSpPr>
        <a:xfrm>
          <a:off x="0" y="0"/>
          <a:ext cx="0" cy="0"/>
          <a:chOff x="0" y="0"/>
          <a:chExt cx="0" cy="0"/>
        </a:xfrm>
      </p:grpSpPr>
      <p:sp>
        <p:nvSpPr>
          <p:cNvPr id="81" name="Google Shape;81;p18"/>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82" name="Google Shape;82;p18"/>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8"/>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5" name="Google Shape;85;p18"/>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0" name="Shape 90"/>
        <p:cNvGrpSpPr/>
        <p:nvPr/>
      </p:nvGrpSpPr>
      <p:grpSpPr>
        <a:xfrm>
          <a:off x="0" y="0"/>
          <a:ext cx="0" cy="0"/>
          <a:chOff x="0" y="0"/>
          <a:chExt cx="0" cy="0"/>
        </a:xfrm>
      </p:grpSpPr>
      <p:sp>
        <p:nvSpPr>
          <p:cNvPr id="91" name="Google Shape;91;p2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2" name="Google Shape;92;p2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3" name="Google Shape;9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4" name="Shape 94"/>
        <p:cNvGrpSpPr/>
        <p:nvPr/>
      </p:nvGrpSpPr>
      <p:grpSpPr>
        <a:xfrm>
          <a:off x="0" y="0"/>
          <a:ext cx="0" cy="0"/>
          <a:chOff x="0" y="0"/>
          <a:chExt cx="0" cy="0"/>
        </a:xfrm>
      </p:grpSpPr>
      <p:sp>
        <p:nvSpPr>
          <p:cNvPr id="95" name="Google Shape;95;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6" name="Google Shape;9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7" name="Shape 97"/>
        <p:cNvGrpSpPr/>
        <p:nvPr/>
      </p:nvGrpSpPr>
      <p:grpSpPr>
        <a:xfrm>
          <a:off x="0" y="0"/>
          <a:ext cx="0" cy="0"/>
          <a:chOff x="0" y="0"/>
          <a:chExt cx="0" cy="0"/>
        </a:xfrm>
      </p:grpSpPr>
      <p:sp>
        <p:nvSpPr>
          <p:cNvPr id="98" name="Google Shape;9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 name="Google Shape;103;p2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4" name="Google Shape;104;p2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6" name="Shape 106"/>
        <p:cNvGrpSpPr/>
        <p:nvPr/>
      </p:nvGrpSpPr>
      <p:grpSpPr>
        <a:xfrm>
          <a:off x="0" y="0"/>
          <a:ext cx="0" cy="0"/>
          <a:chOff x="0" y="0"/>
          <a:chExt cx="0" cy="0"/>
        </a:xfrm>
      </p:grpSpPr>
      <p:sp>
        <p:nvSpPr>
          <p:cNvPr id="107" name="Google Shape;10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9" name="Shape 109"/>
        <p:cNvGrpSpPr/>
        <p:nvPr/>
      </p:nvGrpSpPr>
      <p:grpSpPr>
        <a:xfrm>
          <a:off x="0" y="0"/>
          <a:ext cx="0" cy="0"/>
          <a:chOff x="0" y="0"/>
          <a:chExt cx="0" cy="0"/>
        </a:xfrm>
      </p:grpSpPr>
      <p:sp>
        <p:nvSpPr>
          <p:cNvPr id="110" name="Google Shape;110;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1" name="Google Shape;111;p2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13" name="Shape 113"/>
        <p:cNvGrpSpPr/>
        <p:nvPr/>
      </p:nvGrpSpPr>
      <p:grpSpPr>
        <a:xfrm>
          <a:off x="0" y="0"/>
          <a:ext cx="0" cy="0"/>
          <a:chOff x="0" y="0"/>
          <a:chExt cx="0" cy="0"/>
        </a:xfrm>
      </p:grpSpPr>
      <p:sp>
        <p:nvSpPr>
          <p:cNvPr id="114" name="Google Shape;114;p2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5" name="Google Shape;11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9" name="Google Shape;119;p2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0" name="Google Shape;120;p2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1" name="Google Shape;12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2" name="Shape 122"/>
        <p:cNvGrpSpPr/>
        <p:nvPr/>
      </p:nvGrpSpPr>
      <p:grpSpPr>
        <a:xfrm>
          <a:off x="0" y="0"/>
          <a:ext cx="0" cy="0"/>
          <a:chOff x="0" y="0"/>
          <a:chExt cx="0" cy="0"/>
        </a:xfrm>
      </p:grpSpPr>
      <p:sp>
        <p:nvSpPr>
          <p:cNvPr id="123" name="Google Shape;123;p2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4" name="Google Shape;124;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5" name="Shape 125"/>
        <p:cNvGrpSpPr/>
        <p:nvPr/>
      </p:nvGrpSpPr>
      <p:grpSpPr>
        <a:xfrm>
          <a:off x="0" y="0"/>
          <a:ext cx="0" cy="0"/>
          <a:chOff x="0" y="0"/>
          <a:chExt cx="0" cy="0"/>
        </a:xfrm>
      </p:grpSpPr>
      <p:sp>
        <p:nvSpPr>
          <p:cNvPr id="126" name="Google Shape;126;p2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7" name="Google Shape;127;p2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8" name="Google Shape;12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131" name="Shape 131"/>
        <p:cNvGrpSpPr/>
        <p:nvPr/>
      </p:nvGrpSpPr>
      <p:grpSpPr>
        <a:xfrm>
          <a:off x="0" y="0"/>
          <a:ext cx="0" cy="0"/>
          <a:chOff x="0" y="0"/>
          <a:chExt cx="0" cy="0"/>
        </a:xfrm>
      </p:grpSpPr>
      <p:sp>
        <p:nvSpPr>
          <p:cNvPr id="132" name="Google Shape;132;p31"/>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33" name="Google Shape;133;p31"/>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rtl="0" algn="l">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rtl="0" algn="l">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rtl="0" algn="l">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rtl="0" algn="l">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rtl="0" algn="l">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134" name="Google Shape;134;p31"/>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135" name="Shape 135"/>
        <p:cNvGrpSpPr/>
        <p:nvPr/>
      </p:nvGrpSpPr>
      <p:grpSpPr>
        <a:xfrm>
          <a:off x="0" y="0"/>
          <a:ext cx="0" cy="0"/>
          <a:chOff x="0" y="0"/>
          <a:chExt cx="0" cy="0"/>
        </a:xfrm>
      </p:grpSpPr>
      <p:sp>
        <p:nvSpPr>
          <p:cNvPr id="136" name="Google Shape;136;p32"/>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37" name="Google Shape;137;p32"/>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38" name="Google Shape;138;p32"/>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Helvetica Neue"/>
                <a:ea typeface="Helvetica Neue"/>
                <a:cs typeface="Helvetica Neue"/>
                <a:sym typeface="Helvetica Neue"/>
              </a:defRPr>
            </a:lvl1pPr>
            <a:lvl2pPr indent="-1695" lvl="1" marL="40809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indent="-3392" lvl="2" marL="81619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indent="-5086" lvl="3" marL="122428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indent="-6784" lvl="4" marL="163238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indent="-8478" lvl="5" marL="204047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indent="-10175" lvl="6" marL="244857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indent="-11870" lvl="7" marL="2856670"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indent="-868" lvl="8" marL="326476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139" name="Google Shape;139;p32"/>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spcBef>
                <a:spcPts val="0"/>
              </a:spcBef>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40" name="Google Shape;140;p32"/>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rtl="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41" name="Google Shape;141;p32"/>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142" name="Google Shape;142;p32"/>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43" name="Google Shape;143;p32"/>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rtl="0" algn="l">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rtl="0" algn="l">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rtl="0" algn="l">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rtl="0" algn="l">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rtl="0" algn="l">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rtl="0" algn="l">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144" name="Shape 144"/>
        <p:cNvGrpSpPr/>
        <p:nvPr/>
      </p:nvGrpSpPr>
      <p:grpSpPr>
        <a:xfrm>
          <a:off x="0" y="0"/>
          <a:ext cx="0" cy="0"/>
          <a:chOff x="0" y="0"/>
          <a:chExt cx="0" cy="0"/>
        </a:xfrm>
      </p:grpSpPr>
      <p:sp>
        <p:nvSpPr>
          <p:cNvPr id="145" name="Google Shape;145;p33"/>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6" name="Google Shape;146;p33"/>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rtl="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p33"/>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rtl="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p33"/>
          <p:cNvSpPr txBox="1"/>
          <p:nvPr>
            <p:ph idx="4" type="body"/>
          </p:nvPr>
        </p:nvSpPr>
        <p:spPr>
          <a:xfrm>
            <a:off x="352302" y="2117526"/>
            <a:ext cx="4360200" cy="18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149" name="Google Shape;149;p33"/>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150" name="Shape 150"/>
        <p:cNvGrpSpPr/>
        <p:nvPr/>
      </p:nvGrpSpPr>
      <p:grpSpPr>
        <a:xfrm>
          <a:off x="0" y="0"/>
          <a:ext cx="0" cy="0"/>
          <a:chOff x="0" y="0"/>
          <a:chExt cx="0" cy="0"/>
        </a:xfrm>
      </p:grpSpPr>
      <p:sp>
        <p:nvSpPr>
          <p:cNvPr id="151" name="Google Shape;151;p34"/>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152" name="Google Shape;152;p34"/>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 name="Google Shape;153;p34"/>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1695" lvl="1" marL="40809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3392" lvl="2" marL="81619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5086" lvl="3" marL="122428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6784" lvl="4" marL="163238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478" lvl="5" marL="204047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10175" lvl="6" marL="244857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11870" lvl="7" marL="285667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68" lvl="8" marL="326476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 name="Google Shape;154;p34"/>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55" name="Google Shape;155;p34"/>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56" name="Shape 156"/>
        <p:cNvGrpSpPr/>
        <p:nvPr/>
      </p:nvGrpSpPr>
      <p:grpSpPr>
        <a:xfrm>
          <a:off x="0" y="0"/>
          <a:ext cx="0" cy="0"/>
          <a:chOff x="0" y="0"/>
          <a:chExt cx="0" cy="0"/>
        </a:xfrm>
      </p:grpSpPr>
      <p:sp>
        <p:nvSpPr>
          <p:cNvPr id="157" name="Google Shape;157;p3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158" name="Google Shape;158;p35"/>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9" name="Google Shape;159;p35"/>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60" name="Google Shape;160;p3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type="obj">
  <p:cSld name="OBJECT">
    <p:spTree>
      <p:nvGrpSpPr>
        <p:cNvPr id="161" name="Shape 161"/>
        <p:cNvGrpSpPr/>
        <p:nvPr/>
      </p:nvGrpSpPr>
      <p:grpSpPr>
        <a:xfrm>
          <a:off x="0" y="0"/>
          <a:ext cx="0" cy="0"/>
          <a:chOff x="0" y="0"/>
          <a:chExt cx="0" cy="0"/>
        </a:xfrm>
      </p:grpSpPr>
      <p:sp>
        <p:nvSpPr>
          <p:cNvPr id="162" name="Google Shape;162;p36"/>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indent="0" lvl="2" rtl="0">
              <a:spcBef>
                <a:spcPts val="0"/>
              </a:spcBef>
              <a:spcAft>
                <a:spcPts val="0"/>
              </a:spcAft>
              <a:buSzPts val="2800"/>
              <a:buFont typeface="Arial"/>
              <a:buNone/>
              <a:defRPr sz="1800"/>
            </a:lvl3pPr>
            <a:lvl4pPr indent="0" lvl="3" rtl="0">
              <a:spcBef>
                <a:spcPts val="0"/>
              </a:spcBef>
              <a:spcAft>
                <a:spcPts val="0"/>
              </a:spcAft>
              <a:buSzPts val="2800"/>
              <a:buFont typeface="Arial"/>
              <a:buNone/>
              <a:defRPr sz="1800"/>
            </a:lvl4pPr>
            <a:lvl5pPr indent="0" lvl="4" rtl="0">
              <a:spcBef>
                <a:spcPts val="0"/>
              </a:spcBef>
              <a:spcAft>
                <a:spcPts val="0"/>
              </a:spcAft>
              <a:buSzPts val="2800"/>
              <a:buFont typeface="Arial"/>
              <a:buNone/>
              <a:defRPr sz="1800"/>
            </a:lvl5pPr>
            <a:lvl6pPr indent="0" lvl="5" rtl="0">
              <a:spcBef>
                <a:spcPts val="0"/>
              </a:spcBef>
              <a:spcAft>
                <a:spcPts val="0"/>
              </a:spcAft>
              <a:buSzPts val="2800"/>
              <a:buFont typeface="Arial"/>
              <a:buNone/>
              <a:defRPr sz="1800"/>
            </a:lvl6pPr>
            <a:lvl7pPr indent="0" lvl="6" rtl="0">
              <a:spcBef>
                <a:spcPts val="0"/>
              </a:spcBef>
              <a:spcAft>
                <a:spcPts val="0"/>
              </a:spcAft>
              <a:buSzPts val="2800"/>
              <a:buFont typeface="Arial"/>
              <a:buNone/>
              <a:defRPr sz="1800"/>
            </a:lvl7pPr>
            <a:lvl8pPr indent="0" lvl="7" rtl="0">
              <a:spcBef>
                <a:spcPts val="0"/>
              </a:spcBef>
              <a:spcAft>
                <a:spcPts val="0"/>
              </a:spcAft>
              <a:buSzPts val="2800"/>
              <a:buFont typeface="Arial"/>
              <a:buNone/>
              <a:defRPr sz="1800"/>
            </a:lvl8pPr>
            <a:lvl9pPr indent="0" lvl="8" rtl="0">
              <a:spcBef>
                <a:spcPts val="0"/>
              </a:spcBef>
              <a:spcAft>
                <a:spcPts val="0"/>
              </a:spcAft>
              <a:buSzPts val="2800"/>
              <a:buFont typeface="Arial"/>
              <a:buNone/>
              <a:defRPr sz="1800"/>
            </a:lvl9pPr>
          </a:lstStyle>
          <a:p/>
        </p:txBody>
      </p:sp>
      <p:sp>
        <p:nvSpPr>
          <p:cNvPr id="163" name="Google Shape;163;p36"/>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36"/>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65" name="Google Shape;165;p36"/>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66" name="Google Shape;166;p36"/>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1" name="Shape 171"/>
        <p:cNvGrpSpPr/>
        <p:nvPr/>
      </p:nvGrpSpPr>
      <p:grpSpPr>
        <a:xfrm>
          <a:off x="0" y="0"/>
          <a:ext cx="0" cy="0"/>
          <a:chOff x="0" y="0"/>
          <a:chExt cx="0" cy="0"/>
        </a:xfrm>
      </p:grpSpPr>
      <p:sp>
        <p:nvSpPr>
          <p:cNvPr id="172" name="Google Shape;172;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3" name="Google Shape;173;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4" name="Google Shape;174;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5" name="Shape 175"/>
        <p:cNvGrpSpPr/>
        <p:nvPr/>
      </p:nvGrpSpPr>
      <p:grpSpPr>
        <a:xfrm>
          <a:off x="0" y="0"/>
          <a:ext cx="0" cy="0"/>
          <a:chOff x="0" y="0"/>
          <a:chExt cx="0" cy="0"/>
        </a:xfrm>
      </p:grpSpPr>
      <p:sp>
        <p:nvSpPr>
          <p:cNvPr id="176" name="Google Shape;176;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7" name="Google Shape;177;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8" name="Shape 178"/>
        <p:cNvGrpSpPr/>
        <p:nvPr/>
      </p:nvGrpSpPr>
      <p:grpSpPr>
        <a:xfrm>
          <a:off x="0" y="0"/>
          <a:ext cx="0" cy="0"/>
          <a:chOff x="0" y="0"/>
          <a:chExt cx="0" cy="0"/>
        </a:xfrm>
      </p:grpSpPr>
      <p:sp>
        <p:nvSpPr>
          <p:cNvPr id="179" name="Google Shape;179;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0" name="Google Shape;180;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1" name="Google Shape;181;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82" name="Shape 182"/>
        <p:cNvGrpSpPr/>
        <p:nvPr/>
      </p:nvGrpSpPr>
      <p:grpSpPr>
        <a:xfrm>
          <a:off x="0" y="0"/>
          <a:ext cx="0" cy="0"/>
          <a:chOff x="0" y="0"/>
          <a:chExt cx="0" cy="0"/>
        </a:xfrm>
      </p:grpSpPr>
      <p:sp>
        <p:nvSpPr>
          <p:cNvPr id="183" name="Google Shape;18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5" name="Google Shape;185;p4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6" name="Google Shape;186;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7" name="Shape 187"/>
        <p:cNvGrpSpPr/>
        <p:nvPr/>
      </p:nvGrpSpPr>
      <p:grpSpPr>
        <a:xfrm>
          <a:off x="0" y="0"/>
          <a:ext cx="0" cy="0"/>
          <a:chOff x="0" y="0"/>
          <a:chExt cx="0" cy="0"/>
        </a:xfrm>
      </p:grpSpPr>
      <p:sp>
        <p:nvSpPr>
          <p:cNvPr id="188" name="Google Shape;18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 name="Google Shape;189;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0" name="Shape 190"/>
        <p:cNvGrpSpPr/>
        <p:nvPr/>
      </p:nvGrpSpPr>
      <p:grpSpPr>
        <a:xfrm>
          <a:off x="0" y="0"/>
          <a:ext cx="0" cy="0"/>
          <a:chOff x="0" y="0"/>
          <a:chExt cx="0" cy="0"/>
        </a:xfrm>
      </p:grpSpPr>
      <p:sp>
        <p:nvSpPr>
          <p:cNvPr id="191" name="Google Shape;191;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2" name="Google Shape;192;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3" name="Google Shape;193;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94" name="Shape 194"/>
        <p:cNvGrpSpPr/>
        <p:nvPr/>
      </p:nvGrpSpPr>
      <p:grpSpPr>
        <a:xfrm>
          <a:off x="0" y="0"/>
          <a:ext cx="0" cy="0"/>
          <a:chOff x="0" y="0"/>
          <a:chExt cx="0" cy="0"/>
        </a:xfrm>
      </p:grpSpPr>
      <p:sp>
        <p:nvSpPr>
          <p:cNvPr id="195" name="Google Shape;195;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6" name="Google Shape;19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97" name="Shape 197"/>
        <p:cNvGrpSpPr/>
        <p:nvPr/>
      </p:nvGrpSpPr>
      <p:grpSpPr>
        <a:xfrm>
          <a:off x="0" y="0"/>
          <a:ext cx="0" cy="0"/>
          <a:chOff x="0" y="0"/>
          <a:chExt cx="0" cy="0"/>
        </a:xfrm>
      </p:grpSpPr>
      <p:sp>
        <p:nvSpPr>
          <p:cNvPr id="198" name="Google Shape;198;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0" name="Google Shape;200;p4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1" name="Google Shape;201;p4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2" name="Google Shape;202;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03" name="Shape 203"/>
        <p:cNvGrpSpPr/>
        <p:nvPr/>
      </p:nvGrpSpPr>
      <p:grpSpPr>
        <a:xfrm>
          <a:off x="0" y="0"/>
          <a:ext cx="0" cy="0"/>
          <a:chOff x="0" y="0"/>
          <a:chExt cx="0" cy="0"/>
        </a:xfrm>
      </p:grpSpPr>
      <p:sp>
        <p:nvSpPr>
          <p:cNvPr id="204" name="Google Shape;204;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05" name="Google Shape;205;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06" name="Shape 206"/>
        <p:cNvGrpSpPr/>
        <p:nvPr/>
      </p:nvGrpSpPr>
      <p:grpSpPr>
        <a:xfrm>
          <a:off x="0" y="0"/>
          <a:ext cx="0" cy="0"/>
          <a:chOff x="0" y="0"/>
          <a:chExt cx="0" cy="0"/>
        </a:xfrm>
      </p:grpSpPr>
      <p:sp>
        <p:nvSpPr>
          <p:cNvPr id="207" name="Google Shape;207;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8" name="Google Shape;208;p4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09" name="Google Shape;20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0" name="Shape 210"/>
        <p:cNvGrpSpPr/>
        <p:nvPr/>
      </p:nvGrpSpPr>
      <p:grpSpPr>
        <a:xfrm>
          <a:off x="0" y="0"/>
          <a:ext cx="0" cy="0"/>
          <a:chOff x="0" y="0"/>
          <a:chExt cx="0" cy="0"/>
        </a:xfrm>
      </p:grpSpPr>
      <p:sp>
        <p:nvSpPr>
          <p:cNvPr id="211" name="Google Shape;211;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217" name="Shape 217"/>
        <p:cNvGrpSpPr/>
        <p:nvPr/>
      </p:nvGrpSpPr>
      <p:grpSpPr>
        <a:xfrm>
          <a:off x="0" y="0"/>
          <a:ext cx="0" cy="0"/>
          <a:chOff x="0" y="0"/>
          <a:chExt cx="0" cy="0"/>
        </a:xfrm>
      </p:grpSpPr>
      <p:sp>
        <p:nvSpPr>
          <p:cNvPr id="218" name="Google Shape;218;p50"/>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9" name="Google Shape;219;p50"/>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sz="1800">
                <a:solidFill>
                  <a:schemeClr val="dk1"/>
                </a:solidFill>
                <a:latin typeface="Calibri"/>
                <a:ea typeface="Calibri"/>
                <a:cs typeface="Calibri"/>
                <a:sym typeface="Calibri"/>
              </a:defRPr>
            </a:lvl1pPr>
            <a:lvl2pPr indent="-1695" lvl="1" marL="40809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indent="-3392" lvl="2" marL="81619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indent="-5086" lvl="3" marL="122428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indent="-6784" lvl="4" marL="163238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indent="-8478" lvl="5" marL="204047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indent="-10175" lvl="6" marL="244857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indent="-11870" lvl="7" marL="285667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indent="-868" lvl="8" marL="326476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0" name="Google Shape;220;p50"/>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21" name="Google Shape;221;p50"/>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222" name="Shape 222"/>
        <p:cNvGrpSpPr/>
        <p:nvPr/>
      </p:nvGrpSpPr>
      <p:grpSpPr>
        <a:xfrm>
          <a:off x="0" y="0"/>
          <a:ext cx="0" cy="0"/>
          <a:chOff x="0" y="0"/>
          <a:chExt cx="0" cy="0"/>
        </a:xfrm>
      </p:grpSpPr>
      <p:sp>
        <p:nvSpPr>
          <p:cNvPr id="223" name="Google Shape;223;p51"/>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600" u="none" cap="none" strike="noStrike">
              <a:solidFill>
                <a:schemeClr val="lt1"/>
              </a:solidFill>
              <a:latin typeface="Calibri"/>
              <a:ea typeface="Calibri"/>
              <a:cs typeface="Calibri"/>
              <a:sym typeface="Calibri"/>
            </a:endParaRPr>
          </a:p>
        </p:txBody>
      </p:sp>
      <p:sp>
        <p:nvSpPr>
          <p:cNvPr id="224" name="Google Shape;224;p51"/>
          <p:cNvSpPr/>
          <p:nvPr/>
        </p:nvSpPr>
        <p:spPr>
          <a:xfrm>
            <a:off x="0" y="3328988"/>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1"/>
          <p:cNvSpPr txBox="1"/>
          <p:nvPr>
            <p:ph type="title"/>
          </p:nvPr>
        </p:nvSpPr>
        <p:spPr>
          <a:xfrm>
            <a:off x="433388" y="1008303"/>
            <a:ext cx="7023600" cy="2250900"/>
          </a:xfrm>
          <a:prstGeom prst="rect">
            <a:avLst/>
          </a:prstGeom>
          <a:noFill/>
          <a:ln>
            <a:noFill/>
          </a:ln>
        </p:spPr>
        <p:txBody>
          <a:bodyPr anchorCtr="0" anchor="b" bIns="91425" lIns="91425" spcFirstLastPara="1" rIns="91425" wrap="square" tIns="91425">
            <a:noAutofit/>
          </a:bodyPr>
          <a:lstStyle>
            <a:lvl1pPr indent="0" lvl="0" marL="0" marR="0" rtl="0" algn="l">
              <a:lnSpc>
                <a:spcPct val="80000"/>
              </a:lnSpc>
              <a:spcBef>
                <a:spcPts val="0"/>
              </a:spcBef>
              <a:spcAft>
                <a:spcPts val="0"/>
              </a:spcAft>
              <a:buClr>
                <a:schemeClr val="dk1"/>
              </a:buClr>
              <a:buSzPts val="1400"/>
              <a:buFont typeface="Arial"/>
              <a:buNone/>
              <a:defRPr b="1" i="0" sz="50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26" name="Google Shape;226;p51"/>
          <p:cNvSpPr txBox="1"/>
          <p:nvPr>
            <p:ph idx="1" type="body"/>
          </p:nvPr>
        </p:nvSpPr>
        <p:spPr>
          <a:xfrm>
            <a:off x="539751" y="4187828"/>
            <a:ext cx="2646300" cy="414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p51"/>
          <p:cNvSpPr txBox="1"/>
          <p:nvPr>
            <p:ph idx="2" type="body"/>
          </p:nvPr>
        </p:nvSpPr>
        <p:spPr>
          <a:xfrm>
            <a:off x="539751" y="4612987"/>
            <a:ext cx="2646300" cy="126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rtl="0" algn="r">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p51"/>
          <p:cNvSpPr txBox="1"/>
          <p:nvPr>
            <p:ph idx="3" type="body"/>
          </p:nvPr>
        </p:nvSpPr>
        <p:spPr>
          <a:xfrm>
            <a:off x="539751" y="4774841"/>
            <a:ext cx="2646300" cy="189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85750" lvl="1" marL="9144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2pPr>
            <a:lvl3pPr indent="-285750" lvl="2" marL="13716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3pPr>
            <a:lvl4pPr indent="-285750" lvl="3" marL="18288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p51"/>
          <p:cNvSpPr txBox="1"/>
          <p:nvPr/>
        </p:nvSpPr>
        <p:spPr>
          <a:xfrm>
            <a:off x="539750" y="3433069"/>
            <a:ext cx="3608100" cy="46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000">
                <a:solidFill>
                  <a:srgbClr val="FFFFFF"/>
                </a:solidFill>
                <a:latin typeface="Arial"/>
                <a:ea typeface="Arial"/>
                <a:cs typeface="Arial"/>
                <a:sym typeface="Arial"/>
              </a:rPr>
              <a:t>AVERY DENNISON | RBIS</a:t>
            </a:r>
            <a:endParaRPr/>
          </a:p>
          <a:p>
            <a:pPr indent="0" lvl="0" marL="0" marR="0" rtl="0" algn="l">
              <a:spcBef>
                <a:spcPts val="0"/>
              </a:spcBef>
              <a:spcAft>
                <a:spcPts val="0"/>
              </a:spcAft>
              <a:buNone/>
            </a:pPr>
            <a:r>
              <a:rPr lang="en" sz="1000">
                <a:solidFill>
                  <a:srgbClr val="FFFFFF"/>
                </a:solidFill>
                <a:latin typeface="Arial"/>
                <a:ea typeface="Arial"/>
                <a:cs typeface="Arial"/>
                <a:sym typeface="Arial"/>
              </a:rPr>
              <a:t>ELEVATE BRANDS</a:t>
            </a:r>
            <a:r>
              <a:rPr lang="en" sz="1000">
                <a:solidFill>
                  <a:srgbClr val="FFFFFF"/>
                </a:solidFill>
                <a:latin typeface="Arial"/>
                <a:ea typeface="Arial"/>
                <a:cs typeface="Arial"/>
                <a:sym typeface="Arial"/>
              </a:rPr>
              <a:t> </a:t>
            </a:r>
            <a:endParaRPr/>
          </a:p>
          <a:p>
            <a:pPr indent="0" lvl="0" marL="0" marR="0" rtl="0" algn="l">
              <a:spcBef>
                <a:spcPts val="0"/>
              </a:spcBef>
              <a:spcAft>
                <a:spcPts val="0"/>
              </a:spcAft>
              <a:buNone/>
            </a:pPr>
            <a:r>
              <a:rPr lang="en" sz="1000">
                <a:solidFill>
                  <a:srgbClr val="FFFFFF"/>
                </a:solidFill>
                <a:latin typeface="Arial"/>
                <a:ea typeface="Arial"/>
                <a:cs typeface="Arial"/>
                <a:sym typeface="Arial"/>
              </a:rPr>
              <a:t>ACCELERATE PERFORMANCE</a:t>
            </a:r>
            <a:endParaRPr sz="1000">
              <a:solidFill>
                <a:srgbClr val="FFFFFF"/>
              </a:solidFill>
              <a:latin typeface="Arial"/>
              <a:ea typeface="Arial"/>
              <a:cs typeface="Arial"/>
              <a:sym typeface="Arial"/>
            </a:endParaRPr>
          </a:p>
        </p:txBody>
      </p:sp>
      <p:pic>
        <p:nvPicPr>
          <p:cNvPr descr="ADLogoBlack.psd" id="230" name="Google Shape;230;p51"/>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231" name="Shape 231"/>
        <p:cNvGrpSpPr/>
        <p:nvPr/>
      </p:nvGrpSpPr>
      <p:grpSpPr>
        <a:xfrm>
          <a:off x="0" y="0"/>
          <a:ext cx="0" cy="0"/>
          <a:chOff x="0" y="0"/>
          <a:chExt cx="0" cy="0"/>
        </a:xfrm>
      </p:grpSpPr>
      <p:sp>
        <p:nvSpPr>
          <p:cNvPr id="232" name="Google Shape;232;p52"/>
          <p:cNvSpPr txBox="1"/>
          <p:nvPr>
            <p:ph type="title"/>
          </p:nvPr>
        </p:nvSpPr>
        <p:spPr>
          <a:xfrm>
            <a:off x="433388" y="433388"/>
            <a:ext cx="8269200" cy="6477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33" name="Google Shape;233;p52"/>
          <p:cNvSpPr txBox="1"/>
          <p:nvPr>
            <p:ph idx="1" type="body"/>
          </p:nvPr>
        </p:nvSpPr>
        <p:spPr>
          <a:xfrm>
            <a:off x="446342" y="1149350"/>
            <a:ext cx="8256300" cy="35544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3200"/>
              <a:buFont typeface="Arial"/>
              <a:buNone/>
              <a:defRPr b="0" i="0" sz="20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p52"/>
          <p:cNvSpPr txBox="1"/>
          <p:nvPr>
            <p:ph idx="11" type="ftr"/>
          </p:nvPr>
        </p:nvSpPr>
        <p:spPr>
          <a:xfrm>
            <a:off x="805709" y="4856462"/>
            <a:ext cx="43050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1" sz="700">
                <a:solidFill>
                  <a:srgbClr val="D7D7D7"/>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52"/>
          <p:cNvSpPr txBox="1"/>
          <p:nvPr>
            <p:ph idx="12" type="sldNum"/>
          </p:nvPr>
        </p:nvSpPr>
        <p:spPr>
          <a:xfrm>
            <a:off x="433388" y="4852351"/>
            <a:ext cx="372300" cy="273900"/>
          </a:xfrm>
          <a:prstGeom prst="rect">
            <a:avLst/>
          </a:prstGeom>
          <a:noFill/>
          <a:ln>
            <a:noFill/>
          </a:ln>
        </p:spPr>
        <p:txBody>
          <a:bodyPr anchorCtr="0" anchor="ctr" bIns="0" lIns="0" spcFirstLastPara="1" rIns="0" wrap="square" tIns="0">
            <a:noAutofit/>
          </a:bodyPr>
          <a:lstStyle>
            <a:lvl1pPr indent="0" lvl="0" marL="0" marR="0" rtl="0" algn="l">
              <a:spcBef>
                <a:spcPts val="0"/>
              </a:spcBef>
              <a:buNone/>
              <a:defRPr sz="1200">
                <a:solidFill>
                  <a:srgbClr val="D7D7D7"/>
                </a:solidFill>
                <a:latin typeface="Arial"/>
                <a:ea typeface="Arial"/>
                <a:cs typeface="Arial"/>
                <a:sym typeface="Arial"/>
              </a:defRPr>
            </a:lvl1pPr>
            <a:lvl2pPr indent="0" lvl="1" marL="0" marR="0" rtl="0" algn="l">
              <a:spcBef>
                <a:spcPts val="0"/>
              </a:spcBef>
              <a:buNone/>
              <a:defRPr sz="1200">
                <a:solidFill>
                  <a:srgbClr val="D7D7D7"/>
                </a:solidFill>
                <a:latin typeface="Arial"/>
                <a:ea typeface="Arial"/>
                <a:cs typeface="Arial"/>
                <a:sym typeface="Arial"/>
              </a:defRPr>
            </a:lvl2pPr>
            <a:lvl3pPr indent="0" lvl="2" marL="0" marR="0" rtl="0" algn="l">
              <a:spcBef>
                <a:spcPts val="0"/>
              </a:spcBef>
              <a:buNone/>
              <a:defRPr sz="1200">
                <a:solidFill>
                  <a:srgbClr val="D7D7D7"/>
                </a:solidFill>
                <a:latin typeface="Arial"/>
                <a:ea typeface="Arial"/>
                <a:cs typeface="Arial"/>
                <a:sym typeface="Arial"/>
              </a:defRPr>
            </a:lvl3pPr>
            <a:lvl4pPr indent="0" lvl="3" marL="0" marR="0" rtl="0" algn="l">
              <a:spcBef>
                <a:spcPts val="0"/>
              </a:spcBef>
              <a:buNone/>
              <a:defRPr sz="1200">
                <a:solidFill>
                  <a:srgbClr val="D7D7D7"/>
                </a:solidFill>
                <a:latin typeface="Arial"/>
                <a:ea typeface="Arial"/>
                <a:cs typeface="Arial"/>
                <a:sym typeface="Arial"/>
              </a:defRPr>
            </a:lvl4pPr>
            <a:lvl5pPr indent="0" lvl="4" marL="0" marR="0" rtl="0" algn="l">
              <a:spcBef>
                <a:spcPts val="0"/>
              </a:spcBef>
              <a:buNone/>
              <a:defRPr sz="1200">
                <a:solidFill>
                  <a:srgbClr val="D7D7D7"/>
                </a:solidFill>
                <a:latin typeface="Arial"/>
                <a:ea typeface="Arial"/>
                <a:cs typeface="Arial"/>
                <a:sym typeface="Arial"/>
              </a:defRPr>
            </a:lvl5pPr>
            <a:lvl6pPr indent="0" lvl="5" marL="0" marR="0" rtl="0" algn="l">
              <a:spcBef>
                <a:spcPts val="0"/>
              </a:spcBef>
              <a:buNone/>
              <a:defRPr sz="1200">
                <a:solidFill>
                  <a:srgbClr val="D7D7D7"/>
                </a:solidFill>
                <a:latin typeface="Arial"/>
                <a:ea typeface="Arial"/>
                <a:cs typeface="Arial"/>
                <a:sym typeface="Arial"/>
              </a:defRPr>
            </a:lvl6pPr>
            <a:lvl7pPr indent="0" lvl="6" marL="0" marR="0" rtl="0" algn="l">
              <a:spcBef>
                <a:spcPts val="0"/>
              </a:spcBef>
              <a:buNone/>
              <a:defRPr sz="1200">
                <a:solidFill>
                  <a:srgbClr val="D7D7D7"/>
                </a:solidFill>
                <a:latin typeface="Arial"/>
                <a:ea typeface="Arial"/>
                <a:cs typeface="Arial"/>
                <a:sym typeface="Arial"/>
              </a:defRPr>
            </a:lvl7pPr>
            <a:lvl8pPr indent="0" lvl="7" marL="0" marR="0" rtl="0" algn="l">
              <a:spcBef>
                <a:spcPts val="0"/>
              </a:spcBef>
              <a:buNone/>
              <a:defRPr sz="1200">
                <a:solidFill>
                  <a:srgbClr val="D7D7D7"/>
                </a:solidFill>
                <a:latin typeface="Arial"/>
                <a:ea typeface="Arial"/>
                <a:cs typeface="Arial"/>
                <a:sym typeface="Arial"/>
              </a:defRPr>
            </a:lvl8pPr>
            <a:lvl9pPr indent="0" lvl="8" marL="0" marR="0" rtl="0" algn="l">
              <a:spcBef>
                <a:spcPts val="0"/>
              </a:spcBef>
              <a:buNone/>
              <a:defRPr sz="1200">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36" name="Google Shape;236;p52"/>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237" name="Shape 237"/>
        <p:cNvGrpSpPr/>
        <p:nvPr/>
      </p:nvGrpSpPr>
      <p:grpSpPr>
        <a:xfrm>
          <a:off x="0" y="0"/>
          <a:ext cx="0" cy="0"/>
          <a:chOff x="0" y="0"/>
          <a:chExt cx="0" cy="0"/>
        </a:xfrm>
      </p:grpSpPr>
      <p:sp>
        <p:nvSpPr>
          <p:cNvPr id="238" name="Google Shape;238;p53"/>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p:cSld name="3_Title and Content">
    <p:spTree>
      <p:nvGrpSpPr>
        <p:cNvPr id="239" name="Shape 239"/>
        <p:cNvGrpSpPr/>
        <p:nvPr/>
      </p:nvGrpSpPr>
      <p:grpSpPr>
        <a:xfrm>
          <a:off x="0" y="0"/>
          <a:ext cx="0" cy="0"/>
          <a:chOff x="0" y="0"/>
          <a:chExt cx="0" cy="0"/>
        </a:xfrm>
      </p:grpSpPr>
      <p:sp>
        <p:nvSpPr>
          <p:cNvPr id="240" name="Google Shape;240;p54"/>
          <p:cNvSpPr/>
          <p:nvPr/>
        </p:nvSpPr>
        <p:spPr>
          <a:xfrm>
            <a:off x="144463" y="139700"/>
            <a:ext cx="54912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54"/>
          <p:cNvSpPr txBox="1"/>
          <p:nvPr>
            <p:ph type="title"/>
          </p:nvPr>
        </p:nvSpPr>
        <p:spPr>
          <a:xfrm>
            <a:off x="540001" y="279402"/>
            <a:ext cx="5095500" cy="5232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11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42" name="Google Shape;242;p54"/>
          <p:cNvSpPr txBox="1"/>
          <p:nvPr>
            <p:ph idx="1" type="body"/>
          </p:nvPr>
        </p:nvSpPr>
        <p:spPr>
          <a:xfrm>
            <a:off x="542926" y="1255072"/>
            <a:ext cx="5092800" cy="1277100"/>
          </a:xfrm>
          <a:prstGeom prst="rect">
            <a:avLst/>
          </a:prstGeom>
          <a:noFill/>
          <a:ln>
            <a:noFill/>
          </a:ln>
        </p:spPr>
        <p:txBody>
          <a:bodyPr anchorCtr="0" anchor="t" bIns="91425" lIns="91425" spcFirstLastPara="1" rIns="91425" wrap="square" tIns="91425">
            <a:noAutofit/>
          </a:bodyPr>
          <a:lstStyle>
            <a:lvl1pPr indent="-323850" lvl="0" marL="457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3" name="Google Shape;243;p54"/>
          <p:cNvSpPr txBox="1"/>
          <p:nvPr>
            <p:ph idx="2" type="body"/>
          </p:nvPr>
        </p:nvSpPr>
        <p:spPr>
          <a:xfrm>
            <a:off x="540001" y="2593976"/>
            <a:ext cx="3635100" cy="1274700"/>
          </a:xfrm>
          <a:prstGeom prst="rect">
            <a:avLst/>
          </a:prstGeom>
          <a:noFill/>
          <a:ln>
            <a:noFill/>
          </a:ln>
        </p:spPr>
        <p:txBody>
          <a:bodyPr anchorCtr="0" anchor="t" bIns="91425" lIns="91425" spcFirstLastPara="1" rIns="91425" wrap="square" tIns="91425">
            <a:noAutofit/>
          </a:bodyPr>
          <a:lstStyle>
            <a:lvl1pPr indent="-279400" lvl="0" marL="457200" marR="0" rtl="0" algn="l">
              <a:lnSpc>
                <a:spcPct val="90000"/>
              </a:lnSpc>
              <a:spcBef>
                <a:spcPts val="200"/>
              </a:spcBef>
              <a:spcAft>
                <a:spcPts val="0"/>
              </a:spcAft>
              <a:buClr>
                <a:srgbClr val="000000"/>
              </a:buClr>
              <a:buSzPts val="800"/>
              <a:buFont typeface="Merriweather Sans"/>
              <a:buChar char="-"/>
              <a:defRPr b="0" i="0" sz="800" u="none" cap="none" strike="noStrike">
                <a:solidFill>
                  <a:srgbClr val="000000"/>
                </a:solidFill>
                <a:latin typeface="Calibri"/>
                <a:ea typeface="Calibri"/>
                <a:cs typeface="Calibri"/>
                <a:sym typeface="Calibri"/>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4" name="Google Shape;244;p54"/>
          <p:cNvSpPr/>
          <p:nvPr/>
        </p:nvSpPr>
        <p:spPr>
          <a:xfrm>
            <a:off x="0" y="2593976"/>
            <a:ext cx="360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54"/>
          <p:cNvSpPr/>
          <p:nvPr>
            <p:ph idx="3" type="pic"/>
          </p:nvPr>
        </p:nvSpPr>
        <p:spPr>
          <a:xfrm>
            <a:off x="5703889" y="139701"/>
            <a:ext cx="3292500" cy="15795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6" name="Google Shape;246;p54"/>
          <p:cNvSpPr/>
          <p:nvPr>
            <p:ph idx="4" type="pic"/>
          </p:nvPr>
        </p:nvSpPr>
        <p:spPr>
          <a:xfrm>
            <a:off x="5703889" y="3397251"/>
            <a:ext cx="3292500" cy="15969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7" name="Google Shape;247;p54"/>
          <p:cNvSpPr/>
          <p:nvPr>
            <p:ph idx="5" type="pic"/>
          </p:nvPr>
        </p:nvSpPr>
        <p:spPr>
          <a:xfrm>
            <a:off x="5703889" y="1768476"/>
            <a:ext cx="3292500" cy="1579500"/>
          </a:xfrm>
          <a:prstGeom prst="rect">
            <a:avLst/>
          </a:prstGeom>
          <a:solidFill>
            <a:srgbClr val="7F7F7F"/>
          </a:solidFill>
          <a:ln>
            <a:noFill/>
          </a:ln>
        </p:spPr>
        <p:txBody>
          <a:bodyPr anchorCtr="0" anchor="t" bIns="91425" lIns="91425" spcFirstLastPara="1" rIns="91425" wrap="square" tIns="91425">
            <a:noAutofit/>
          </a:bodyPr>
          <a:lstStyle>
            <a:lvl1pPr indent="-3429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2857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2286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228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228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228600" lvl="5" marL="2514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28600" lvl="6" marL="2971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28600" lvl="7" marL="3429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28600" lvl="8" marL="3886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8" name="Google Shape;248;p54"/>
          <p:cNvSpPr/>
          <p:nvPr/>
        </p:nvSpPr>
        <p:spPr>
          <a:xfrm>
            <a:off x="8712000"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54"/>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800">
                <a:solidFill>
                  <a:schemeClr val="dk1"/>
                </a:solidFill>
                <a:latin typeface="Calibri"/>
                <a:ea typeface="Calibri"/>
                <a:cs typeface="Calibri"/>
                <a:sym typeface="Calibri"/>
              </a:rPr>
              <a:t>Materials are confidential and not intended</a:t>
            </a:r>
            <a:r>
              <a:rPr i="1" lang="en" sz="800">
                <a:solidFill>
                  <a:schemeClr val="dk1"/>
                </a:solidFill>
                <a:latin typeface="Calibri"/>
                <a:ea typeface="Calibri"/>
                <a:cs typeface="Calibri"/>
                <a:sym typeface="Calibri"/>
              </a:rPr>
              <a:t> for any other use without Avery Dennison’s prior written permission</a:t>
            </a:r>
            <a:endParaRPr i="1" sz="800">
              <a:solidFill>
                <a:schemeClr val="dk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257" name="Shape 257"/>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type="title">
  <p:cSld name="TITLE">
    <p:spTree>
      <p:nvGrpSpPr>
        <p:cNvPr id="258" name="Shape 258"/>
        <p:cNvGrpSpPr/>
        <p:nvPr/>
      </p:nvGrpSpPr>
      <p:grpSpPr>
        <a:xfrm>
          <a:off x="0" y="0"/>
          <a:ext cx="0" cy="0"/>
          <a:chOff x="0" y="0"/>
          <a:chExt cx="0" cy="0"/>
        </a:xfrm>
      </p:grpSpPr>
      <p:pic>
        <p:nvPicPr>
          <p:cNvPr id="259" name="Google Shape;259;p57"/>
          <p:cNvPicPr preferRelativeResize="0"/>
          <p:nvPr/>
        </p:nvPicPr>
        <p:blipFill rotWithShape="1">
          <a:blip r:embed="rId2">
            <a:alphaModFix/>
          </a:blip>
          <a:srcRect b="10672" l="0" r="0" t="10853"/>
          <a:stretch/>
        </p:blipFill>
        <p:spPr>
          <a:xfrm flipH="1">
            <a:off x="-9050" y="-17975"/>
            <a:ext cx="9152950" cy="5081074"/>
          </a:xfrm>
          <a:prstGeom prst="rect">
            <a:avLst/>
          </a:prstGeom>
          <a:noFill/>
          <a:ln>
            <a:noFill/>
          </a:ln>
        </p:spPr>
      </p:pic>
      <p:sp>
        <p:nvSpPr>
          <p:cNvPr id="260" name="Google Shape;260;p57"/>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000000"/>
              </a:buClr>
              <a:buSzPts val="4800"/>
              <a:buNone/>
              <a:defRPr sz="4800">
                <a:solidFill>
                  <a:srgbClr val="000000"/>
                </a:solidFill>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261" name="Google Shape;261;p57"/>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Clr>
                <a:srgbClr val="000000"/>
              </a:buClr>
              <a:buSzPts val="1100"/>
              <a:buNone/>
              <a:defRPr sz="1100">
                <a:solidFill>
                  <a:srgbClr val="000000"/>
                </a:solidFill>
              </a:defRPr>
            </a:lvl2pPr>
            <a:lvl3pPr lvl="2" rtl="0" algn="l">
              <a:lnSpc>
                <a:spcPct val="100000"/>
              </a:lnSpc>
              <a:spcBef>
                <a:spcPts val="0"/>
              </a:spcBef>
              <a:spcAft>
                <a:spcPts val="0"/>
              </a:spcAft>
              <a:buClr>
                <a:srgbClr val="000000"/>
              </a:buClr>
              <a:buSzPts val="1100"/>
              <a:buNone/>
              <a:defRPr sz="1100">
                <a:solidFill>
                  <a:srgbClr val="000000"/>
                </a:solidFill>
              </a:defRPr>
            </a:lvl3pPr>
            <a:lvl4pPr lvl="3" rtl="0" algn="l">
              <a:lnSpc>
                <a:spcPct val="100000"/>
              </a:lnSpc>
              <a:spcBef>
                <a:spcPts val="0"/>
              </a:spcBef>
              <a:spcAft>
                <a:spcPts val="0"/>
              </a:spcAft>
              <a:buClr>
                <a:srgbClr val="000000"/>
              </a:buClr>
              <a:buSzPts val="1100"/>
              <a:buNone/>
              <a:defRPr sz="1100">
                <a:solidFill>
                  <a:srgbClr val="000000"/>
                </a:solidFill>
              </a:defRPr>
            </a:lvl4pPr>
            <a:lvl5pPr lvl="4" rtl="0" algn="l">
              <a:lnSpc>
                <a:spcPct val="100000"/>
              </a:lnSpc>
              <a:spcBef>
                <a:spcPts val="0"/>
              </a:spcBef>
              <a:spcAft>
                <a:spcPts val="0"/>
              </a:spcAft>
              <a:buClr>
                <a:srgbClr val="000000"/>
              </a:buClr>
              <a:buSzPts val="1100"/>
              <a:buNone/>
              <a:defRPr sz="1100">
                <a:solidFill>
                  <a:srgbClr val="000000"/>
                </a:solidFill>
              </a:defRPr>
            </a:lvl5pPr>
            <a:lvl6pPr lvl="5" rtl="0" algn="l">
              <a:lnSpc>
                <a:spcPct val="100000"/>
              </a:lnSpc>
              <a:spcBef>
                <a:spcPts val="0"/>
              </a:spcBef>
              <a:spcAft>
                <a:spcPts val="0"/>
              </a:spcAft>
              <a:buClr>
                <a:srgbClr val="000000"/>
              </a:buClr>
              <a:buSzPts val="1100"/>
              <a:buNone/>
              <a:defRPr sz="1100">
                <a:solidFill>
                  <a:srgbClr val="000000"/>
                </a:solidFill>
              </a:defRPr>
            </a:lvl6pPr>
            <a:lvl7pPr lvl="6" rtl="0" algn="l">
              <a:lnSpc>
                <a:spcPct val="100000"/>
              </a:lnSpc>
              <a:spcBef>
                <a:spcPts val="0"/>
              </a:spcBef>
              <a:spcAft>
                <a:spcPts val="0"/>
              </a:spcAft>
              <a:buClr>
                <a:srgbClr val="000000"/>
              </a:buClr>
              <a:buSzPts val="1100"/>
              <a:buNone/>
              <a:defRPr sz="1100">
                <a:solidFill>
                  <a:srgbClr val="000000"/>
                </a:solidFill>
              </a:defRPr>
            </a:lvl7pPr>
            <a:lvl8pPr lvl="7" rtl="0" algn="l">
              <a:lnSpc>
                <a:spcPct val="100000"/>
              </a:lnSpc>
              <a:spcBef>
                <a:spcPts val="0"/>
              </a:spcBef>
              <a:spcAft>
                <a:spcPts val="0"/>
              </a:spcAft>
              <a:buClr>
                <a:srgbClr val="000000"/>
              </a:buClr>
              <a:buSzPts val="1100"/>
              <a:buNone/>
              <a:defRPr sz="1100">
                <a:solidFill>
                  <a:srgbClr val="000000"/>
                </a:solidFill>
              </a:defRPr>
            </a:lvl8pPr>
            <a:lvl9pPr lvl="8" rtl="0" algn="l">
              <a:lnSpc>
                <a:spcPct val="100000"/>
              </a:lnSpc>
              <a:spcBef>
                <a:spcPts val="0"/>
              </a:spcBef>
              <a:spcAft>
                <a:spcPts val="0"/>
              </a:spcAft>
              <a:buClr>
                <a:srgbClr val="000000"/>
              </a:buClr>
              <a:buSzPts val="1100"/>
              <a:buNone/>
              <a:defRPr sz="1100">
                <a:solidFill>
                  <a:srgbClr val="000000"/>
                </a:solidFill>
              </a:defRPr>
            </a:lvl9pPr>
          </a:lstStyle>
          <a:p/>
        </p:txBody>
      </p:sp>
      <p:pic>
        <p:nvPicPr>
          <p:cNvPr id="262" name="Google Shape;262;p57"/>
          <p:cNvPicPr preferRelativeResize="0"/>
          <p:nvPr/>
        </p:nvPicPr>
        <p:blipFill rotWithShape="1">
          <a:blip r:embed="rId3">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4_1">
    <p:spTree>
      <p:nvGrpSpPr>
        <p:cNvPr id="263" name="Shape 263"/>
        <p:cNvGrpSpPr/>
        <p:nvPr/>
      </p:nvGrpSpPr>
      <p:grpSpPr>
        <a:xfrm>
          <a:off x="0" y="0"/>
          <a:ext cx="0" cy="0"/>
          <a:chOff x="0" y="0"/>
          <a:chExt cx="0" cy="0"/>
        </a:xfrm>
      </p:grpSpPr>
      <p:sp>
        <p:nvSpPr>
          <p:cNvPr id="264" name="Google Shape;264;p58"/>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CC0000"/>
              </a:buClr>
              <a:buSzPts val="4800"/>
              <a:buNone/>
              <a:defRPr sz="4800">
                <a:solidFill>
                  <a:srgbClr val="CC0000"/>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65" name="Google Shape;265;p58"/>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100"/>
              <a:buNone/>
              <a:defRPr sz="1100">
                <a:solidFill>
                  <a:srgbClr val="000000"/>
                </a:solidFill>
              </a:defRPr>
            </a:lvl1pPr>
            <a:lvl2pPr lvl="1" rtl="0" algn="l">
              <a:lnSpc>
                <a:spcPct val="100000"/>
              </a:lnSpc>
              <a:spcBef>
                <a:spcPts val="0"/>
              </a:spcBef>
              <a:spcAft>
                <a:spcPts val="0"/>
              </a:spcAft>
              <a:buClr>
                <a:srgbClr val="000000"/>
              </a:buClr>
              <a:buSzPts val="1100"/>
              <a:buNone/>
              <a:defRPr sz="1100">
                <a:solidFill>
                  <a:srgbClr val="000000"/>
                </a:solidFill>
              </a:defRPr>
            </a:lvl2pPr>
            <a:lvl3pPr lvl="2" rtl="0" algn="l">
              <a:lnSpc>
                <a:spcPct val="100000"/>
              </a:lnSpc>
              <a:spcBef>
                <a:spcPts val="0"/>
              </a:spcBef>
              <a:spcAft>
                <a:spcPts val="0"/>
              </a:spcAft>
              <a:buClr>
                <a:srgbClr val="000000"/>
              </a:buClr>
              <a:buSzPts val="1100"/>
              <a:buNone/>
              <a:defRPr sz="1100">
                <a:solidFill>
                  <a:srgbClr val="000000"/>
                </a:solidFill>
              </a:defRPr>
            </a:lvl3pPr>
            <a:lvl4pPr lvl="3" rtl="0" algn="l">
              <a:lnSpc>
                <a:spcPct val="100000"/>
              </a:lnSpc>
              <a:spcBef>
                <a:spcPts val="0"/>
              </a:spcBef>
              <a:spcAft>
                <a:spcPts val="0"/>
              </a:spcAft>
              <a:buClr>
                <a:srgbClr val="000000"/>
              </a:buClr>
              <a:buSzPts val="1100"/>
              <a:buNone/>
              <a:defRPr sz="1100">
                <a:solidFill>
                  <a:srgbClr val="000000"/>
                </a:solidFill>
              </a:defRPr>
            </a:lvl4pPr>
            <a:lvl5pPr lvl="4" rtl="0" algn="l">
              <a:lnSpc>
                <a:spcPct val="100000"/>
              </a:lnSpc>
              <a:spcBef>
                <a:spcPts val="0"/>
              </a:spcBef>
              <a:spcAft>
                <a:spcPts val="0"/>
              </a:spcAft>
              <a:buClr>
                <a:srgbClr val="000000"/>
              </a:buClr>
              <a:buSzPts val="1100"/>
              <a:buNone/>
              <a:defRPr sz="1100">
                <a:solidFill>
                  <a:srgbClr val="000000"/>
                </a:solidFill>
              </a:defRPr>
            </a:lvl5pPr>
            <a:lvl6pPr lvl="5" rtl="0" algn="l">
              <a:lnSpc>
                <a:spcPct val="100000"/>
              </a:lnSpc>
              <a:spcBef>
                <a:spcPts val="0"/>
              </a:spcBef>
              <a:spcAft>
                <a:spcPts val="0"/>
              </a:spcAft>
              <a:buClr>
                <a:srgbClr val="000000"/>
              </a:buClr>
              <a:buSzPts val="1100"/>
              <a:buNone/>
              <a:defRPr sz="1100">
                <a:solidFill>
                  <a:srgbClr val="000000"/>
                </a:solidFill>
              </a:defRPr>
            </a:lvl6pPr>
            <a:lvl7pPr lvl="6" rtl="0" algn="l">
              <a:lnSpc>
                <a:spcPct val="100000"/>
              </a:lnSpc>
              <a:spcBef>
                <a:spcPts val="0"/>
              </a:spcBef>
              <a:spcAft>
                <a:spcPts val="0"/>
              </a:spcAft>
              <a:buClr>
                <a:srgbClr val="000000"/>
              </a:buClr>
              <a:buSzPts val="1100"/>
              <a:buNone/>
              <a:defRPr sz="1100">
                <a:solidFill>
                  <a:srgbClr val="000000"/>
                </a:solidFill>
              </a:defRPr>
            </a:lvl7pPr>
            <a:lvl8pPr lvl="7" rtl="0" algn="l">
              <a:lnSpc>
                <a:spcPct val="100000"/>
              </a:lnSpc>
              <a:spcBef>
                <a:spcPts val="0"/>
              </a:spcBef>
              <a:spcAft>
                <a:spcPts val="0"/>
              </a:spcAft>
              <a:buClr>
                <a:srgbClr val="000000"/>
              </a:buClr>
              <a:buSzPts val="1100"/>
              <a:buNone/>
              <a:defRPr sz="1100">
                <a:solidFill>
                  <a:srgbClr val="000000"/>
                </a:solidFill>
              </a:defRPr>
            </a:lvl8pPr>
            <a:lvl9pPr lvl="8" rtl="0" algn="l">
              <a:lnSpc>
                <a:spcPct val="100000"/>
              </a:lnSpc>
              <a:spcBef>
                <a:spcPts val="0"/>
              </a:spcBef>
              <a:spcAft>
                <a:spcPts val="0"/>
              </a:spcAft>
              <a:buClr>
                <a:srgbClr val="000000"/>
              </a:buClr>
              <a:buSzPts val="1100"/>
              <a:buNone/>
              <a:defRPr sz="1100">
                <a:solidFill>
                  <a:srgbClr val="000000"/>
                </a:solidFill>
              </a:defRPr>
            </a:lvl9pPr>
          </a:lstStyle>
          <a:p/>
        </p:txBody>
      </p:sp>
      <p:pic>
        <p:nvPicPr>
          <p:cNvPr id="266" name="Google Shape;266;p58"/>
          <p:cNvPicPr preferRelativeResize="0"/>
          <p:nvPr/>
        </p:nvPicPr>
        <p:blipFill rotWithShape="1">
          <a:blip r:embed="rId2">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type="secHead">
  <p:cSld name="SECTION_HEADER">
    <p:spTree>
      <p:nvGrpSpPr>
        <p:cNvPr id="267" name="Shape 267"/>
        <p:cNvGrpSpPr/>
        <p:nvPr/>
      </p:nvGrpSpPr>
      <p:grpSpPr>
        <a:xfrm>
          <a:off x="0" y="0"/>
          <a:ext cx="0" cy="0"/>
          <a:chOff x="0" y="0"/>
          <a:chExt cx="0" cy="0"/>
        </a:xfrm>
      </p:grpSpPr>
      <p:sp>
        <p:nvSpPr>
          <p:cNvPr id="268" name="Google Shape;268;p59"/>
          <p:cNvSpPr txBox="1"/>
          <p:nvPr>
            <p:ph idx="1" type="subTitle"/>
          </p:nvPr>
        </p:nvSpPr>
        <p:spPr>
          <a:xfrm>
            <a:off x="600250" y="2401575"/>
            <a:ext cx="3900000" cy="226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69" name="Google Shape;269;p59"/>
          <p:cNvSpPr txBox="1"/>
          <p:nvPr>
            <p:ph idx="2" type="body"/>
          </p:nvPr>
        </p:nvSpPr>
        <p:spPr>
          <a:xfrm>
            <a:off x="4675150" y="1020275"/>
            <a:ext cx="3843900" cy="3642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270" name="Google Shape;270;p59"/>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cSld name="SECTION_HEADER_1">
    <p:spTree>
      <p:nvGrpSpPr>
        <p:cNvPr id="271" name="Shape 271"/>
        <p:cNvGrpSpPr/>
        <p:nvPr/>
      </p:nvGrpSpPr>
      <p:grpSpPr>
        <a:xfrm>
          <a:off x="0" y="0"/>
          <a:ext cx="0" cy="0"/>
          <a:chOff x="0" y="0"/>
          <a:chExt cx="0" cy="0"/>
        </a:xfrm>
      </p:grpSpPr>
      <p:sp>
        <p:nvSpPr>
          <p:cNvPr id="272" name="Google Shape;272;p60"/>
          <p:cNvSpPr txBox="1"/>
          <p:nvPr>
            <p:ph idx="1" type="body"/>
          </p:nvPr>
        </p:nvSpPr>
        <p:spPr>
          <a:xfrm>
            <a:off x="46751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273" name="Google Shape;273;p60"/>
          <p:cNvSpPr txBox="1"/>
          <p:nvPr>
            <p:ph idx="2" type="body"/>
          </p:nvPr>
        </p:nvSpPr>
        <p:spPr>
          <a:xfrm>
            <a:off x="7127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274" name="Google Shape;274;p60"/>
          <p:cNvSpPr txBox="1"/>
          <p:nvPr>
            <p:ph idx="3" type="body"/>
          </p:nvPr>
        </p:nvSpPr>
        <p:spPr>
          <a:xfrm>
            <a:off x="46751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75" name="Google Shape;275;p60"/>
          <p:cNvSpPr txBox="1"/>
          <p:nvPr>
            <p:ph idx="4" type="body"/>
          </p:nvPr>
        </p:nvSpPr>
        <p:spPr>
          <a:xfrm>
            <a:off x="7127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76" name="Google Shape;276;p6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lus Center Headline">
  <p:cSld name="SECTION_HEADER_1_1">
    <p:spTree>
      <p:nvGrpSpPr>
        <p:cNvPr id="277" name="Shape 277"/>
        <p:cNvGrpSpPr/>
        <p:nvPr/>
      </p:nvGrpSpPr>
      <p:grpSpPr>
        <a:xfrm>
          <a:off x="0" y="0"/>
          <a:ext cx="0" cy="0"/>
          <a:chOff x="0" y="0"/>
          <a:chExt cx="0" cy="0"/>
        </a:xfrm>
      </p:grpSpPr>
      <p:sp>
        <p:nvSpPr>
          <p:cNvPr id="278" name="Google Shape;278;p61"/>
          <p:cNvSpPr txBox="1"/>
          <p:nvPr>
            <p:ph idx="1" type="body"/>
          </p:nvPr>
        </p:nvSpPr>
        <p:spPr>
          <a:xfrm>
            <a:off x="46751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79" name="Google Shape;279;p61"/>
          <p:cNvSpPr txBox="1"/>
          <p:nvPr>
            <p:ph idx="2" type="body"/>
          </p:nvPr>
        </p:nvSpPr>
        <p:spPr>
          <a:xfrm>
            <a:off x="7127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80" name="Google Shape;280;p61"/>
          <p:cNvSpPr txBox="1"/>
          <p:nvPr>
            <p:ph idx="3" type="body"/>
          </p:nvPr>
        </p:nvSpPr>
        <p:spPr>
          <a:xfrm>
            <a:off x="46751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81" name="Google Shape;281;p61"/>
          <p:cNvSpPr txBox="1"/>
          <p:nvPr>
            <p:ph idx="4" type="body"/>
          </p:nvPr>
        </p:nvSpPr>
        <p:spPr>
          <a:xfrm>
            <a:off x="7127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cxnSp>
        <p:nvCxnSpPr>
          <p:cNvPr id="282" name="Google Shape;282;p61"/>
          <p:cNvCxnSpPr/>
          <p:nvPr/>
        </p:nvCxnSpPr>
        <p:spPr>
          <a:xfrm>
            <a:off x="4616825" y="1020275"/>
            <a:ext cx="6300" cy="3712500"/>
          </a:xfrm>
          <a:prstGeom prst="straightConnector1">
            <a:avLst/>
          </a:prstGeom>
          <a:noFill/>
          <a:ln cap="flat" cmpd="sng" w="9525">
            <a:solidFill>
              <a:schemeClr val="dk2"/>
            </a:solidFill>
            <a:prstDash val="dash"/>
            <a:round/>
            <a:headEnd len="sm" w="sm" type="none"/>
            <a:tailEnd len="sm" w="sm" type="none"/>
          </a:ln>
        </p:spPr>
      </p:cxnSp>
      <p:cxnSp>
        <p:nvCxnSpPr>
          <p:cNvPr id="283" name="Google Shape;283;p61"/>
          <p:cNvCxnSpPr/>
          <p:nvPr/>
        </p:nvCxnSpPr>
        <p:spPr>
          <a:xfrm>
            <a:off x="710475" y="2864074"/>
            <a:ext cx="7825200" cy="0"/>
          </a:xfrm>
          <a:prstGeom prst="straightConnector1">
            <a:avLst/>
          </a:prstGeom>
          <a:noFill/>
          <a:ln cap="flat" cmpd="sng" w="9525">
            <a:solidFill>
              <a:schemeClr val="dk2"/>
            </a:solidFill>
            <a:prstDash val="dash"/>
            <a:round/>
            <a:headEnd len="sm" w="sm" type="none"/>
            <a:tailEnd len="sm" w="sm" type="none"/>
          </a:ln>
        </p:spPr>
      </p:cxnSp>
      <p:sp>
        <p:nvSpPr>
          <p:cNvPr id="284" name="Google Shape;284;p61"/>
          <p:cNvSpPr txBox="1"/>
          <p:nvPr>
            <p:ph idx="5" type="body"/>
          </p:nvPr>
        </p:nvSpPr>
        <p:spPr>
          <a:xfrm>
            <a:off x="3365000" y="2351550"/>
            <a:ext cx="2495700" cy="924900"/>
          </a:xfrm>
          <a:prstGeom prst="rect">
            <a:avLst/>
          </a:prstGeom>
          <a:solidFill>
            <a:srgbClr val="CC0000"/>
          </a:solidFill>
          <a:ln>
            <a:noFill/>
          </a:ln>
        </p:spPr>
        <p:txBody>
          <a:bodyPr anchorCtr="0" anchor="ctr"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285" name="Google Shape;285;p61"/>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
  <p:cSld name="SECTION_HEADER_1_1_1">
    <p:spTree>
      <p:nvGrpSpPr>
        <p:cNvPr id="286" name="Shape 286"/>
        <p:cNvGrpSpPr/>
        <p:nvPr/>
      </p:nvGrpSpPr>
      <p:grpSpPr>
        <a:xfrm>
          <a:off x="0" y="0"/>
          <a:ext cx="0" cy="0"/>
          <a:chOff x="0" y="0"/>
          <a:chExt cx="0" cy="0"/>
        </a:xfrm>
      </p:grpSpPr>
      <p:sp>
        <p:nvSpPr>
          <p:cNvPr id="287" name="Google Shape;287;p62"/>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01.</a:t>
            </a:r>
            <a:endParaRPr b="0" i="0" sz="2400" u="none" cap="none" strike="noStrike">
              <a:solidFill>
                <a:srgbClr val="000000"/>
              </a:solidFill>
              <a:latin typeface="Arial"/>
              <a:ea typeface="Arial"/>
              <a:cs typeface="Arial"/>
              <a:sym typeface="Arial"/>
            </a:endParaRPr>
          </a:p>
        </p:txBody>
      </p:sp>
      <p:sp>
        <p:nvSpPr>
          <p:cNvPr id="288" name="Google Shape;288;p62"/>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02.</a:t>
            </a:r>
            <a:endParaRPr b="0" i="0" sz="2400" u="none" cap="none" strike="noStrike">
              <a:solidFill>
                <a:srgbClr val="000000"/>
              </a:solidFill>
              <a:latin typeface="Arial"/>
              <a:ea typeface="Arial"/>
              <a:cs typeface="Arial"/>
              <a:sym typeface="Arial"/>
            </a:endParaRPr>
          </a:p>
        </p:txBody>
      </p:sp>
      <p:sp>
        <p:nvSpPr>
          <p:cNvPr id="289" name="Google Shape;289;p62"/>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03.</a:t>
            </a:r>
            <a:endParaRPr b="0" i="0" sz="2400" u="none" cap="none" strike="noStrike">
              <a:solidFill>
                <a:srgbClr val="000000"/>
              </a:solidFill>
              <a:latin typeface="Arial"/>
              <a:ea typeface="Arial"/>
              <a:cs typeface="Arial"/>
              <a:sym typeface="Arial"/>
            </a:endParaRPr>
          </a:p>
        </p:txBody>
      </p:sp>
      <p:sp>
        <p:nvSpPr>
          <p:cNvPr id="290" name="Google Shape;290;p62"/>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04.</a:t>
            </a:r>
            <a:endParaRPr b="0" i="0" sz="2400" u="none" cap="none" strike="noStrike">
              <a:solidFill>
                <a:srgbClr val="000000"/>
              </a:solidFill>
              <a:latin typeface="Arial"/>
              <a:ea typeface="Arial"/>
              <a:cs typeface="Arial"/>
              <a:sym typeface="Arial"/>
            </a:endParaRPr>
          </a:p>
        </p:txBody>
      </p:sp>
      <p:sp>
        <p:nvSpPr>
          <p:cNvPr id="291" name="Google Shape;291;p62"/>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62"/>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62"/>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2"/>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62"/>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96" name="Google Shape;296;p62"/>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97" name="Google Shape;297;p62"/>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98" name="Google Shape;298;p62"/>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
        <p:nvSpPr>
          <p:cNvPr id="299" name="Google Shape;299;p62"/>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1">
  <p:cSld name="SECTION_HEADER_1_1_1_1">
    <p:spTree>
      <p:nvGrpSpPr>
        <p:cNvPr id="300" name="Shape 300"/>
        <p:cNvGrpSpPr/>
        <p:nvPr/>
      </p:nvGrpSpPr>
      <p:grpSpPr>
        <a:xfrm>
          <a:off x="0" y="0"/>
          <a:ext cx="0" cy="0"/>
          <a:chOff x="0" y="0"/>
          <a:chExt cx="0" cy="0"/>
        </a:xfrm>
      </p:grpSpPr>
      <p:pic>
        <p:nvPicPr>
          <p:cNvPr id="301" name="Google Shape;301;p63"/>
          <p:cNvPicPr preferRelativeResize="0"/>
          <p:nvPr/>
        </p:nvPicPr>
        <p:blipFill rotWithShape="1">
          <a:blip r:embed="rId2">
            <a:alphaModFix/>
          </a:blip>
          <a:srcRect b="5327" l="0" r="0" t="13589"/>
          <a:stretch/>
        </p:blipFill>
        <p:spPr>
          <a:xfrm flipH="1">
            <a:off x="-4050" y="0"/>
            <a:ext cx="9144000" cy="5063100"/>
          </a:xfrm>
          <a:prstGeom prst="rect">
            <a:avLst/>
          </a:prstGeom>
          <a:noFill/>
          <a:ln>
            <a:noFill/>
          </a:ln>
        </p:spPr>
      </p:pic>
      <p:sp>
        <p:nvSpPr>
          <p:cNvPr id="302" name="Google Shape;302;p63"/>
          <p:cNvSpPr/>
          <p:nvPr/>
        </p:nvSpPr>
        <p:spPr>
          <a:xfrm>
            <a:off x="-13225" y="-60775"/>
            <a:ext cx="9224400" cy="5124000"/>
          </a:xfrm>
          <a:prstGeom prst="rect">
            <a:avLst/>
          </a:prstGeom>
          <a:solidFill>
            <a:srgbClr val="1D1D1D">
              <a:alpha val="34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6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1400"/>
              <a:buNone/>
              <a:defRPr>
                <a:solidFill>
                  <a:srgbClr val="FFFFFF"/>
                </a:solidFill>
              </a:defRPr>
            </a:lvl1pPr>
            <a:lvl2pPr lvl="1" rtl="0" algn="l">
              <a:lnSpc>
                <a:spcPct val="100000"/>
              </a:lnSpc>
              <a:spcBef>
                <a:spcPts val="0"/>
              </a:spcBef>
              <a:spcAft>
                <a:spcPts val="0"/>
              </a:spcAft>
              <a:buClr>
                <a:srgbClr val="FFFFFF"/>
              </a:buClr>
              <a:buSzPts val="1400"/>
              <a:buNone/>
              <a:defRPr>
                <a:solidFill>
                  <a:srgbClr val="FFFFFF"/>
                </a:solidFill>
              </a:defRPr>
            </a:lvl2pPr>
            <a:lvl3pPr lvl="2" rtl="0" algn="l">
              <a:lnSpc>
                <a:spcPct val="100000"/>
              </a:lnSpc>
              <a:spcBef>
                <a:spcPts val="0"/>
              </a:spcBef>
              <a:spcAft>
                <a:spcPts val="0"/>
              </a:spcAft>
              <a:buClr>
                <a:srgbClr val="FFFFFF"/>
              </a:buClr>
              <a:buSzPts val="1400"/>
              <a:buNone/>
              <a:defRPr>
                <a:solidFill>
                  <a:srgbClr val="FFFFFF"/>
                </a:solidFill>
              </a:defRPr>
            </a:lvl3pPr>
            <a:lvl4pPr lvl="3" rtl="0" algn="l">
              <a:lnSpc>
                <a:spcPct val="100000"/>
              </a:lnSpc>
              <a:spcBef>
                <a:spcPts val="0"/>
              </a:spcBef>
              <a:spcAft>
                <a:spcPts val="0"/>
              </a:spcAft>
              <a:buClr>
                <a:srgbClr val="FFFFFF"/>
              </a:buClr>
              <a:buSzPts val="1400"/>
              <a:buNone/>
              <a:defRPr>
                <a:solidFill>
                  <a:srgbClr val="FFFFFF"/>
                </a:solidFill>
              </a:defRPr>
            </a:lvl4pPr>
            <a:lvl5pPr lvl="4" rtl="0" algn="l">
              <a:lnSpc>
                <a:spcPct val="100000"/>
              </a:lnSpc>
              <a:spcBef>
                <a:spcPts val="0"/>
              </a:spcBef>
              <a:spcAft>
                <a:spcPts val="0"/>
              </a:spcAft>
              <a:buClr>
                <a:srgbClr val="FFFFFF"/>
              </a:buClr>
              <a:buSzPts val="1400"/>
              <a:buNone/>
              <a:defRPr>
                <a:solidFill>
                  <a:srgbClr val="FFFFFF"/>
                </a:solidFill>
              </a:defRPr>
            </a:lvl5pPr>
            <a:lvl6pPr lvl="5" rtl="0" algn="l">
              <a:lnSpc>
                <a:spcPct val="100000"/>
              </a:lnSpc>
              <a:spcBef>
                <a:spcPts val="0"/>
              </a:spcBef>
              <a:spcAft>
                <a:spcPts val="0"/>
              </a:spcAft>
              <a:buClr>
                <a:srgbClr val="FFFFFF"/>
              </a:buClr>
              <a:buSzPts val="1400"/>
              <a:buNone/>
              <a:defRPr>
                <a:solidFill>
                  <a:srgbClr val="FFFFFF"/>
                </a:solidFill>
              </a:defRPr>
            </a:lvl6pPr>
            <a:lvl7pPr lvl="6" rtl="0" algn="l">
              <a:lnSpc>
                <a:spcPct val="100000"/>
              </a:lnSpc>
              <a:spcBef>
                <a:spcPts val="0"/>
              </a:spcBef>
              <a:spcAft>
                <a:spcPts val="0"/>
              </a:spcAft>
              <a:buClr>
                <a:srgbClr val="FFFFFF"/>
              </a:buClr>
              <a:buSzPts val="1400"/>
              <a:buNone/>
              <a:defRPr>
                <a:solidFill>
                  <a:srgbClr val="FFFFFF"/>
                </a:solidFill>
              </a:defRPr>
            </a:lvl7pPr>
            <a:lvl8pPr lvl="7" rtl="0" algn="l">
              <a:lnSpc>
                <a:spcPct val="100000"/>
              </a:lnSpc>
              <a:spcBef>
                <a:spcPts val="0"/>
              </a:spcBef>
              <a:spcAft>
                <a:spcPts val="0"/>
              </a:spcAft>
              <a:buClr>
                <a:srgbClr val="FFFFFF"/>
              </a:buClr>
              <a:buSzPts val="1400"/>
              <a:buNone/>
              <a:defRPr>
                <a:solidFill>
                  <a:srgbClr val="FFFFFF"/>
                </a:solidFill>
              </a:defRPr>
            </a:lvl8pPr>
            <a:lvl9pPr lvl="8" rtl="0" algn="l">
              <a:lnSpc>
                <a:spcPct val="100000"/>
              </a:lnSpc>
              <a:spcBef>
                <a:spcPts val="0"/>
              </a:spcBef>
              <a:spcAft>
                <a:spcPts val="0"/>
              </a:spcAft>
              <a:buClr>
                <a:srgbClr val="FFFFFF"/>
              </a:buClr>
              <a:buSzPts val="1400"/>
              <a:buNone/>
              <a:defRPr>
                <a:solidFill>
                  <a:srgbClr val="FFFFFF"/>
                </a:solidFill>
              </a:defRPr>
            </a:lvl9pPr>
          </a:lstStyle>
          <a:p/>
        </p:txBody>
      </p:sp>
      <p:sp>
        <p:nvSpPr>
          <p:cNvPr id="304" name="Google Shape;304;p63"/>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01.</a:t>
            </a:r>
            <a:endParaRPr b="0" i="0" sz="2400" u="none" cap="none" strike="noStrike">
              <a:solidFill>
                <a:srgbClr val="FFFFFF"/>
              </a:solidFill>
              <a:latin typeface="Arial"/>
              <a:ea typeface="Arial"/>
              <a:cs typeface="Arial"/>
              <a:sym typeface="Arial"/>
            </a:endParaRPr>
          </a:p>
        </p:txBody>
      </p:sp>
      <p:sp>
        <p:nvSpPr>
          <p:cNvPr id="305" name="Google Shape;305;p63"/>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02.</a:t>
            </a:r>
            <a:endParaRPr b="0" i="0" sz="2400" u="none" cap="none" strike="noStrike">
              <a:solidFill>
                <a:srgbClr val="FFFFFF"/>
              </a:solidFill>
              <a:latin typeface="Arial"/>
              <a:ea typeface="Arial"/>
              <a:cs typeface="Arial"/>
              <a:sym typeface="Arial"/>
            </a:endParaRPr>
          </a:p>
        </p:txBody>
      </p:sp>
      <p:sp>
        <p:nvSpPr>
          <p:cNvPr id="306" name="Google Shape;306;p63"/>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03.</a:t>
            </a:r>
            <a:endParaRPr b="0" i="0" sz="2400" u="none" cap="none" strike="noStrike">
              <a:solidFill>
                <a:srgbClr val="FFFFFF"/>
              </a:solidFill>
              <a:latin typeface="Arial"/>
              <a:ea typeface="Arial"/>
              <a:cs typeface="Arial"/>
              <a:sym typeface="Arial"/>
            </a:endParaRPr>
          </a:p>
        </p:txBody>
      </p:sp>
      <p:sp>
        <p:nvSpPr>
          <p:cNvPr id="307" name="Google Shape;307;p63"/>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04.</a:t>
            </a:r>
            <a:endParaRPr b="0" i="0" sz="2400" u="none" cap="none" strike="noStrike">
              <a:solidFill>
                <a:srgbClr val="FFFFFF"/>
              </a:solidFill>
              <a:latin typeface="Arial"/>
              <a:ea typeface="Arial"/>
              <a:cs typeface="Arial"/>
              <a:sym typeface="Arial"/>
            </a:endParaRPr>
          </a:p>
        </p:txBody>
      </p:sp>
      <p:sp>
        <p:nvSpPr>
          <p:cNvPr id="308" name="Google Shape;308;p63"/>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9" name="Google Shape;309;p63"/>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0" name="Google Shape;310;p63"/>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 name="Google Shape;311;p63"/>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2" name="Google Shape;312;p63"/>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313" name="Google Shape;313;p63"/>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314" name="Google Shape;314;p63"/>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315" name="Google Shape;315;p63"/>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 RFID">
  <p:cSld name="CUSTOM">
    <p:spTree>
      <p:nvGrpSpPr>
        <p:cNvPr id="316" name="Shape 316"/>
        <p:cNvGrpSpPr/>
        <p:nvPr/>
      </p:nvGrpSpPr>
      <p:grpSpPr>
        <a:xfrm>
          <a:off x="0" y="0"/>
          <a:ext cx="0" cy="0"/>
          <a:chOff x="0" y="0"/>
          <a:chExt cx="0" cy="0"/>
        </a:xfrm>
      </p:grpSpPr>
      <p:pic>
        <p:nvPicPr>
          <p:cNvPr id="317" name="Google Shape;317;p64"/>
          <p:cNvPicPr preferRelativeResize="0"/>
          <p:nvPr/>
        </p:nvPicPr>
        <p:blipFill rotWithShape="1">
          <a:blip r:embed="rId2">
            <a:alphaModFix/>
          </a:blip>
          <a:srcRect b="5327" l="0" r="0" t="13589"/>
          <a:stretch/>
        </p:blipFill>
        <p:spPr>
          <a:xfrm flipH="1">
            <a:off x="-62275" y="-17975"/>
            <a:ext cx="9257175" cy="5081074"/>
          </a:xfrm>
          <a:prstGeom prst="rect">
            <a:avLst/>
          </a:prstGeom>
          <a:noFill/>
          <a:ln>
            <a:noFill/>
          </a:ln>
        </p:spPr>
      </p:pic>
      <p:sp>
        <p:nvSpPr>
          <p:cNvPr id="318" name="Google Shape;318;p6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9" name="Google Shape;319;p64"/>
          <p:cNvSpPr txBox="1"/>
          <p:nvPr>
            <p:ph idx="1" type="subTitle"/>
          </p:nvPr>
        </p:nvSpPr>
        <p:spPr>
          <a:xfrm>
            <a:off x="311700" y="2620325"/>
            <a:ext cx="4169700" cy="2256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2400">
                <a:solidFill>
                  <a:srgbClr val="000000"/>
                </a:solidFill>
              </a:defRPr>
            </a:lvl2pPr>
            <a:lvl3pPr lvl="2" rtl="0" algn="l">
              <a:lnSpc>
                <a:spcPct val="100000"/>
              </a:lnSpc>
              <a:spcBef>
                <a:spcPts val="0"/>
              </a:spcBef>
              <a:spcAft>
                <a:spcPts val="0"/>
              </a:spcAft>
              <a:buSzPts val="1100"/>
              <a:buNone/>
              <a:defRPr sz="2400">
                <a:solidFill>
                  <a:srgbClr val="000000"/>
                </a:solidFill>
              </a:defRPr>
            </a:lvl3pPr>
            <a:lvl4pPr lvl="3" rtl="0" algn="l">
              <a:lnSpc>
                <a:spcPct val="100000"/>
              </a:lnSpc>
              <a:spcBef>
                <a:spcPts val="0"/>
              </a:spcBef>
              <a:spcAft>
                <a:spcPts val="0"/>
              </a:spcAft>
              <a:buSzPts val="1100"/>
              <a:buNone/>
              <a:defRPr sz="2400">
                <a:solidFill>
                  <a:srgbClr val="000000"/>
                </a:solidFill>
              </a:defRPr>
            </a:lvl4pPr>
            <a:lvl5pPr lvl="4" rtl="0" algn="l">
              <a:lnSpc>
                <a:spcPct val="100000"/>
              </a:lnSpc>
              <a:spcBef>
                <a:spcPts val="0"/>
              </a:spcBef>
              <a:spcAft>
                <a:spcPts val="0"/>
              </a:spcAft>
              <a:buSzPts val="1100"/>
              <a:buNone/>
              <a:defRPr sz="2400">
                <a:solidFill>
                  <a:srgbClr val="000000"/>
                </a:solidFill>
              </a:defRPr>
            </a:lvl5pPr>
            <a:lvl6pPr lvl="5" rtl="0" algn="l">
              <a:lnSpc>
                <a:spcPct val="100000"/>
              </a:lnSpc>
              <a:spcBef>
                <a:spcPts val="0"/>
              </a:spcBef>
              <a:spcAft>
                <a:spcPts val="0"/>
              </a:spcAft>
              <a:buSzPts val="1100"/>
              <a:buNone/>
              <a:defRPr sz="2400">
                <a:solidFill>
                  <a:srgbClr val="000000"/>
                </a:solidFill>
              </a:defRPr>
            </a:lvl6pPr>
            <a:lvl7pPr lvl="6" rtl="0" algn="l">
              <a:lnSpc>
                <a:spcPct val="100000"/>
              </a:lnSpc>
              <a:spcBef>
                <a:spcPts val="0"/>
              </a:spcBef>
              <a:spcAft>
                <a:spcPts val="0"/>
              </a:spcAft>
              <a:buSzPts val="1100"/>
              <a:buNone/>
              <a:defRPr sz="2400">
                <a:solidFill>
                  <a:srgbClr val="000000"/>
                </a:solidFill>
              </a:defRPr>
            </a:lvl7pPr>
            <a:lvl8pPr lvl="7" rtl="0" algn="l">
              <a:lnSpc>
                <a:spcPct val="100000"/>
              </a:lnSpc>
              <a:spcBef>
                <a:spcPts val="0"/>
              </a:spcBef>
              <a:spcAft>
                <a:spcPts val="0"/>
              </a:spcAft>
              <a:buSzPts val="1100"/>
              <a:buNone/>
              <a:defRPr sz="2400">
                <a:solidFill>
                  <a:srgbClr val="000000"/>
                </a:solidFill>
              </a:defRPr>
            </a:lvl8pPr>
            <a:lvl9pPr lvl="8" rtl="0" algn="l">
              <a:lnSpc>
                <a:spcPct val="100000"/>
              </a:lnSpc>
              <a:spcBef>
                <a:spcPts val="0"/>
              </a:spcBef>
              <a:spcAft>
                <a:spcPts val="0"/>
              </a:spcAft>
              <a:buSzPts val="1100"/>
              <a:buNone/>
              <a:defRPr sz="2400">
                <a:solidFill>
                  <a:srgbClr val="000000"/>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p:cSld name="CUSTOM_1">
    <p:spTree>
      <p:nvGrpSpPr>
        <p:cNvPr id="320" name="Shape 320"/>
        <p:cNvGrpSpPr/>
        <p:nvPr/>
      </p:nvGrpSpPr>
      <p:grpSpPr>
        <a:xfrm>
          <a:off x="0" y="0"/>
          <a:ext cx="0" cy="0"/>
          <a:chOff x="0" y="0"/>
          <a:chExt cx="0" cy="0"/>
        </a:xfrm>
      </p:grpSpPr>
      <p:pic>
        <p:nvPicPr>
          <p:cNvPr id="321" name="Google Shape;321;p65"/>
          <p:cNvPicPr preferRelativeResize="0"/>
          <p:nvPr/>
        </p:nvPicPr>
        <p:blipFill rotWithShape="1">
          <a:blip r:embed="rId2">
            <a:alphaModFix/>
          </a:blip>
          <a:srcRect b="5327" l="0" r="0" t="13589"/>
          <a:stretch/>
        </p:blipFill>
        <p:spPr>
          <a:xfrm flipH="1">
            <a:off x="-62275" y="-17975"/>
            <a:ext cx="9257175" cy="5081074"/>
          </a:xfrm>
          <a:prstGeom prst="rect">
            <a:avLst/>
          </a:prstGeom>
          <a:noFill/>
          <a:ln>
            <a:noFill/>
          </a:ln>
        </p:spPr>
      </p:pic>
      <p:sp>
        <p:nvSpPr>
          <p:cNvPr id="322" name="Google Shape;322;p6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3" name="Google Shape;323;p65"/>
          <p:cNvSpPr txBox="1"/>
          <p:nvPr>
            <p:ph idx="1" type="body"/>
          </p:nvPr>
        </p:nvSpPr>
        <p:spPr>
          <a:xfrm>
            <a:off x="311700" y="2551450"/>
            <a:ext cx="3942000" cy="2122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Half">
  <p:cSld name="CUSTOM_1_1">
    <p:spTree>
      <p:nvGrpSpPr>
        <p:cNvPr id="324" name="Shape 324"/>
        <p:cNvGrpSpPr/>
        <p:nvPr/>
      </p:nvGrpSpPr>
      <p:grpSpPr>
        <a:xfrm>
          <a:off x="0" y="0"/>
          <a:ext cx="0" cy="0"/>
          <a:chOff x="0" y="0"/>
          <a:chExt cx="0" cy="0"/>
        </a:xfrm>
      </p:grpSpPr>
      <p:sp>
        <p:nvSpPr>
          <p:cNvPr id="325" name="Google Shape;325;p66"/>
          <p:cNvSpPr txBox="1"/>
          <p:nvPr>
            <p:ph type="title"/>
          </p:nvPr>
        </p:nvSpPr>
        <p:spPr>
          <a:xfrm>
            <a:off x="261700" y="351500"/>
            <a:ext cx="42603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6" name="Google Shape;326;p66"/>
          <p:cNvSpPr txBox="1"/>
          <p:nvPr>
            <p:ph idx="12" type="sldNum"/>
          </p:nvPr>
        </p:nvSpPr>
        <p:spPr>
          <a:xfrm>
            <a:off x="8556784" y="46736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27" name="Google Shape;327;p66"/>
          <p:cNvSpPr txBox="1"/>
          <p:nvPr>
            <p:ph idx="1" type="body"/>
          </p:nvPr>
        </p:nvSpPr>
        <p:spPr>
          <a:xfrm>
            <a:off x="311700" y="2551450"/>
            <a:ext cx="3801000" cy="2122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pic>
        <p:nvPicPr>
          <p:cNvPr id="328" name="Google Shape;328;p66"/>
          <p:cNvPicPr preferRelativeResize="0"/>
          <p:nvPr/>
        </p:nvPicPr>
        <p:blipFill rotWithShape="1">
          <a:blip r:embed="rId2">
            <a:alphaModFix/>
          </a:blip>
          <a:srcRect b="0" l="0" r="40740" t="0"/>
          <a:stretch/>
        </p:blipFill>
        <p:spPr>
          <a:xfrm flipH="1">
            <a:off x="4580975" y="-21873"/>
            <a:ext cx="4572000" cy="50852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3 - Uniti">
  <p:cSld name="CUSTOM_2">
    <p:spTree>
      <p:nvGrpSpPr>
        <p:cNvPr id="329" name="Shape 329"/>
        <p:cNvGrpSpPr/>
        <p:nvPr/>
      </p:nvGrpSpPr>
      <p:grpSpPr>
        <a:xfrm>
          <a:off x="0" y="0"/>
          <a:ext cx="0" cy="0"/>
          <a:chOff x="0" y="0"/>
          <a:chExt cx="0" cy="0"/>
        </a:xfrm>
      </p:grpSpPr>
      <p:sp>
        <p:nvSpPr>
          <p:cNvPr id="330" name="Google Shape;330;p6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1" name="Google Shape;331;p67"/>
          <p:cNvSpPr txBox="1"/>
          <p:nvPr>
            <p:ph idx="1" type="body"/>
          </p:nvPr>
        </p:nvSpPr>
        <p:spPr>
          <a:xfrm>
            <a:off x="781300"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
        <p:nvSpPr>
          <p:cNvPr id="332" name="Google Shape;332;p67"/>
          <p:cNvSpPr txBox="1"/>
          <p:nvPr>
            <p:ph idx="2" type="body"/>
          </p:nvPr>
        </p:nvSpPr>
        <p:spPr>
          <a:xfrm>
            <a:off x="3353550"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
        <p:nvSpPr>
          <p:cNvPr id="333" name="Google Shape;333;p67"/>
          <p:cNvSpPr txBox="1"/>
          <p:nvPr>
            <p:ph idx="3" type="body"/>
          </p:nvPr>
        </p:nvSpPr>
        <p:spPr>
          <a:xfrm>
            <a:off x="5962275"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pic>
        <p:nvPicPr>
          <p:cNvPr id="334" name="Google Shape;334;p67"/>
          <p:cNvPicPr preferRelativeResize="0"/>
          <p:nvPr/>
        </p:nvPicPr>
        <p:blipFill rotWithShape="1">
          <a:blip r:embed="rId2">
            <a:alphaModFix/>
          </a:blip>
          <a:srcRect b="0" l="0" r="14507" t="0"/>
          <a:stretch/>
        </p:blipFill>
        <p:spPr>
          <a:xfrm flipH="1">
            <a:off x="5935475" y="1247900"/>
            <a:ext cx="2428800" cy="1893929"/>
          </a:xfrm>
          <a:prstGeom prst="rect">
            <a:avLst/>
          </a:prstGeom>
          <a:noFill/>
          <a:ln>
            <a:noFill/>
          </a:ln>
        </p:spPr>
      </p:pic>
      <p:pic>
        <p:nvPicPr>
          <p:cNvPr id="335" name="Google Shape;335;p67"/>
          <p:cNvPicPr preferRelativeResize="0"/>
          <p:nvPr/>
        </p:nvPicPr>
        <p:blipFill rotWithShape="1">
          <a:blip r:embed="rId2">
            <a:alphaModFix/>
          </a:blip>
          <a:srcRect b="0" l="0" r="14507" t="0"/>
          <a:stretch/>
        </p:blipFill>
        <p:spPr>
          <a:xfrm flipH="1">
            <a:off x="3337775" y="1247900"/>
            <a:ext cx="2428800" cy="1893929"/>
          </a:xfrm>
          <a:prstGeom prst="rect">
            <a:avLst/>
          </a:prstGeom>
          <a:noFill/>
          <a:ln>
            <a:noFill/>
          </a:ln>
        </p:spPr>
      </p:pic>
      <p:pic>
        <p:nvPicPr>
          <p:cNvPr id="336" name="Google Shape;336;p67"/>
          <p:cNvPicPr preferRelativeResize="0"/>
          <p:nvPr/>
        </p:nvPicPr>
        <p:blipFill rotWithShape="1">
          <a:blip r:embed="rId2">
            <a:alphaModFix/>
          </a:blip>
          <a:srcRect b="0" l="0" r="14507" t="0"/>
          <a:stretch/>
        </p:blipFill>
        <p:spPr>
          <a:xfrm flipH="1">
            <a:off x="771625" y="1247900"/>
            <a:ext cx="2428800" cy="189392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graphic Style">
  <p:cSld name="CUSTOM_3">
    <p:spTree>
      <p:nvGrpSpPr>
        <p:cNvPr id="337" name="Shape 337"/>
        <p:cNvGrpSpPr/>
        <p:nvPr/>
      </p:nvGrpSpPr>
      <p:grpSpPr>
        <a:xfrm>
          <a:off x="0" y="0"/>
          <a:ext cx="0" cy="0"/>
          <a:chOff x="0" y="0"/>
          <a:chExt cx="0" cy="0"/>
        </a:xfrm>
      </p:grpSpPr>
      <p:sp>
        <p:nvSpPr>
          <p:cNvPr id="338" name="Google Shape;338;p68"/>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9" name="Google Shape;339;p68"/>
          <p:cNvSpPr txBox="1"/>
          <p:nvPr>
            <p:ph idx="1" type="subTitle"/>
          </p:nvPr>
        </p:nvSpPr>
        <p:spPr>
          <a:xfrm>
            <a:off x="311700" y="3050350"/>
            <a:ext cx="5688600" cy="154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2400">
                <a:solidFill>
                  <a:srgbClr val="000000"/>
                </a:solidFill>
              </a:defRPr>
            </a:lvl2pPr>
            <a:lvl3pPr lvl="2" rtl="0" algn="l">
              <a:lnSpc>
                <a:spcPct val="100000"/>
              </a:lnSpc>
              <a:spcBef>
                <a:spcPts val="0"/>
              </a:spcBef>
              <a:spcAft>
                <a:spcPts val="0"/>
              </a:spcAft>
              <a:buSzPts val="1100"/>
              <a:buNone/>
              <a:defRPr sz="2400">
                <a:solidFill>
                  <a:srgbClr val="000000"/>
                </a:solidFill>
              </a:defRPr>
            </a:lvl3pPr>
            <a:lvl4pPr lvl="3" rtl="0" algn="l">
              <a:lnSpc>
                <a:spcPct val="100000"/>
              </a:lnSpc>
              <a:spcBef>
                <a:spcPts val="0"/>
              </a:spcBef>
              <a:spcAft>
                <a:spcPts val="0"/>
              </a:spcAft>
              <a:buSzPts val="1100"/>
              <a:buNone/>
              <a:defRPr sz="2400">
                <a:solidFill>
                  <a:srgbClr val="000000"/>
                </a:solidFill>
              </a:defRPr>
            </a:lvl4pPr>
            <a:lvl5pPr lvl="4" rtl="0" algn="l">
              <a:lnSpc>
                <a:spcPct val="100000"/>
              </a:lnSpc>
              <a:spcBef>
                <a:spcPts val="0"/>
              </a:spcBef>
              <a:spcAft>
                <a:spcPts val="0"/>
              </a:spcAft>
              <a:buSzPts val="1100"/>
              <a:buNone/>
              <a:defRPr sz="2400">
                <a:solidFill>
                  <a:srgbClr val="000000"/>
                </a:solidFill>
              </a:defRPr>
            </a:lvl5pPr>
            <a:lvl6pPr lvl="5" rtl="0" algn="l">
              <a:lnSpc>
                <a:spcPct val="100000"/>
              </a:lnSpc>
              <a:spcBef>
                <a:spcPts val="0"/>
              </a:spcBef>
              <a:spcAft>
                <a:spcPts val="0"/>
              </a:spcAft>
              <a:buSzPts val="1100"/>
              <a:buNone/>
              <a:defRPr sz="2400">
                <a:solidFill>
                  <a:srgbClr val="000000"/>
                </a:solidFill>
              </a:defRPr>
            </a:lvl6pPr>
            <a:lvl7pPr lvl="6" rtl="0" algn="l">
              <a:lnSpc>
                <a:spcPct val="100000"/>
              </a:lnSpc>
              <a:spcBef>
                <a:spcPts val="0"/>
              </a:spcBef>
              <a:spcAft>
                <a:spcPts val="0"/>
              </a:spcAft>
              <a:buSzPts val="1100"/>
              <a:buNone/>
              <a:defRPr sz="2400">
                <a:solidFill>
                  <a:srgbClr val="000000"/>
                </a:solidFill>
              </a:defRPr>
            </a:lvl7pPr>
            <a:lvl8pPr lvl="7" rtl="0" algn="l">
              <a:lnSpc>
                <a:spcPct val="100000"/>
              </a:lnSpc>
              <a:spcBef>
                <a:spcPts val="0"/>
              </a:spcBef>
              <a:spcAft>
                <a:spcPts val="0"/>
              </a:spcAft>
              <a:buSzPts val="1100"/>
              <a:buNone/>
              <a:defRPr sz="2400">
                <a:solidFill>
                  <a:srgbClr val="000000"/>
                </a:solidFill>
              </a:defRPr>
            </a:lvl8pPr>
            <a:lvl9pPr lvl="8" rtl="0" algn="l">
              <a:lnSpc>
                <a:spcPct val="100000"/>
              </a:lnSpc>
              <a:spcBef>
                <a:spcPts val="0"/>
              </a:spcBef>
              <a:spcAft>
                <a:spcPts val="0"/>
              </a:spcAft>
              <a:buSzPts val="1100"/>
              <a:buNone/>
              <a:defRPr sz="2400">
                <a:solidFill>
                  <a:srgbClr val="000000"/>
                </a:solidFill>
              </a:defRPr>
            </a:lvl9pPr>
          </a:lstStyle>
          <a:p/>
        </p:txBody>
      </p:sp>
      <p:sp>
        <p:nvSpPr>
          <p:cNvPr id="340" name="Google Shape;340;p68"/>
          <p:cNvSpPr txBox="1"/>
          <p:nvPr>
            <p:ph idx="2" type="subTitle"/>
          </p:nvPr>
        </p:nvSpPr>
        <p:spPr>
          <a:xfrm>
            <a:off x="299250" y="1322950"/>
            <a:ext cx="4593900" cy="153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9600">
                <a:solidFill>
                  <a:srgbClr val="000000"/>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Metrics">
  <p:cSld name="CUSTOM_4">
    <p:spTree>
      <p:nvGrpSpPr>
        <p:cNvPr id="341" name="Shape 341"/>
        <p:cNvGrpSpPr/>
        <p:nvPr/>
      </p:nvGrpSpPr>
      <p:grpSpPr>
        <a:xfrm>
          <a:off x="0" y="0"/>
          <a:ext cx="0" cy="0"/>
          <a:chOff x="0" y="0"/>
          <a:chExt cx="0" cy="0"/>
        </a:xfrm>
      </p:grpSpPr>
      <p:sp>
        <p:nvSpPr>
          <p:cNvPr id="342" name="Google Shape;342;p69"/>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343" name="Google Shape;343;p69"/>
          <p:cNvCxnSpPr/>
          <p:nvPr/>
        </p:nvCxnSpPr>
        <p:spPr>
          <a:xfrm>
            <a:off x="2427900" y="3017950"/>
            <a:ext cx="4288200" cy="0"/>
          </a:xfrm>
          <a:prstGeom prst="straightConnector1">
            <a:avLst/>
          </a:prstGeom>
          <a:noFill/>
          <a:ln cap="flat" cmpd="sng" w="9525">
            <a:solidFill>
              <a:srgbClr val="595959"/>
            </a:solidFill>
            <a:prstDash val="solid"/>
            <a:round/>
            <a:headEnd len="sm" w="sm" type="none"/>
            <a:tailEnd len="sm" w="sm" type="none"/>
          </a:ln>
        </p:spPr>
      </p:cxnSp>
      <p:pic>
        <p:nvPicPr>
          <p:cNvPr id="344" name="Google Shape;344;p69"/>
          <p:cNvPicPr preferRelativeResize="0"/>
          <p:nvPr/>
        </p:nvPicPr>
        <p:blipFill rotWithShape="1">
          <a:blip r:embed="rId2">
            <a:alphaModFix/>
          </a:blip>
          <a:srcRect b="0" l="0" r="0" t="0"/>
          <a:stretch/>
        </p:blipFill>
        <p:spPr>
          <a:xfrm>
            <a:off x="2723751" y="1249025"/>
            <a:ext cx="1480693" cy="1771849"/>
          </a:xfrm>
          <a:prstGeom prst="rect">
            <a:avLst/>
          </a:prstGeom>
          <a:noFill/>
          <a:ln>
            <a:noFill/>
          </a:ln>
        </p:spPr>
      </p:pic>
      <p:pic>
        <p:nvPicPr>
          <p:cNvPr id="345" name="Google Shape;345;p69"/>
          <p:cNvPicPr preferRelativeResize="0"/>
          <p:nvPr/>
        </p:nvPicPr>
        <p:blipFill rotWithShape="1">
          <a:blip r:embed="rId2">
            <a:alphaModFix/>
          </a:blip>
          <a:srcRect b="0" l="0" r="0" t="0"/>
          <a:stretch/>
        </p:blipFill>
        <p:spPr>
          <a:xfrm rot="10800000">
            <a:off x="4947201" y="3017949"/>
            <a:ext cx="1480693" cy="1771849"/>
          </a:xfrm>
          <a:prstGeom prst="rect">
            <a:avLst/>
          </a:prstGeom>
          <a:noFill/>
          <a:ln>
            <a:noFill/>
          </a:ln>
        </p:spPr>
      </p:pic>
      <p:sp>
        <p:nvSpPr>
          <p:cNvPr id="346" name="Google Shape;346;p69"/>
          <p:cNvSpPr txBox="1"/>
          <p:nvPr>
            <p:ph idx="1" type="body"/>
          </p:nvPr>
        </p:nvSpPr>
        <p:spPr>
          <a:xfrm>
            <a:off x="2422650" y="3176050"/>
            <a:ext cx="2082900" cy="14064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000000"/>
              </a:buClr>
              <a:buSzPts val="1100"/>
              <a:buChar char="●"/>
              <a:defRPr>
                <a:solidFill>
                  <a:srgbClr val="000000"/>
                </a:solidFill>
              </a:defRPr>
            </a:lvl1pPr>
            <a:lvl2pPr indent="-298450" lvl="1" marL="914400" rtl="0" algn="ctr">
              <a:lnSpc>
                <a:spcPct val="100000"/>
              </a:lnSpc>
              <a:spcBef>
                <a:spcPts val="0"/>
              </a:spcBef>
              <a:spcAft>
                <a:spcPts val="0"/>
              </a:spcAft>
              <a:buClr>
                <a:srgbClr val="000000"/>
              </a:buClr>
              <a:buSzPts val="1100"/>
              <a:buChar char="○"/>
              <a:defRPr>
                <a:solidFill>
                  <a:srgbClr val="000000"/>
                </a:solidFill>
              </a:defRPr>
            </a:lvl2pPr>
            <a:lvl3pPr indent="-298450" lvl="2" marL="1371600" rtl="0" algn="ctr">
              <a:lnSpc>
                <a:spcPct val="100000"/>
              </a:lnSpc>
              <a:spcBef>
                <a:spcPts val="0"/>
              </a:spcBef>
              <a:spcAft>
                <a:spcPts val="0"/>
              </a:spcAft>
              <a:buClr>
                <a:srgbClr val="000000"/>
              </a:buClr>
              <a:buSzPts val="1100"/>
              <a:buChar char="■"/>
              <a:defRPr>
                <a:solidFill>
                  <a:srgbClr val="000000"/>
                </a:solidFill>
              </a:defRPr>
            </a:lvl3pPr>
            <a:lvl4pPr indent="-298450" lvl="3" marL="1828800" rtl="0" algn="ctr">
              <a:lnSpc>
                <a:spcPct val="100000"/>
              </a:lnSpc>
              <a:spcBef>
                <a:spcPts val="0"/>
              </a:spcBef>
              <a:spcAft>
                <a:spcPts val="0"/>
              </a:spcAft>
              <a:buClr>
                <a:srgbClr val="000000"/>
              </a:buClr>
              <a:buSzPts val="1100"/>
              <a:buChar char="●"/>
              <a:defRPr>
                <a:solidFill>
                  <a:srgbClr val="000000"/>
                </a:solidFill>
              </a:defRPr>
            </a:lvl4pPr>
            <a:lvl5pPr indent="-298450" lvl="4" marL="2286000" rtl="0" algn="ctr">
              <a:lnSpc>
                <a:spcPct val="100000"/>
              </a:lnSpc>
              <a:spcBef>
                <a:spcPts val="0"/>
              </a:spcBef>
              <a:spcAft>
                <a:spcPts val="0"/>
              </a:spcAft>
              <a:buClr>
                <a:srgbClr val="000000"/>
              </a:buClr>
              <a:buSzPts val="1100"/>
              <a:buChar char="○"/>
              <a:defRPr>
                <a:solidFill>
                  <a:srgbClr val="000000"/>
                </a:solidFill>
              </a:defRPr>
            </a:lvl5pPr>
            <a:lvl6pPr indent="-298450" lvl="5" marL="2743200" rtl="0" algn="ctr">
              <a:lnSpc>
                <a:spcPct val="100000"/>
              </a:lnSpc>
              <a:spcBef>
                <a:spcPts val="0"/>
              </a:spcBef>
              <a:spcAft>
                <a:spcPts val="0"/>
              </a:spcAft>
              <a:buClr>
                <a:srgbClr val="000000"/>
              </a:buClr>
              <a:buSzPts val="1100"/>
              <a:buChar char="■"/>
              <a:defRPr>
                <a:solidFill>
                  <a:srgbClr val="000000"/>
                </a:solidFill>
              </a:defRPr>
            </a:lvl6pPr>
            <a:lvl7pPr indent="-298450" lvl="6" marL="3200400" rtl="0" algn="ctr">
              <a:lnSpc>
                <a:spcPct val="100000"/>
              </a:lnSpc>
              <a:spcBef>
                <a:spcPts val="0"/>
              </a:spcBef>
              <a:spcAft>
                <a:spcPts val="0"/>
              </a:spcAft>
              <a:buClr>
                <a:srgbClr val="000000"/>
              </a:buClr>
              <a:buSzPts val="1100"/>
              <a:buChar char="●"/>
              <a:defRPr>
                <a:solidFill>
                  <a:srgbClr val="000000"/>
                </a:solidFill>
              </a:defRPr>
            </a:lvl7pPr>
            <a:lvl8pPr indent="-298450" lvl="7" marL="3657600" rtl="0" algn="ctr">
              <a:lnSpc>
                <a:spcPct val="100000"/>
              </a:lnSpc>
              <a:spcBef>
                <a:spcPts val="0"/>
              </a:spcBef>
              <a:spcAft>
                <a:spcPts val="0"/>
              </a:spcAft>
              <a:buClr>
                <a:srgbClr val="000000"/>
              </a:buClr>
              <a:buSzPts val="1100"/>
              <a:buChar char="○"/>
              <a:defRPr>
                <a:solidFill>
                  <a:srgbClr val="000000"/>
                </a:solidFill>
              </a:defRPr>
            </a:lvl8pPr>
            <a:lvl9pPr indent="-298450" lvl="8" marL="4114800" rtl="0" algn="ctr">
              <a:lnSpc>
                <a:spcPct val="100000"/>
              </a:lnSpc>
              <a:spcBef>
                <a:spcPts val="0"/>
              </a:spcBef>
              <a:spcAft>
                <a:spcPts val="0"/>
              </a:spcAft>
              <a:buClr>
                <a:srgbClr val="000000"/>
              </a:buClr>
              <a:buSzPts val="1100"/>
              <a:buChar char="■"/>
              <a:defRPr>
                <a:solidFill>
                  <a:srgbClr val="000000"/>
                </a:solidFill>
              </a:defRPr>
            </a:lvl9pPr>
          </a:lstStyle>
          <a:p/>
        </p:txBody>
      </p:sp>
      <p:sp>
        <p:nvSpPr>
          <p:cNvPr id="347" name="Google Shape;347;p69"/>
          <p:cNvSpPr txBox="1"/>
          <p:nvPr>
            <p:ph idx="2" type="body"/>
          </p:nvPr>
        </p:nvSpPr>
        <p:spPr>
          <a:xfrm>
            <a:off x="4633200" y="1431750"/>
            <a:ext cx="2082900" cy="14064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000000"/>
              </a:buClr>
              <a:buSzPts val="1100"/>
              <a:buChar char="●"/>
              <a:defRPr>
                <a:solidFill>
                  <a:srgbClr val="000000"/>
                </a:solidFill>
              </a:defRPr>
            </a:lvl1pPr>
            <a:lvl2pPr indent="-298450" lvl="1" marL="914400" rtl="0" algn="ctr">
              <a:lnSpc>
                <a:spcPct val="100000"/>
              </a:lnSpc>
              <a:spcBef>
                <a:spcPts val="0"/>
              </a:spcBef>
              <a:spcAft>
                <a:spcPts val="0"/>
              </a:spcAft>
              <a:buClr>
                <a:srgbClr val="000000"/>
              </a:buClr>
              <a:buSzPts val="1100"/>
              <a:buChar char="○"/>
              <a:defRPr>
                <a:solidFill>
                  <a:srgbClr val="000000"/>
                </a:solidFill>
              </a:defRPr>
            </a:lvl2pPr>
            <a:lvl3pPr indent="-298450" lvl="2" marL="1371600" rtl="0" algn="ctr">
              <a:lnSpc>
                <a:spcPct val="100000"/>
              </a:lnSpc>
              <a:spcBef>
                <a:spcPts val="0"/>
              </a:spcBef>
              <a:spcAft>
                <a:spcPts val="0"/>
              </a:spcAft>
              <a:buClr>
                <a:srgbClr val="000000"/>
              </a:buClr>
              <a:buSzPts val="1100"/>
              <a:buChar char="■"/>
              <a:defRPr>
                <a:solidFill>
                  <a:srgbClr val="000000"/>
                </a:solidFill>
              </a:defRPr>
            </a:lvl3pPr>
            <a:lvl4pPr indent="-298450" lvl="3" marL="1828800" rtl="0" algn="ctr">
              <a:lnSpc>
                <a:spcPct val="100000"/>
              </a:lnSpc>
              <a:spcBef>
                <a:spcPts val="0"/>
              </a:spcBef>
              <a:spcAft>
                <a:spcPts val="0"/>
              </a:spcAft>
              <a:buClr>
                <a:srgbClr val="000000"/>
              </a:buClr>
              <a:buSzPts val="1100"/>
              <a:buChar char="●"/>
              <a:defRPr>
                <a:solidFill>
                  <a:srgbClr val="000000"/>
                </a:solidFill>
              </a:defRPr>
            </a:lvl4pPr>
            <a:lvl5pPr indent="-298450" lvl="4" marL="2286000" rtl="0" algn="ctr">
              <a:lnSpc>
                <a:spcPct val="100000"/>
              </a:lnSpc>
              <a:spcBef>
                <a:spcPts val="0"/>
              </a:spcBef>
              <a:spcAft>
                <a:spcPts val="0"/>
              </a:spcAft>
              <a:buClr>
                <a:srgbClr val="000000"/>
              </a:buClr>
              <a:buSzPts val="1100"/>
              <a:buChar char="○"/>
              <a:defRPr>
                <a:solidFill>
                  <a:srgbClr val="000000"/>
                </a:solidFill>
              </a:defRPr>
            </a:lvl5pPr>
            <a:lvl6pPr indent="-298450" lvl="5" marL="2743200" rtl="0" algn="ctr">
              <a:lnSpc>
                <a:spcPct val="100000"/>
              </a:lnSpc>
              <a:spcBef>
                <a:spcPts val="0"/>
              </a:spcBef>
              <a:spcAft>
                <a:spcPts val="0"/>
              </a:spcAft>
              <a:buClr>
                <a:srgbClr val="000000"/>
              </a:buClr>
              <a:buSzPts val="1100"/>
              <a:buChar char="■"/>
              <a:defRPr>
                <a:solidFill>
                  <a:srgbClr val="000000"/>
                </a:solidFill>
              </a:defRPr>
            </a:lvl6pPr>
            <a:lvl7pPr indent="-298450" lvl="6" marL="3200400" rtl="0" algn="ctr">
              <a:lnSpc>
                <a:spcPct val="100000"/>
              </a:lnSpc>
              <a:spcBef>
                <a:spcPts val="0"/>
              </a:spcBef>
              <a:spcAft>
                <a:spcPts val="0"/>
              </a:spcAft>
              <a:buClr>
                <a:srgbClr val="000000"/>
              </a:buClr>
              <a:buSzPts val="1100"/>
              <a:buChar char="●"/>
              <a:defRPr>
                <a:solidFill>
                  <a:srgbClr val="000000"/>
                </a:solidFill>
              </a:defRPr>
            </a:lvl7pPr>
            <a:lvl8pPr indent="-298450" lvl="7" marL="3657600" rtl="0" algn="ctr">
              <a:lnSpc>
                <a:spcPct val="100000"/>
              </a:lnSpc>
              <a:spcBef>
                <a:spcPts val="0"/>
              </a:spcBef>
              <a:spcAft>
                <a:spcPts val="0"/>
              </a:spcAft>
              <a:buClr>
                <a:srgbClr val="000000"/>
              </a:buClr>
              <a:buSzPts val="1100"/>
              <a:buChar char="○"/>
              <a:defRPr>
                <a:solidFill>
                  <a:srgbClr val="000000"/>
                </a:solidFill>
              </a:defRPr>
            </a:lvl8pPr>
            <a:lvl9pPr indent="-298450" lvl="8" marL="4114800" rtl="0" algn="ctr">
              <a:lnSpc>
                <a:spcPct val="100000"/>
              </a:lnSpc>
              <a:spcBef>
                <a:spcPts val="0"/>
              </a:spcBef>
              <a:spcAft>
                <a:spcPts val="0"/>
              </a:spcAft>
              <a:buClr>
                <a:srgbClr val="000000"/>
              </a:buClr>
              <a:buSzPts val="1100"/>
              <a:buChar char="■"/>
              <a:defRPr>
                <a:solidFill>
                  <a:srgbClr val="000000"/>
                </a:solidFill>
              </a:defRPr>
            </a:lvl9pPr>
          </a:lstStyle>
          <a:p/>
        </p:txBody>
      </p:sp>
      <p:sp>
        <p:nvSpPr>
          <p:cNvPr id="348" name="Google Shape;348;p69"/>
          <p:cNvSpPr txBox="1"/>
          <p:nvPr/>
        </p:nvSpPr>
        <p:spPr>
          <a:xfrm>
            <a:off x="2093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
        <p:nvSpPr>
          <p:cNvPr id="349" name="Google Shape;349;p69"/>
          <p:cNvSpPr txBox="1"/>
          <p:nvPr/>
        </p:nvSpPr>
        <p:spPr>
          <a:xfrm>
            <a:off x="6665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0" name="Shape 350"/>
        <p:cNvGrpSpPr/>
        <p:nvPr/>
      </p:nvGrpSpPr>
      <p:grpSpPr>
        <a:xfrm>
          <a:off x="0" y="0"/>
          <a:ext cx="0" cy="0"/>
          <a:chOff x="0" y="0"/>
          <a:chExt cx="0" cy="0"/>
        </a:xfrm>
      </p:grpSpPr>
      <p:sp>
        <p:nvSpPr>
          <p:cNvPr id="351" name="Google Shape;351;p7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cSld name="CUSTOM_5">
    <p:spTree>
      <p:nvGrpSpPr>
        <p:cNvPr id="352" name="Shape 352"/>
        <p:cNvGrpSpPr/>
        <p:nvPr/>
      </p:nvGrpSpPr>
      <p:grpSpPr>
        <a:xfrm>
          <a:off x="0" y="0"/>
          <a:ext cx="0" cy="0"/>
          <a:chOff x="0" y="0"/>
          <a:chExt cx="0" cy="0"/>
        </a:xfrm>
      </p:grpSpPr>
      <p:sp>
        <p:nvSpPr>
          <p:cNvPr id="353" name="Google Shape;353;p71"/>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71"/>
          <p:cNvSpPr txBox="1"/>
          <p:nvPr>
            <p:ph idx="1" type="body"/>
          </p:nvPr>
        </p:nvSpPr>
        <p:spPr>
          <a:xfrm>
            <a:off x="311700" y="1282775"/>
            <a:ext cx="2400900" cy="3390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6">
    <p:spTree>
      <p:nvGrpSpPr>
        <p:cNvPr id="355" name="Shape 355"/>
        <p:cNvGrpSpPr/>
        <p:nvPr/>
      </p:nvGrpSpPr>
      <p:grpSpPr>
        <a:xfrm>
          <a:off x="0" y="0"/>
          <a:ext cx="0" cy="0"/>
          <a:chOff x="0" y="0"/>
          <a:chExt cx="0" cy="0"/>
        </a:xfrm>
      </p:grpSpPr>
      <p:sp>
        <p:nvSpPr>
          <p:cNvPr id="356" name="Google Shape;356;p72"/>
          <p:cNvSpPr/>
          <p:nvPr/>
        </p:nvSpPr>
        <p:spPr>
          <a:xfrm>
            <a:off x="548625" y="2193154"/>
            <a:ext cx="3246900" cy="7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THANK YOU</a:t>
            </a:r>
            <a:endParaRPr b="0" i="0" sz="2400" u="none" cap="none" strike="noStrike">
              <a:solidFill>
                <a:srgbClr val="000000"/>
              </a:solidFill>
              <a:latin typeface="Arial"/>
              <a:ea typeface="Arial"/>
              <a:cs typeface="Arial"/>
              <a:sym typeface="Arial"/>
            </a:endParaRPr>
          </a:p>
        </p:txBody>
      </p:sp>
      <p:sp>
        <p:nvSpPr>
          <p:cNvPr id="357" name="Google Shape;357;p72"/>
          <p:cNvSpPr txBox="1"/>
          <p:nvPr/>
        </p:nvSpPr>
        <p:spPr>
          <a:xfrm>
            <a:off x="6764700" y="344542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averydennison.com/rfid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 name="Google Shape;358;p72"/>
          <p:cNvPicPr preferRelativeResize="0"/>
          <p:nvPr/>
        </p:nvPicPr>
        <p:blipFill rotWithShape="1">
          <a:blip r:embed="rId2">
            <a:alphaModFix/>
          </a:blip>
          <a:srcRect b="0" l="0" r="49992" t="0"/>
          <a:stretch/>
        </p:blipFill>
        <p:spPr>
          <a:xfrm>
            <a:off x="7577625" y="3816950"/>
            <a:ext cx="741475" cy="298950"/>
          </a:xfrm>
          <a:prstGeom prst="rect">
            <a:avLst/>
          </a:prstGeom>
          <a:noFill/>
          <a:ln>
            <a:noFill/>
          </a:ln>
        </p:spPr>
      </p:pic>
      <p:sp>
        <p:nvSpPr>
          <p:cNvPr id="359" name="Google Shape;359;p72"/>
          <p:cNvSpPr txBox="1"/>
          <p:nvPr/>
        </p:nvSpPr>
        <p:spPr>
          <a:xfrm>
            <a:off x="548625" y="4219900"/>
            <a:ext cx="7885500" cy="670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 201</a:t>
            </a:r>
            <a:r>
              <a:rPr lang="en" sz="600"/>
              <a:t>9</a:t>
            </a:r>
            <a:r>
              <a:rPr b="0" i="0" lang="en" sz="600" u="none" cap="none" strike="noStrike">
                <a:solidFill>
                  <a:srgbClr val="000000"/>
                </a:solidFill>
                <a:latin typeface="Arial"/>
                <a:ea typeface="Arial"/>
                <a:cs typeface="Arial"/>
                <a:sym typeface="Arial"/>
              </a:rPr>
              <a:t> Avery Dennison Corporation. All Rights Reserved. Avery Dennison and all other Avery Dennison brands, product names and codes are trademark or trade names of Avery Dennison Corporation.</a:t>
            </a:r>
            <a:r>
              <a:rPr lang="en" sz="600"/>
              <a:t> </a:t>
            </a:r>
            <a:r>
              <a:rPr b="0" i="0" lang="en" sz="600" u="none" cap="none" strike="noStrike">
                <a:solidFill>
                  <a:srgbClr val="000000"/>
                </a:solidFill>
                <a:latin typeface="Arial"/>
                <a:ea typeface="Arial"/>
                <a:cs typeface="Arial"/>
                <a:sym typeface="Arial"/>
              </a:rPr>
              <a:t>All other brands and product names are trademarks of their respective owners. Fortune 500 is a trademark of Time, Inc. Personal and company names and other information on samples or illustrations depicted are fictitious. Any resemblance to actual names and addresses is purely coincidental.</a:t>
            </a:r>
            <a:r>
              <a:rPr lang="en" sz="600"/>
              <a:t> </a:t>
            </a:r>
            <a:r>
              <a:rPr b="0" i="0" lang="en" sz="600" u="none" cap="none" strike="noStrike">
                <a:solidFill>
                  <a:srgbClr val="000000"/>
                </a:solidFill>
                <a:latin typeface="Arial"/>
                <a:ea typeface="Arial"/>
                <a:cs typeface="Arial"/>
                <a:sym typeface="Arial"/>
              </a:rPr>
              <a:t>This presentation is intended solely for use by Avery Dennison employees and select customers and may not be copied, disclosed or disseminated, in whole or in part, to any other person without the express consent of Avery Dennison. </a:t>
            </a:r>
            <a:endParaRPr b="0" i="0" sz="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60" name="Google Shape;360;p72"/>
          <p:cNvSpPr/>
          <p:nvPr/>
        </p:nvSpPr>
        <p:spPr>
          <a:xfrm>
            <a:off x="387875" y="4776000"/>
            <a:ext cx="1966500" cy="25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72"/>
          <p:cNvPicPr preferRelativeResize="0"/>
          <p:nvPr/>
        </p:nvPicPr>
        <p:blipFill rotWithShape="1">
          <a:blip r:embed="rId3">
            <a:alphaModFix/>
          </a:blip>
          <a:srcRect b="0" l="0" r="24596" t="0"/>
          <a:stretch/>
        </p:blipFill>
        <p:spPr>
          <a:xfrm>
            <a:off x="695050" y="428750"/>
            <a:ext cx="1129198" cy="3963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362" name="Shape 362"/>
        <p:cNvGrpSpPr/>
        <p:nvPr/>
      </p:nvGrpSpPr>
      <p:grpSpPr>
        <a:xfrm>
          <a:off x="0" y="0"/>
          <a:ext cx="0" cy="0"/>
          <a:chOff x="0" y="0"/>
          <a:chExt cx="0" cy="0"/>
        </a:xfrm>
      </p:grpSpPr>
      <p:sp>
        <p:nvSpPr>
          <p:cNvPr id="363" name="Google Shape;363;p7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4" name="Google Shape;364;p73"/>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of text" type="twoColTx">
  <p:cSld name="TITLE_AND_TWO_COLUMNS">
    <p:spTree>
      <p:nvGrpSpPr>
        <p:cNvPr id="365" name="Shape 365"/>
        <p:cNvGrpSpPr/>
        <p:nvPr/>
      </p:nvGrpSpPr>
      <p:grpSpPr>
        <a:xfrm>
          <a:off x="0" y="0"/>
          <a:ext cx="0" cy="0"/>
          <a:chOff x="0" y="0"/>
          <a:chExt cx="0" cy="0"/>
        </a:xfrm>
      </p:grpSpPr>
      <p:sp>
        <p:nvSpPr>
          <p:cNvPr id="366" name="Google Shape;366;p7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7" name="Google Shape;367;p7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04800" lvl="1" marL="914400" rtl="0" algn="l">
              <a:lnSpc>
                <a:spcPct val="100000"/>
              </a:lnSpc>
              <a:spcBef>
                <a:spcPts val="0"/>
              </a:spcBef>
              <a:spcAft>
                <a:spcPts val="0"/>
              </a:spcAft>
              <a:buSzPts val="1200"/>
              <a:buChar char="○"/>
              <a:defRPr sz="1200"/>
            </a:lvl2pPr>
            <a:lvl3pPr indent="-304800" lvl="2" marL="1371600" rtl="0" algn="l">
              <a:lnSpc>
                <a:spcPct val="100000"/>
              </a:lnSpc>
              <a:spcBef>
                <a:spcPts val="0"/>
              </a:spcBef>
              <a:spcAft>
                <a:spcPts val="0"/>
              </a:spcAft>
              <a:buSzPts val="1200"/>
              <a:buChar char="■"/>
              <a:defRPr sz="1200"/>
            </a:lvl3pPr>
            <a:lvl4pPr indent="-304800" lvl="3" marL="1828800" rtl="0" algn="l">
              <a:lnSpc>
                <a:spcPct val="100000"/>
              </a:lnSpc>
              <a:spcBef>
                <a:spcPts val="0"/>
              </a:spcBef>
              <a:spcAft>
                <a:spcPts val="0"/>
              </a:spcAft>
              <a:buSzPts val="1200"/>
              <a:buChar char="●"/>
              <a:defRPr sz="1200"/>
            </a:lvl4pPr>
            <a:lvl5pPr indent="-304800" lvl="4" marL="2286000" rtl="0" algn="l">
              <a:lnSpc>
                <a:spcPct val="100000"/>
              </a:lnSpc>
              <a:spcBef>
                <a:spcPts val="0"/>
              </a:spcBef>
              <a:spcAft>
                <a:spcPts val="0"/>
              </a:spcAft>
              <a:buSzPts val="1200"/>
              <a:buChar char="○"/>
              <a:defRPr sz="1200"/>
            </a:lvl5pPr>
            <a:lvl6pPr indent="-304800" lvl="5" marL="2743200" rtl="0" algn="l">
              <a:lnSpc>
                <a:spcPct val="100000"/>
              </a:lnSpc>
              <a:spcBef>
                <a:spcPts val="0"/>
              </a:spcBef>
              <a:spcAft>
                <a:spcPts val="0"/>
              </a:spcAft>
              <a:buSzPts val="1200"/>
              <a:buChar char="■"/>
              <a:defRPr sz="1200"/>
            </a:lvl6pPr>
            <a:lvl7pPr indent="-304800" lvl="6" marL="3200400" rtl="0" algn="l">
              <a:lnSpc>
                <a:spcPct val="100000"/>
              </a:lnSpc>
              <a:spcBef>
                <a:spcPts val="0"/>
              </a:spcBef>
              <a:spcAft>
                <a:spcPts val="0"/>
              </a:spcAft>
              <a:buSzPts val="1200"/>
              <a:buChar char="●"/>
              <a:defRPr sz="1200"/>
            </a:lvl7pPr>
            <a:lvl8pPr indent="-304800" lvl="7" marL="3657600" rtl="0" algn="l">
              <a:lnSpc>
                <a:spcPct val="100000"/>
              </a:lnSpc>
              <a:spcBef>
                <a:spcPts val="0"/>
              </a:spcBef>
              <a:spcAft>
                <a:spcPts val="0"/>
              </a:spcAft>
              <a:buSzPts val="1200"/>
              <a:buChar char="○"/>
              <a:defRPr sz="1200"/>
            </a:lvl8pPr>
            <a:lvl9pPr indent="-304800" lvl="8" marL="4114800" rtl="0" algn="l">
              <a:lnSpc>
                <a:spcPct val="100000"/>
              </a:lnSpc>
              <a:spcBef>
                <a:spcPts val="0"/>
              </a:spcBef>
              <a:spcAft>
                <a:spcPts val="0"/>
              </a:spcAft>
              <a:buSzPts val="1200"/>
              <a:buChar char="■"/>
              <a:defRPr sz="1200"/>
            </a:lvl9pPr>
          </a:lstStyle>
          <a:p/>
        </p:txBody>
      </p:sp>
      <p:sp>
        <p:nvSpPr>
          <p:cNvPr id="368" name="Google Shape;368;p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04800" lvl="1" marL="914400" rtl="0" algn="l">
              <a:lnSpc>
                <a:spcPct val="100000"/>
              </a:lnSpc>
              <a:spcBef>
                <a:spcPts val="0"/>
              </a:spcBef>
              <a:spcAft>
                <a:spcPts val="0"/>
              </a:spcAft>
              <a:buSzPts val="1200"/>
              <a:buChar char="○"/>
              <a:defRPr sz="1200"/>
            </a:lvl2pPr>
            <a:lvl3pPr indent="-304800" lvl="2" marL="1371600" rtl="0" algn="l">
              <a:lnSpc>
                <a:spcPct val="100000"/>
              </a:lnSpc>
              <a:spcBef>
                <a:spcPts val="0"/>
              </a:spcBef>
              <a:spcAft>
                <a:spcPts val="0"/>
              </a:spcAft>
              <a:buSzPts val="1200"/>
              <a:buChar char="■"/>
              <a:defRPr sz="1200"/>
            </a:lvl3pPr>
            <a:lvl4pPr indent="-304800" lvl="3" marL="1828800" rtl="0" algn="l">
              <a:lnSpc>
                <a:spcPct val="100000"/>
              </a:lnSpc>
              <a:spcBef>
                <a:spcPts val="0"/>
              </a:spcBef>
              <a:spcAft>
                <a:spcPts val="0"/>
              </a:spcAft>
              <a:buSzPts val="1200"/>
              <a:buChar char="●"/>
              <a:defRPr sz="1200"/>
            </a:lvl4pPr>
            <a:lvl5pPr indent="-304800" lvl="4" marL="2286000" rtl="0" algn="l">
              <a:lnSpc>
                <a:spcPct val="100000"/>
              </a:lnSpc>
              <a:spcBef>
                <a:spcPts val="0"/>
              </a:spcBef>
              <a:spcAft>
                <a:spcPts val="0"/>
              </a:spcAft>
              <a:buSzPts val="1200"/>
              <a:buChar char="○"/>
              <a:defRPr sz="1200"/>
            </a:lvl5pPr>
            <a:lvl6pPr indent="-304800" lvl="5" marL="2743200" rtl="0" algn="l">
              <a:lnSpc>
                <a:spcPct val="100000"/>
              </a:lnSpc>
              <a:spcBef>
                <a:spcPts val="0"/>
              </a:spcBef>
              <a:spcAft>
                <a:spcPts val="0"/>
              </a:spcAft>
              <a:buSzPts val="1200"/>
              <a:buChar char="■"/>
              <a:defRPr sz="1200"/>
            </a:lvl6pPr>
            <a:lvl7pPr indent="-304800" lvl="6" marL="3200400" rtl="0" algn="l">
              <a:lnSpc>
                <a:spcPct val="100000"/>
              </a:lnSpc>
              <a:spcBef>
                <a:spcPts val="0"/>
              </a:spcBef>
              <a:spcAft>
                <a:spcPts val="0"/>
              </a:spcAft>
              <a:buSzPts val="1200"/>
              <a:buChar char="●"/>
              <a:defRPr sz="1200"/>
            </a:lvl7pPr>
            <a:lvl8pPr indent="-304800" lvl="7" marL="3657600" rtl="0" algn="l">
              <a:lnSpc>
                <a:spcPct val="100000"/>
              </a:lnSpc>
              <a:spcBef>
                <a:spcPts val="0"/>
              </a:spcBef>
              <a:spcAft>
                <a:spcPts val="0"/>
              </a:spcAft>
              <a:buSzPts val="1200"/>
              <a:buChar char="○"/>
              <a:defRPr sz="1200"/>
            </a:lvl8pPr>
            <a:lvl9pPr indent="-304800" lvl="8" marL="4114800" rtl="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CUSTOM_2_1">
    <p:spTree>
      <p:nvGrpSpPr>
        <p:cNvPr id="369" name="Shape 369"/>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370" name="Shape 370"/>
        <p:cNvGrpSpPr/>
        <p:nvPr/>
      </p:nvGrpSpPr>
      <p:grpSpPr>
        <a:xfrm>
          <a:off x="0" y="0"/>
          <a:ext cx="0" cy="0"/>
          <a:chOff x="0" y="0"/>
          <a:chExt cx="0" cy="0"/>
        </a:xfrm>
      </p:grpSpPr>
      <p:sp>
        <p:nvSpPr>
          <p:cNvPr id="371" name="Google Shape;371;p7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373" name="Google Shape;373;p76"/>
          <p:cNvSpPr txBox="1"/>
          <p:nvPr/>
        </p:nvSpPr>
        <p:spPr>
          <a:xfrm>
            <a:off x="3380400" y="4965125"/>
            <a:ext cx="22023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FFFFFF"/>
                </a:solidFill>
                <a:latin typeface="Helvetica Neue Light"/>
                <a:ea typeface="Helvetica Neue Light"/>
                <a:cs typeface="Helvetica Neue Light"/>
                <a:sym typeface="Helvetica Neue Light"/>
              </a:rPr>
              <a:t>CONFIDENTIAL - SHARED BY PERMISSION ONLY</a:t>
            </a:r>
            <a:endParaRPr sz="600">
              <a:solidFill>
                <a:srgbClr val="FFFFFF"/>
              </a:solidFill>
              <a:latin typeface="Helvetica Neue Light"/>
              <a:ea typeface="Helvetica Neue Light"/>
              <a:cs typeface="Helvetica Neue Light"/>
              <a:sym typeface="Helvetica Neue Light"/>
            </a:endParaRPr>
          </a:p>
        </p:txBody>
      </p:sp>
      <p:sp>
        <p:nvSpPr>
          <p:cNvPr id="374" name="Google Shape;374;p76"/>
          <p:cNvSpPr txBox="1"/>
          <p:nvPr/>
        </p:nvSpPr>
        <p:spPr>
          <a:xfrm>
            <a:off x="90800" y="4924025"/>
            <a:ext cx="457800" cy="2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sz="600">
                <a:solidFill>
                  <a:srgbClr val="FFFFFF"/>
                </a:solidFill>
                <a:latin typeface="Helvetica Neue Light"/>
                <a:ea typeface="Helvetica Neue Light"/>
                <a:cs typeface="Helvetica Neue Light"/>
                <a:sym typeface="Helvetica Neue Light"/>
              </a:rPr>
              <a:t>‹#›</a:t>
            </a:fld>
            <a:endParaRPr sz="600">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_2">
    <p:spTree>
      <p:nvGrpSpPr>
        <p:cNvPr id="375" name="Shape 375"/>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1">
  <p:cSld name="CUSTOM_1_3">
    <p:spTree>
      <p:nvGrpSpPr>
        <p:cNvPr id="376" name="Shape 376"/>
        <p:cNvGrpSpPr/>
        <p:nvPr/>
      </p:nvGrpSpPr>
      <p:grpSpPr>
        <a:xfrm>
          <a:off x="0" y="0"/>
          <a:ext cx="0" cy="0"/>
          <a:chOff x="0" y="0"/>
          <a:chExt cx="0" cy="0"/>
        </a:xfrm>
      </p:grpSpPr>
      <p:sp>
        <p:nvSpPr>
          <p:cNvPr id="377" name="Google Shape;377;p78"/>
          <p:cNvSpPr/>
          <p:nvPr/>
        </p:nvSpPr>
        <p:spPr>
          <a:xfrm>
            <a:off x="-4050" y="4965125"/>
            <a:ext cx="91695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8"/>
          <p:cNvSpPr txBox="1"/>
          <p:nvPr/>
        </p:nvSpPr>
        <p:spPr>
          <a:xfrm>
            <a:off x="7928500" y="4965125"/>
            <a:ext cx="12114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Helvetica Neue Light"/>
                <a:ea typeface="Helvetica Neue Light"/>
                <a:cs typeface="Helvetica Neue Light"/>
                <a:sym typeface="Helvetica Neue Light"/>
              </a:rPr>
              <a:t>© Avery Dennison 2018</a:t>
            </a:r>
            <a:endParaRPr sz="600">
              <a:solidFill>
                <a:srgbClr val="FFFFFF"/>
              </a:solidFill>
              <a:latin typeface="Helvetica Neue Light"/>
              <a:ea typeface="Helvetica Neue Light"/>
              <a:cs typeface="Helvetica Neue Light"/>
              <a:sym typeface="Helvetica Neue Light"/>
            </a:endParaRPr>
          </a:p>
        </p:txBody>
      </p:sp>
      <p:sp>
        <p:nvSpPr>
          <p:cNvPr id="379" name="Google Shape;379;p78"/>
          <p:cNvSpPr txBox="1"/>
          <p:nvPr/>
        </p:nvSpPr>
        <p:spPr>
          <a:xfrm>
            <a:off x="3380400" y="4965125"/>
            <a:ext cx="22023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FFFFFF"/>
                </a:solidFill>
                <a:latin typeface="Helvetica Neue Light"/>
                <a:ea typeface="Helvetica Neue Light"/>
                <a:cs typeface="Helvetica Neue Light"/>
                <a:sym typeface="Helvetica Neue Light"/>
              </a:rPr>
              <a:t>CONFIDENTIAL - SHARED BY PERMISSION ONLY</a:t>
            </a:r>
            <a:endParaRPr sz="600">
              <a:solidFill>
                <a:srgbClr val="FFFFFF"/>
              </a:solidFill>
              <a:latin typeface="Helvetica Neue Light"/>
              <a:ea typeface="Helvetica Neue Light"/>
              <a:cs typeface="Helvetica Neue Light"/>
              <a:sym typeface="Helvetica Neue Light"/>
            </a:endParaRPr>
          </a:p>
        </p:txBody>
      </p:sp>
      <p:sp>
        <p:nvSpPr>
          <p:cNvPr id="380" name="Google Shape;380;p78"/>
          <p:cNvSpPr txBox="1"/>
          <p:nvPr/>
        </p:nvSpPr>
        <p:spPr>
          <a:xfrm>
            <a:off x="90800" y="4924025"/>
            <a:ext cx="457800" cy="2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sz="600">
                <a:solidFill>
                  <a:srgbClr val="FFFFFF"/>
                </a:solidFill>
                <a:latin typeface="Helvetica Neue Light"/>
                <a:ea typeface="Helvetica Neue Light"/>
                <a:cs typeface="Helvetica Neue Light"/>
                <a:sym typeface="Helvetica Neue Light"/>
              </a:rPr>
              <a:t>‹#›</a:t>
            </a:fld>
            <a:endParaRPr sz="600">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3_1">
    <p:spTree>
      <p:nvGrpSpPr>
        <p:cNvPr id="381" name="Shape 381"/>
        <p:cNvGrpSpPr/>
        <p:nvPr/>
      </p:nvGrpSpPr>
      <p:grpSpPr>
        <a:xfrm>
          <a:off x="0" y="0"/>
          <a:ext cx="0" cy="0"/>
          <a:chOff x="0" y="0"/>
          <a:chExt cx="0" cy="0"/>
        </a:xfrm>
      </p:grpSpPr>
      <p:pic>
        <p:nvPicPr>
          <p:cNvPr id="382" name="Google Shape;382;p79"/>
          <p:cNvPicPr preferRelativeResize="0"/>
          <p:nvPr/>
        </p:nvPicPr>
        <p:blipFill rotWithShape="1">
          <a:blip r:embed="rId2">
            <a:alphaModFix/>
          </a:blip>
          <a:srcRect b="2456" l="0" r="0" t="19295"/>
          <a:stretch/>
        </p:blipFill>
        <p:spPr>
          <a:xfrm flipH="1">
            <a:off x="-1" y="0"/>
            <a:ext cx="9144001" cy="4963623"/>
          </a:xfrm>
          <a:prstGeom prst="rect">
            <a:avLst/>
          </a:prstGeom>
          <a:noFill/>
          <a:ln>
            <a:noFill/>
          </a:ln>
        </p:spPr>
      </p:pic>
      <p:sp>
        <p:nvSpPr>
          <p:cNvPr id="383" name="Google Shape;383;p7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385" name="Google Shape;385;p79"/>
          <p:cNvSpPr txBox="1"/>
          <p:nvPr>
            <p:ph idx="12" type="sldNum"/>
          </p:nvPr>
        </p:nvSpPr>
        <p:spPr>
          <a:xfrm>
            <a:off x="0" y="4900100"/>
            <a:ext cx="548700" cy="243600"/>
          </a:xfrm>
          <a:prstGeom prst="rect">
            <a:avLst/>
          </a:prstGeom>
          <a:noFill/>
          <a:ln>
            <a:noFill/>
          </a:ln>
        </p:spPr>
        <p:txBody>
          <a:bodyPr anchorCtr="0" anchor="t" bIns="91425" lIns="91425" spcFirstLastPara="1" rIns="91425" wrap="square" tIns="91425">
            <a:no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391" name="Shape 391"/>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type="title">
  <p:cSld name="TITLE">
    <p:spTree>
      <p:nvGrpSpPr>
        <p:cNvPr id="392" name="Shape 392"/>
        <p:cNvGrpSpPr/>
        <p:nvPr/>
      </p:nvGrpSpPr>
      <p:grpSpPr>
        <a:xfrm>
          <a:off x="0" y="0"/>
          <a:ext cx="0" cy="0"/>
          <a:chOff x="0" y="0"/>
          <a:chExt cx="0" cy="0"/>
        </a:xfrm>
      </p:grpSpPr>
      <p:pic>
        <p:nvPicPr>
          <p:cNvPr id="393" name="Google Shape;393;p82"/>
          <p:cNvPicPr preferRelativeResize="0"/>
          <p:nvPr/>
        </p:nvPicPr>
        <p:blipFill rotWithShape="1">
          <a:blip r:embed="rId2">
            <a:alphaModFix/>
          </a:blip>
          <a:srcRect b="0" l="0" r="0" t="2524"/>
          <a:stretch/>
        </p:blipFill>
        <p:spPr>
          <a:xfrm>
            <a:off x="0" y="0"/>
            <a:ext cx="8806148" cy="5013454"/>
          </a:xfrm>
          <a:prstGeom prst="rect">
            <a:avLst/>
          </a:prstGeom>
          <a:noFill/>
          <a:ln>
            <a:noFill/>
          </a:ln>
        </p:spPr>
      </p:pic>
      <p:sp>
        <p:nvSpPr>
          <p:cNvPr id="394" name="Google Shape;394;p82"/>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000000"/>
              </a:buClr>
              <a:buSzPts val="4800"/>
              <a:buNone/>
              <a:defRPr sz="4800">
                <a:solidFill>
                  <a:srgbClr val="000000"/>
                </a:solidFill>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395" name="Google Shape;395;p82"/>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Clr>
                <a:srgbClr val="000000"/>
              </a:buClr>
              <a:buSzPts val="1100"/>
              <a:buNone/>
              <a:defRPr sz="1100">
                <a:solidFill>
                  <a:srgbClr val="000000"/>
                </a:solidFill>
              </a:defRPr>
            </a:lvl2pPr>
            <a:lvl3pPr lvl="2" rtl="0" algn="l">
              <a:lnSpc>
                <a:spcPct val="100000"/>
              </a:lnSpc>
              <a:spcBef>
                <a:spcPts val="0"/>
              </a:spcBef>
              <a:spcAft>
                <a:spcPts val="0"/>
              </a:spcAft>
              <a:buClr>
                <a:srgbClr val="000000"/>
              </a:buClr>
              <a:buSzPts val="1100"/>
              <a:buNone/>
              <a:defRPr sz="1100">
                <a:solidFill>
                  <a:srgbClr val="000000"/>
                </a:solidFill>
              </a:defRPr>
            </a:lvl3pPr>
            <a:lvl4pPr lvl="3" rtl="0" algn="l">
              <a:lnSpc>
                <a:spcPct val="100000"/>
              </a:lnSpc>
              <a:spcBef>
                <a:spcPts val="0"/>
              </a:spcBef>
              <a:spcAft>
                <a:spcPts val="0"/>
              </a:spcAft>
              <a:buClr>
                <a:srgbClr val="000000"/>
              </a:buClr>
              <a:buSzPts val="1100"/>
              <a:buNone/>
              <a:defRPr sz="1100">
                <a:solidFill>
                  <a:srgbClr val="000000"/>
                </a:solidFill>
              </a:defRPr>
            </a:lvl4pPr>
            <a:lvl5pPr lvl="4" rtl="0" algn="l">
              <a:lnSpc>
                <a:spcPct val="100000"/>
              </a:lnSpc>
              <a:spcBef>
                <a:spcPts val="0"/>
              </a:spcBef>
              <a:spcAft>
                <a:spcPts val="0"/>
              </a:spcAft>
              <a:buClr>
                <a:srgbClr val="000000"/>
              </a:buClr>
              <a:buSzPts val="1100"/>
              <a:buNone/>
              <a:defRPr sz="1100">
                <a:solidFill>
                  <a:srgbClr val="000000"/>
                </a:solidFill>
              </a:defRPr>
            </a:lvl5pPr>
            <a:lvl6pPr lvl="5" rtl="0" algn="l">
              <a:lnSpc>
                <a:spcPct val="100000"/>
              </a:lnSpc>
              <a:spcBef>
                <a:spcPts val="0"/>
              </a:spcBef>
              <a:spcAft>
                <a:spcPts val="0"/>
              </a:spcAft>
              <a:buClr>
                <a:srgbClr val="000000"/>
              </a:buClr>
              <a:buSzPts val="1100"/>
              <a:buNone/>
              <a:defRPr sz="1100">
                <a:solidFill>
                  <a:srgbClr val="000000"/>
                </a:solidFill>
              </a:defRPr>
            </a:lvl6pPr>
            <a:lvl7pPr lvl="6" rtl="0" algn="l">
              <a:lnSpc>
                <a:spcPct val="100000"/>
              </a:lnSpc>
              <a:spcBef>
                <a:spcPts val="0"/>
              </a:spcBef>
              <a:spcAft>
                <a:spcPts val="0"/>
              </a:spcAft>
              <a:buClr>
                <a:srgbClr val="000000"/>
              </a:buClr>
              <a:buSzPts val="1100"/>
              <a:buNone/>
              <a:defRPr sz="1100">
                <a:solidFill>
                  <a:srgbClr val="000000"/>
                </a:solidFill>
              </a:defRPr>
            </a:lvl7pPr>
            <a:lvl8pPr lvl="7" rtl="0" algn="l">
              <a:lnSpc>
                <a:spcPct val="100000"/>
              </a:lnSpc>
              <a:spcBef>
                <a:spcPts val="0"/>
              </a:spcBef>
              <a:spcAft>
                <a:spcPts val="0"/>
              </a:spcAft>
              <a:buClr>
                <a:srgbClr val="000000"/>
              </a:buClr>
              <a:buSzPts val="1100"/>
              <a:buNone/>
              <a:defRPr sz="1100">
                <a:solidFill>
                  <a:srgbClr val="000000"/>
                </a:solidFill>
              </a:defRPr>
            </a:lvl8pPr>
            <a:lvl9pPr lvl="8" rtl="0" algn="l">
              <a:lnSpc>
                <a:spcPct val="100000"/>
              </a:lnSpc>
              <a:spcBef>
                <a:spcPts val="0"/>
              </a:spcBef>
              <a:spcAft>
                <a:spcPts val="0"/>
              </a:spcAft>
              <a:buClr>
                <a:srgbClr val="000000"/>
              </a:buClr>
              <a:buSzPts val="1100"/>
              <a:buNone/>
              <a:defRPr sz="1100">
                <a:solidFill>
                  <a:srgbClr val="000000"/>
                </a:solidFill>
              </a:defRPr>
            </a:lvl9pPr>
          </a:lstStyle>
          <a:p/>
        </p:txBody>
      </p:sp>
      <p:pic>
        <p:nvPicPr>
          <p:cNvPr id="396" name="Google Shape;396;p82"/>
          <p:cNvPicPr preferRelativeResize="0"/>
          <p:nvPr/>
        </p:nvPicPr>
        <p:blipFill>
          <a:blip r:embed="rId3">
            <a:alphaModFix/>
          </a:blip>
          <a:stretch>
            <a:fillRect/>
          </a:stretch>
        </p:blipFill>
        <p:spPr>
          <a:xfrm>
            <a:off x="588500" y="422525"/>
            <a:ext cx="1799099" cy="614575"/>
          </a:xfrm>
          <a:prstGeom prst="rect">
            <a:avLst/>
          </a:prstGeom>
          <a:noFill/>
          <a:ln>
            <a:noFill/>
          </a:ln>
        </p:spPr>
      </p:pic>
      <p:sp>
        <p:nvSpPr>
          <p:cNvPr id="397" name="Google Shape;397;p82"/>
          <p:cNvSpPr/>
          <p:nvPr/>
        </p:nvSpPr>
        <p:spPr>
          <a:xfrm>
            <a:off x="406400" y="4629150"/>
            <a:ext cx="2514900" cy="26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4_1">
    <p:spTree>
      <p:nvGrpSpPr>
        <p:cNvPr id="398" name="Shape 398"/>
        <p:cNvGrpSpPr/>
        <p:nvPr/>
      </p:nvGrpSpPr>
      <p:grpSpPr>
        <a:xfrm>
          <a:off x="0" y="0"/>
          <a:ext cx="0" cy="0"/>
          <a:chOff x="0" y="0"/>
          <a:chExt cx="0" cy="0"/>
        </a:xfrm>
      </p:grpSpPr>
      <p:sp>
        <p:nvSpPr>
          <p:cNvPr id="399" name="Google Shape;399;p83"/>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CC0000"/>
              </a:buClr>
              <a:buSzPts val="4800"/>
              <a:buNone/>
              <a:defRPr sz="4800">
                <a:solidFill>
                  <a:srgbClr val="CC0000"/>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00" name="Google Shape;400;p83"/>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100"/>
              <a:buNone/>
              <a:defRPr sz="1100">
                <a:solidFill>
                  <a:srgbClr val="000000"/>
                </a:solidFill>
              </a:defRPr>
            </a:lvl1pPr>
            <a:lvl2pPr lvl="1" rtl="0" algn="l">
              <a:lnSpc>
                <a:spcPct val="100000"/>
              </a:lnSpc>
              <a:spcBef>
                <a:spcPts val="0"/>
              </a:spcBef>
              <a:spcAft>
                <a:spcPts val="0"/>
              </a:spcAft>
              <a:buClr>
                <a:srgbClr val="000000"/>
              </a:buClr>
              <a:buSzPts val="1100"/>
              <a:buNone/>
              <a:defRPr sz="1100">
                <a:solidFill>
                  <a:srgbClr val="000000"/>
                </a:solidFill>
              </a:defRPr>
            </a:lvl2pPr>
            <a:lvl3pPr lvl="2" rtl="0" algn="l">
              <a:lnSpc>
                <a:spcPct val="100000"/>
              </a:lnSpc>
              <a:spcBef>
                <a:spcPts val="0"/>
              </a:spcBef>
              <a:spcAft>
                <a:spcPts val="0"/>
              </a:spcAft>
              <a:buClr>
                <a:srgbClr val="000000"/>
              </a:buClr>
              <a:buSzPts val="1100"/>
              <a:buNone/>
              <a:defRPr sz="1100">
                <a:solidFill>
                  <a:srgbClr val="000000"/>
                </a:solidFill>
              </a:defRPr>
            </a:lvl3pPr>
            <a:lvl4pPr lvl="3" rtl="0" algn="l">
              <a:lnSpc>
                <a:spcPct val="100000"/>
              </a:lnSpc>
              <a:spcBef>
                <a:spcPts val="0"/>
              </a:spcBef>
              <a:spcAft>
                <a:spcPts val="0"/>
              </a:spcAft>
              <a:buClr>
                <a:srgbClr val="000000"/>
              </a:buClr>
              <a:buSzPts val="1100"/>
              <a:buNone/>
              <a:defRPr sz="1100">
                <a:solidFill>
                  <a:srgbClr val="000000"/>
                </a:solidFill>
              </a:defRPr>
            </a:lvl4pPr>
            <a:lvl5pPr lvl="4" rtl="0" algn="l">
              <a:lnSpc>
                <a:spcPct val="100000"/>
              </a:lnSpc>
              <a:spcBef>
                <a:spcPts val="0"/>
              </a:spcBef>
              <a:spcAft>
                <a:spcPts val="0"/>
              </a:spcAft>
              <a:buClr>
                <a:srgbClr val="000000"/>
              </a:buClr>
              <a:buSzPts val="1100"/>
              <a:buNone/>
              <a:defRPr sz="1100">
                <a:solidFill>
                  <a:srgbClr val="000000"/>
                </a:solidFill>
              </a:defRPr>
            </a:lvl5pPr>
            <a:lvl6pPr lvl="5" rtl="0" algn="l">
              <a:lnSpc>
                <a:spcPct val="100000"/>
              </a:lnSpc>
              <a:spcBef>
                <a:spcPts val="0"/>
              </a:spcBef>
              <a:spcAft>
                <a:spcPts val="0"/>
              </a:spcAft>
              <a:buClr>
                <a:srgbClr val="000000"/>
              </a:buClr>
              <a:buSzPts val="1100"/>
              <a:buNone/>
              <a:defRPr sz="1100">
                <a:solidFill>
                  <a:srgbClr val="000000"/>
                </a:solidFill>
              </a:defRPr>
            </a:lvl6pPr>
            <a:lvl7pPr lvl="6" rtl="0" algn="l">
              <a:lnSpc>
                <a:spcPct val="100000"/>
              </a:lnSpc>
              <a:spcBef>
                <a:spcPts val="0"/>
              </a:spcBef>
              <a:spcAft>
                <a:spcPts val="0"/>
              </a:spcAft>
              <a:buClr>
                <a:srgbClr val="000000"/>
              </a:buClr>
              <a:buSzPts val="1100"/>
              <a:buNone/>
              <a:defRPr sz="1100">
                <a:solidFill>
                  <a:srgbClr val="000000"/>
                </a:solidFill>
              </a:defRPr>
            </a:lvl7pPr>
            <a:lvl8pPr lvl="7" rtl="0" algn="l">
              <a:lnSpc>
                <a:spcPct val="100000"/>
              </a:lnSpc>
              <a:spcBef>
                <a:spcPts val="0"/>
              </a:spcBef>
              <a:spcAft>
                <a:spcPts val="0"/>
              </a:spcAft>
              <a:buClr>
                <a:srgbClr val="000000"/>
              </a:buClr>
              <a:buSzPts val="1100"/>
              <a:buNone/>
              <a:defRPr sz="1100">
                <a:solidFill>
                  <a:srgbClr val="000000"/>
                </a:solidFill>
              </a:defRPr>
            </a:lvl8pPr>
            <a:lvl9pPr lvl="8" rtl="0" algn="l">
              <a:lnSpc>
                <a:spcPct val="100000"/>
              </a:lnSpc>
              <a:spcBef>
                <a:spcPts val="0"/>
              </a:spcBef>
              <a:spcAft>
                <a:spcPts val="0"/>
              </a:spcAft>
              <a:buClr>
                <a:srgbClr val="000000"/>
              </a:buClr>
              <a:buSzPts val="1100"/>
              <a:buNone/>
              <a:defRPr sz="1100">
                <a:solidFill>
                  <a:srgbClr val="000000"/>
                </a:solidFill>
              </a:defRPr>
            </a:lvl9pPr>
          </a:lstStyle>
          <a:p/>
        </p:txBody>
      </p:sp>
      <p:pic>
        <p:nvPicPr>
          <p:cNvPr id="401" name="Google Shape;401;p83"/>
          <p:cNvPicPr preferRelativeResize="0"/>
          <p:nvPr/>
        </p:nvPicPr>
        <p:blipFill rotWithShape="1">
          <a:blip r:embed="rId2">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type="secHead">
  <p:cSld name="SECTION_HEADER">
    <p:spTree>
      <p:nvGrpSpPr>
        <p:cNvPr id="402" name="Shape 402"/>
        <p:cNvGrpSpPr/>
        <p:nvPr/>
      </p:nvGrpSpPr>
      <p:grpSpPr>
        <a:xfrm>
          <a:off x="0" y="0"/>
          <a:ext cx="0" cy="0"/>
          <a:chOff x="0" y="0"/>
          <a:chExt cx="0" cy="0"/>
        </a:xfrm>
      </p:grpSpPr>
      <p:sp>
        <p:nvSpPr>
          <p:cNvPr id="403" name="Google Shape;403;p84"/>
          <p:cNvSpPr txBox="1"/>
          <p:nvPr>
            <p:ph idx="1" type="subTitle"/>
          </p:nvPr>
        </p:nvSpPr>
        <p:spPr>
          <a:xfrm>
            <a:off x="600250" y="2401575"/>
            <a:ext cx="3900000" cy="226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404" name="Google Shape;404;p84"/>
          <p:cNvSpPr txBox="1"/>
          <p:nvPr>
            <p:ph idx="2" type="body"/>
          </p:nvPr>
        </p:nvSpPr>
        <p:spPr>
          <a:xfrm>
            <a:off x="4675150" y="1020275"/>
            <a:ext cx="3843900" cy="3642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405" name="Google Shape;405;p8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cSld name="SECTION_HEADER_1">
    <p:spTree>
      <p:nvGrpSpPr>
        <p:cNvPr id="406" name="Shape 406"/>
        <p:cNvGrpSpPr/>
        <p:nvPr/>
      </p:nvGrpSpPr>
      <p:grpSpPr>
        <a:xfrm>
          <a:off x="0" y="0"/>
          <a:ext cx="0" cy="0"/>
          <a:chOff x="0" y="0"/>
          <a:chExt cx="0" cy="0"/>
        </a:xfrm>
      </p:grpSpPr>
      <p:sp>
        <p:nvSpPr>
          <p:cNvPr id="407" name="Google Shape;407;p85"/>
          <p:cNvSpPr txBox="1"/>
          <p:nvPr>
            <p:ph idx="1" type="body"/>
          </p:nvPr>
        </p:nvSpPr>
        <p:spPr>
          <a:xfrm>
            <a:off x="46751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408" name="Google Shape;408;p85"/>
          <p:cNvSpPr txBox="1"/>
          <p:nvPr>
            <p:ph idx="2" type="body"/>
          </p:nvPr>
        </p:nvSpPr>
        <p:spPr>
          <a:xfrm>
            <a:off x="7127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409" name="Google Shape;409;p85"/>
          <p:cNvSpPr txBox="1"/>
          <p:nvPr>
            <p:ph idx="3" type="body"/>
          </p:nvPr>
        </p:nvSpPr>
        <p:spPr>
          <a:xfrm>
            <a:off x="46751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0" name="Google Shape;410;p85"/>
          <p:cNvSpPr txBox="1"/>
          <p:nvPr>
            <p:ph idx="4" type="body"/>
          </p:nvPr>
        </p:nvSpPr>
        <p:spPr>
          <a:xfrm>
            <a:off x="7127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1" name="Google Shape;411;p8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lus Center Headline">
  <p:cSld name="SECTION_HEADER_1_1">
    <p:spTree>
      <p:nvGrpSpPr>
        <p:cNvPr id="412" name="Shape 412"/>
        <p:cNvGrpSpPr/>
        <p:nvPr/>
      </p:nvGrpSpPr>
      <p:grpSpPr>
        <a:xfrm>
          <a:off x="0" y="0"/>
          <a:ext cx="0" cy="0"/>
          <a:chOff x="0" y="0"/>
          <a:chExt cx="0" cy="0"/>
        </a:xfrm>
      </p:grpSpPr>
      <p:sp>
        <p:nvSpPr>
          <p:cNvPr id="413" name="Google Shape;413;p86"/>
          <p:cNvSpPr txBox="1"/>
          <p:nvPr>
            <p:ph idx="1" type="body"/>
          </p:nvPr>
        </p:nvSpPr>
        <p:spPr>
          <a:xfrm>
            <a:off x="46751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4" name="Google Shape;414;p86"/>
          <p:cNvSpPr txBox="1"/>
          <p:nvPr>
            <p:ph idx="2" type="body"/>
          </p:nvPr>
        </p:nvSpPr>
        <p:spPr>
          <a:xfrm>
            <a:off x="7127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5" name="Google Shape;415;p86"/>
          <p:cNvSpPr txBox="1"/>
          <p:nvPr>
            <p:ph idx="3" type="body"/>
          </p:nvPr>
        </p:nvSpPr>
        <p:spPr>
          <a:xfrm>
            <a:off x="46751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6" name="Google Shape;416;p86"/>
          <p:cNvSpPr txBox="1"/>
          <p:nvPr>
            <p:ph idx="4" type="body"/>
          </p:nvPr>
        </p:nvSpPr>
        <p:spPr>
          <a:xfrm>
            <a:off x="7127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Clr>
                <a:srgbClr val="000000"/>
              </a:buClr>
              <a:buSzPts val="1100"/>
              <a:buChar char="○"/>
              <a:defRPr sz="1100">
                <a:solidFill>
                  <a:srgbClr val="000000"/>
                </a:solidFill>
              </a:defRPr>
            </a:lvl2pPr>
            <a:lvl3pPr indent="-298450" lvl="2" marL="1371600" rtl="0" algn="l">
              <a:lnSpc>
                <a:spcPct val="100000"/>
              </a:lnSpc>
              <a:spcBef>
                <a:spcPts val="0"/>
              </a:spcBef>
              <a:spcAft>
                <a:spcPts val="0"/>
              </a:spcAft>
              <a:buClr>
                <a:srgbClr val="000000"/>
              </a:buClr>
              <a:buSzPts val="1100"/>
              <a:buChar char="■"/>
              <a:defRPr sz="1100">
                <a:solidFill>
                  <a:srgbClr val="000000"/>
                </a:solidFill>
              </a:defRPr>
            </a:lvl3pPr>
            <a:lvl4pPr indent="-298450" lvl="3" marL="1828800" rtl="0" algn="l">
              <a:lnSpc>
                <a:spcPct val="100000"/>
              </a:lnSpc>
              <a:spcBef>
                <a:spcPts val="0"/>
              </a:spcBef>
              <a:spcAft>
                <a:spcPts val="0"/>
              </a:spcAft>
              <a:buClr>
                <a:srgbClr val="000000"/>
              </a:buClr>
              <a:buSzPts val="1100"/>
              <a:buChar char="●"/>
              <a:defRPr sz="1100">
                <a:solidFill>
                  <a:srgbClr val="000000"/>
                </a:solidFill>
              </a:defRPr>
            </a:lvl4pPr>
            <a:lvl5pPr indent="-298450" lvl="4" marL="2286000" rtl="0" algn="l">
              <a:lnSpc>
                <a:spcPct val="100000"/>
              </a:lnSpc>
              <a:spcBef>
                <a:spcPts val="0"/>
              </a:spcBef>
              <a:spcAft>
                <a:spcPts val="0"/>
              </a:spcAft>
              <a:buClr>
                <a:srgbClr val="000000"/>
              </a:buClr>
              <a:buSzPts val="1100"/>
              <a:buChar char="○"/>
              <a:defRPr sz="1100">
                <a:solidFill>
                  <a:srgbClr val="000000"/>
                </a:solidFill>
              </a:defRPr>
            </a:lvl5pPr>
            <a:lvl6pPr indent="-298450" lvl="5" marL="2743200" rtl="0" algn="l">
              <a:lnSpc>
                <a:spcPct val="100000"/>
              </a:lnSpc>
              <a:spcBef>
                <a:spcPts val="0"/>
              </a:spcBef>
              <a:spcAft>
                <a:spcPts val="0"/>
              </a:spcAft>
              <a:buClr>
                <a:srgbClr val="000000"/>
              </a:buClr>
              <a:buSzPts val="1100"/>
              <a:buChar char="■"/>
              <a:defRPr sz="1100">
                <a:solidFill>
                  <a:srgbClr val="000000"/>
                </a:solidFill>
              </a:defRPr>
            </a:lvl6pPr>
            <a:lvl7pPr indent="-298450" lvl="6" marL="3200400" rtl="0" algn="l">
              <a:lnSpc>
                <a:spcPct val="100000"/>
              </a:lnSpc>
              <a:spcBef>
                <a:spcPts val="0"/>
              </a:spcBef>
              <a:spcAft>
                <a:spcPts val="0"/>
              </a:spcAft>
              <a:buClr>
                <a:srgbClr val="000000"/>
              </a:buClr>
              <a:buSzPts val="1100"/>
              <a:buChar char="●"/>
              <a:defRPr sz="1100">
                <a:solidFill>
                  <a:srgbClr val="000000"/>
                </a:solidFill>
              </a:defRPr>
            </a:lvl7pPr>
            <a:lvl8pPr indent="-298450" lvl="7" marL="3657600" rtl="0" algn="l">
              <a:lnSpc>
                <a:spcPct val="100000"/>
              </a:lnSpc>
              <a:spcBef>
                <a:spcPts val="0"/>
              </a:spcBef>
              <a:spcAft>
                <a:spcPts val="0"/>
              </a:spcAft>
              <a:buClr>
                <a:srgbClr val="000000"/>
              </a:buClr>
              <a:buSzPts val="1100"/>
              <a:buChar char="○"/>
              <a:defRPr sz="1100">
                <a:solidFill>
                  <a:srgbClr val="000000"/>
                </a:solidFill>
              </a:defRPr>
            </a:lvl8pPr>
            <a:lvl9pPr indent="-298450" lvl="8" marL="4114800" rtl="0" algn="l">
              <a:lnSpc>
                <a:spcPct val="100000"/>
              </a:lnSpc>
              <a:spcBef>
                <a:spcPts val="0"/>
              </a:spcBef>
              <a:spcAft>
                <a:spcPts val="0"/>
              </a:spcAft>
              <a:buClr>
                <a:srgbClr val="000000"/>
              </a:buClr>
              <a:buSzPts val="1100"/>
              <a:buChar char="■"/>
              <a:defRPr sz="1100">
                <a:solidFill>
                  <a:srgbClr val="000000"/>
                </a:solidFill>
              </a:defRPr>
            </a:lvl9pPr>
          </a:lstStyle>
          <a:p/>
        </p:txBody>
      </p:sp>
      <p:cxnSp>
        <p:nvCxnSpPr>
          <p:cNvPr id="417" name="Google Shape;417;p86"/>
          <p:cNvCxnSpPr/>
          <p:nvPr/>
        </p:nvCxnSpPr>
        <p:spPr>
          <a:xfrm>
            <a:off x="4616825" y="1020275"/>
            <a:ext cx="6300" cy="3712500"/>
          </a:xfrm>
          <a:prstGeom prst="straightConnector1">
            <a:avLst/>
          </a:prstGeom>
          <a:noFill/>
          <a:ln cap="flat" cmpd="sng" w="9525">
            <a:solidFill>
              <a:schemeClr val="dk2"/>
            </a:solidFill>
            <a:prstDash val="dash"/>
            <a:round/>
            <a:headEnd len="sm" w="sm" type="none"/>
            <a:tailEnd len="sm" w="sm" type="none"/>
          </a:ln>
        </p:spPr>
      </p:cxnSp>
      <p:cxnSp>
        <p:nvCxnSpPr>
          <p:cNvPr id="418" name="Google Shape;418;p86"/>
          <p:cNvCxnSpPr/>
          <p:nvPr/>
        </p:nvCxnSpPr>
        <p:spPr>
          <a:xfrm>
            <a:off x="710475" y="2864074"/>
            <a:ext cx="7825200" cy="0"/>
          </a:xfrm>
          <a:prstGeom prst="straightConnector1">
            <a:avLst/>
          </a:prstGeom>
          <a:noFill/>
          <a:ln cap="flat" cmpd="sng" w="9525">
            <a:solidFill>
              <a:schemeClr val="dk2"/>
            </a:solidFill>
            <a:prstDash val="dash"/>
            <a:round/>
            <a:headEnd len="sm" w="sm" type="none"/>
            <a:tailEnd len="sm" w="sm" type="none"/>
          </a:ln>
        </p:spPr>
      </p:cxnSp>
      <p:sp>
        <p:nvSpPr>
          <p:cNvPr id="419" name="Google Shape;419;p86"/>
          <p:cNvSpPr txBox="1"/>
          <p:nvPr>
            <p:ph idx="5" type="body"/>
          </p:nvPr>
        </p:nvSpPr>
        <p:spPr>
          <a:xfrm>
            <a:off x="3365000" y="2351550"/>
            <a:ext cx="2495700" cy="924900"/>
          </a:xfrm>
          <a:prstGeom prst="rect">
            <a:avLst/>
          </a:prstGeom>
          <a:solidFill>
            <a:srgbClr val="CC0000"/>
          </a:solidFill>
          <a:ln>
            <a:noFill/>
          </a:ln>
        </p:spPr>
        <p:txBody>
          <a:bodyPr anchorCtr="0" anchor="ctr"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20" name="Google Shape;420;p86"/>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
  <p:cSld name="SECTION_HEADER_1_1_1">
    <p:spTree>
      <p:nvGrpSpPr>
        <p:cNvPr id="421" name="Shape 421"/>
        <p:cNvGrpSpPr/>
        <p:nvPr/>
      </p:nvGrpSpPr>
      <p:grpSpPr>
        <a:xfrm>
          <a:off x="0" y="0"/>
          <a:ext cx="0" cy="0"/>
          <a:chOff x="0" y="0"/>
          <a:chExt cx="0" cy="0"/>
        </a:xfrm>
      </p:grpSpPr>
      <p:sp>
        <p:nvSpPr>
          <p:cNvPr id="422" name="Google Shape;422;p87"/>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01.</a:t>
            </a:r>
            <a:endParaRPr b="0" i="0" sz="2400" u="none" cap="none" strike="noStrike">
              <a:solidFill>
                <a:srgbClr val="000000"/>
              </a:solidFill>
              <a:latin typeface="Arial"/>
              <a:ea typeface="Arial"/>
              <a:cs typeface="Arial"/>
              <a:sym typeface="Arial"/>
            </a:endParaRPr>
          </a:p>
        </p:txBody>
      </p:sp>
      <p:sp>
        <p:nvSpPr>
          <p:cNvPr id="423" name="Google Shape;423;p87"/>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02.</a:t>
            </a:r>
            <a:endParaRPr b="0" i="0" sz="2400" u="none" cap="none" strike="noStrike">
              <a:solidFill>
                <a:srgbClr val="000000"/>
              </a:solidFill>
              <a:latin typeface="Arial"/>
              <a:ea typeface="Arial"/>
              <a:cs typeface="Arial"/>
              <a:sym typeface="Arial"/>
            </a:endParaRPr>
          </a:p>
        </p:txBody>
      </p:sp>
      <p:sp>
        <p:nvSpPr>
          <p:cNvPr id="424" name="Google Shape;424;p87"/>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03.</a:t>
            </a:r>
            <a:endParaRPr b="0" i="0" sz="2400" u="none" cap="none" strike="noStrike">
              <a:solidFill>
                <a:srgbClr val="000000"/>
              </a:solidFill>
              <a:latin typeface="Arial"/>
              <a:ea typeface="Arial"/>
              <a:cs typeface="Arial"/>
              <a:sym typeface="Arial"/>
            </a:endParaRPr>
          </a:p>
        </p:txBody>
      </p:sp>
      <p:sp>
        <p:nvSpPr>
          <p:cNvPr id="425" name="Google Shape;425;p87"/>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04.</a:t>
            </a:r>
            <a:endParaRPr b="0" i="0" sz="2400" u="none" cap="none" strike="noStrike">
              <a:solidFill>
                <a:srgbClr val="000000"/>
              </a:solidFill>
              <a:latin typeface="Arial"/>
              <a:ea typeface="Arial"/>
              <a:cs typeface="Arial"/>
              <a:sym typeface="Arial"/>
            </a:endParaRPr>
          </a:p>
        </p:txBody>
      </p:sp>
      <p:sp>
        <p:nvSpPr>
          <p:cNvPr id="426" name="Google Shape;426;p87"/>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87"/>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87"/>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87"/>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87"/>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31" name="Google Shape;431;p87"/>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32" name="Google Shape;432;p87"/>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33" name="Google Shape;433;p8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a:solidFill>
                  <a:schemeClr val="dk1"/>
                </a:solidFill>
              </a:defRPr>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
        <p:nvSpPr>
          <p:cNvPr id="434" name="Google Shape;434;p87"/>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SzPts val="1100"/>
              <a:buChar char="●"/>
              <a:defRPr sz="1100"/>
            </a:lvl1pPr>
            <a:lvl2pPr indent="-298450" lvl="1" marL="914400" rtl="0" algn="ctr">
              <a:lnSpc>
                <a:spcPct val="100000"/>
              </a:lnSpc>
              <a:spcBef>
                <a:spcPts val="0"/>
              </a:spcBef>
              <a:spcAft>
                <a:spcPts val="0"/>
              </a:spcAft>
              <a:buClr>
                <a:srgbClr val="000000"/>
              </a:buClr>
              <a:buSzPts val="1100"/>
              <a:buChar char="○"/>
              <a:defRPr sz="1100">
                <a:solidFill>
                  <a:srgbClr val="000000"/>
                </a:solidFill>
              </a:defRPr>
            </a:lvl2pPr>
            <a:lvl3pPr indent="-298450" lvl="2" marL="1371600" rtl="0" algn="ctr">
              <a:lnSpc>
                <a:spcPct val="100000"/>
              </a:lnSpc>
              <a:spcBef>
                <a:spcPts val="0"/>
              </a:spcBef>
              <a:spcAft>
                <a:spcPts val="0"/>
              </a:spcAft>
              <a:buClr>
                <a:srgbClr val="000000"/>
              </a:buClr>
              <a:buSzPts val="1100"/>
              <a:buChar char="■"/>
              <a:defRPr sz="1100">
                <a:solidFill>
                  <a:srgbClr val="000000"/>
                </a:solidFill>
              </a:defRPr>
            </a:lvl3pPr>
            <a:lvl4pPr indent="-298450" lvl="3" marL="1828800" rtl="0" algn="ctr">
              <a:lnSpc>
                <a:spcPct val="100000"/>
              </a:lnSpc>
              <a:spcBef>
                <a:spcPts val="0"/>
              </a:spcBef>
              <a:spcAft>
                <a:spcPts val="0"/>
              </a:spcAft>
              <a:buClr>
                <a:srgbClr val="000000"/>
              </a:buClr>
              <a:buSzPts val="1100"/>
              <a:buChar char="●"/>
              <a:defRPr sz="1100">
                <a:solidFill>
                  <a:srgbClr val="000000"/>
                </a:solidFill>
              </a:defRPr>
            </a:lvl4pPr>
            <a:lvl5pPr indent="-298450" lvl="4" marL="2286000" rtl="0" algn="ctr">
              <a:lnSpc>
                <a:spcPct val="100000"/>
              </a:lnSpc>
              <a:spcBef>
                <a:spcPts val="0"/>
              </a:spcBef>
              <a:spcAft>
                <a:spcPts val="0"/>
              </a:spcAft>
              <a:buClr>
                <a:srgbClr val="000000"/>
              </a:buClr>
              <a:buSzPts val="1100"/>
              <a:buChar char="○"/>
              <a:defRPr sz="1100">
                <a:solidFill>
                  <a:srgbClr val="000000"/>
                </a:solidFill>
              </a:defRPr>
            </a:lvl5pPr>
            <a:lvl6pPr indent="-298450" lvl="5" marL="2743200" rtl="0" algn="ctr">
              <a:lnSpc>
                <a:spcPct val="100000"/>
              </a:lnSpc>
              <a:spcBef>
                <a:spcPts val="0"/>
              </a:spcBef>
              <a:spcAft>
                <a:spcPts val="0"/>
              </a:spcAft>
              <a:buClr>
                <a:srgbClr val="000000"/>
              </a:buClr>
              <a:buSzPts val="1100"/>
              <a:buChar char="■"/>
              <a:defRPr sz="1100">
                <a:solidFill>
                  <a:srgbClr val="000000"/>
                </a:solidFill>
              </a:defRPr>
            </a:lvl6pPr>
            <a:lvl7pPr indent="-298450" lvl="6" marL="3200400" rtl="0" algn="ctr">
              <a:lnSpc>
                <a:spcPct val="100000"/>
              </a:lnSpc>
              <a:spcBef>
                <a:spcPts val="0"/>
              </a:spcBef>
              <a:spcAft>
                <a:spcPts val="0"/>
              </a:spcAft>
              <a:buClr>
                <a:srgbClr val="000000"/>
              </a:buClr>
              <a:buSzPts val="1100"/>
              <a:buChar char="●"/>
              <a:defRPr sz="1100">
                <a:solidFill>
                  <a:srgbClr val="000000"/>
                </a:solidFill>
              </a:defRPr>
            </a:lvl7pPr>
            <a:lvl8pPr indent="-298450" lvl="7" marL="3657600" rtl="0" algn="ctr">
              <a:lnSpc>
                <a:spcPct val="100000"/>
              </a:lnSpc>
              <a:spcBef>
                <a:spcPts val="0"/>
              </a:spcBef>
              <a:spcAft>
                <a:spcPts val="0"/>
              </a:spcAft>
              <a:buClr>
                <a:srgbClr val="000000"/>
              </a:buClr>
              <a:buSzPts val="1100"/>
              <a:buChar char="○"/>
              <a:defRPr sz="1100">
                <a:solidFill>
                  <a:srgbClr val="000000"/>
                </a:solidFill>
              </a:defRPr>
            </a:lvl8pPr>
            <a:lvl9pPr indent="-298450" lvl="8" marL="4114800" rtl="0" algn="ctr">
              <a:lnSpc>
                <a:spcPct val="100000"/>
              </a:lnSpc>
              <a:spcBef>
                <a:spcPts val="0"/>
              </a:spcBef>
              <a:spcAft>
                <a:spcPts val="0"/>
              </a:spcAft>
              <a:buClr>
                <a:srgbClr val="000000"/>
              </a:buClr>
              <a:buSzPts val="1100"/>
              <a:buChar char="■"/>
              <a:defRPr sz="1100">
                <a:solidFill>
                  <a:srgbClr val="000000"/>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1">
  <p:cSld name="SECTION_HEADER_1_1_1_1">
    <p:spTree>
      <p:nvGrpSpPr>
        <p:cNvPr id="435" name="Shape 435"/>
        <p:cNvGrpSpPr/>
        <p:nvPr/>
      </p:nvGrpSpPr>
      <p:grpSpPr>
        <a:xfrm>
          <a:off x="0" y="0"/>
          <a:ext cx="0" cy="0"/>
          <a:chOff x="0" y="0"/>
          <a:chExt cx="0" cy="0"/>
        </a:xfrm>
      </p:grpSpPr>
      <p:pic>
        <p:nvPicPr>
          <p:cNvPr id="436" name="Google Shape;436;p88"/>
          <p:cNvPicPr preferRelativeResize="0"/>
          <p:nvPr/>
        </p:nvPicPr>
        <p:blipFill rotWithShape="1">
          <a:blip r:embed="rId2">
            <a:alphaModFix/>
          </a:blip>
          <a:srcRect b="5327" l="0" r="0" t="13589"/>
          <a:stretch/>
        </p:blipFill>
        <p:spPr>
          <a:xfrm flipH="1">
            <a:off x="-4050" y="0"/>
            <a:ext cx="9144000" cy="5063100"/>
          </a:xfrm>
          <a:prstGeom prst="rect">
            <a:avLst/>
          </a:prstGeom>
          <a:noFill/>
          <a:ln>
            <a:noFill/>
          </a:ln>
        </p:spPr>
      </p:pic>
      <p:sp>
        <p:nvSpPr>
          <p:cNvPr id="437" name="Google Shape;437;p88"/>
          <p:cNvSpPr/>
          <p:nvPr/>
        </p:nvSpPr>
        <p:spPr>
          <a:xfrm>
            <a:off x="-13225" y="-60775"/>
            <a:ext cx="9224400" cy="5124000"/>
          </a:xfrm>
          <a:prstGeom prst="rect">
            <a:avLst/>
          </a:prstGeom>
          <a:solidFill>
            <a:srgbClr val="1D1D1D">
              <a:alpha val="34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88"/>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1400"/>
              <a:buNone/>
              <a:defRPr>
                <a:solidFill>
                  <a:srgbClr val="FFFFFF"/>
                </a:solidFill>
              </a:defRPr>
            </a:lvl1pPr>
            <a:lvl2pPr lvl="1" rtl="0" algn="l">
              <a:lnSpc>
                <a:spcPct val="100000"/>
              </a:lnSpc>
              <a:spcBef>
                <a:spcPts val="0"/>
              </a:spcBef>
              <a:spcAft>
                <a:spcPts val="0"/>
              </a:spcAft>
              <a:buClr>
                <a:srgbClr val="FFFFFF"/>
              </a:buClr>
              <a:buSzPts val="1400"/>
              <a:buNone/>
              <a:defRPr>
                <a:solidFill>
                  <a:srgbClr val="FFFFFF"/>
                </a:solidFill>
              </a:defRPr>
            </a:lvl2pPr>
            <a:lvl3pPr lvl="2" rtl="0" algn="l">
              <a:lnSpc>
                <a:spcPct val="100000"/>
              </a:lnSpc>
              <a:spcBef>
                <a:spcPts val="0"/>
              </a:spcBef>
              <a:spcAft>
                <a:spcPts val="0"/>
              </a:spcAft>
              <a:buClr>
                <a:srgbClr val="FFFFFF"/>
              </a:buClr>
              <a:buSzPts val="1400"/>
              <a:buNone/>
              <a:defRPr>
                <a:solidFill>
                  <a:srgbClr val="FFFFFF"/>
                </a:solidFill>
              </a:defRPr>
            </a:lvl3pPr>
            <a:lvl4pPr lvl="3" rtl="0" algn="l">
              <a:lnSpc>
                <a:spcPct val="100000"/>
              </a:lnSpc>
              <a:spcBef>
                <a:spcPts val="0"/>
              </a:spcBef>
              <a:spcAft>
                <a:spcPts val="0"/>
              </a:spcAft>
              <a:buClr>
                <a:srgbClr val="FFFFFF"/>
              </a:buClr>
              <a:buSzPts val="1400"/>
              <a:buNone/>
              <a:defRPr>
                <a:solidFill>
                  <a:srgbClr val="FFFFFF"/>
                </a:solidFill>
              </a:defRPr>
            </a:lvl4pPr>
            <a:lvl5pPr lvl="4" rtl="0" algn="l">
              <a:lnSpc>
                <a:spcPct val="100000"/>
              </a:lnSpc>
              <a:spcBef>
                <a:spcPts val="0"/>
              </a:spcBef>
              <a:spcAft>
                <a:spcPts val="0"/>
              </a:spcAft>
              <a:buClr>
                <a:srgbClr val="FFFFFF"/>
              </a:buClr>
              <a:buSzPts val="1400"/>
              <a:buNone/>
              <a:defRPr>
                <a:solidFill>
                  <a:srgbClr val="FFFFFF"/>
                </a:solidFill>
              </a:defRPr>
            </a:lvl5pPr>
            <a:lvl6pPr lvl="5" rtl="0" algn="l">
              <a:lnSpc>
                <a:spcPct val="100000"/>
              </a:lnSpc>
              <a:spcBef>
                <a:spcPts val="0"/>
              </a:spcBef>
              <a:spcAft>
                <a:spcPts val="0"/>
              </a:spcAft>
              <a:buClr>
                <a:srgbClr val="FFFFFF"/>
              </a:buClr>
              <a:buSzPts val="1400"/>
              <a:buNone/>
              <a:defRPr>
                <a:solidFill>
                  <a:srgbClr val="FFFFFF"/>
                </a:solidFill>
              </a:defRPr>
            </a:lvl6pPr>
            <a:lvl7pPr lvl="6" rtl="0" algn="l">
              <a:lnSpc>
                <a:spcPct val="100000"/>
              </a:lnSpc>
              <a:spcBef>
                <a:spcPts val="0"/>
              </a:spcBef>
              <a:spcAft>
                <a:spcPts val="0"/>
              </a:spcAft>
              <a:buClr>
                <a:srgbClr val="FFFFFF"/>
              </a:buClr>
              <a:buSzPts val="1400"/>
              <a:buNone/>
              <a:defRPr>
                <a:solidFill>
                  <a:srgbClr val="FFFFFF"/>
                </a:solidFill>
              </a:defRPr>
            </a:lvl7pPr>
            <a:lvl8pPr lvl="7" rtl="0" algn="l">
              <a:lnSpc>
                <a:spcPct val="100000"/>
              </a:lnSpc>
              <a:spcBef>
                <a:spcPts val="0"/>
              </a:spcBef>
              <a:spcAft>
                <a:spcPts val="0"/>
              </a:spcAft>
              <a:buClr>
                <a:srgbClr val="FFFFFF"/>
              </a:buClr>
              <a:buSzPts val="1400"/>
              <a:buNone/>
              <a:defRPr>
                <a:solidFill>
                  <a:srgbClr val="FFFFFF"/>
                </a:solidFill>
              </a:defRPr>
            </a:lvl8pPr>
            <a:lvl9pPr lvl="8" rtl="0" algn="l">
              <a:lnSpc>
                <a:spcPct val="100000"/>
              </a:lnSpc>
              <a:spcBef>
                <a:spcPts val="0"/>
              </a:spcBef>
              <a:spcAft>
                <a:spcPts val="0"/>
              </a:spcAft>
              <a:buClr>
                <a:srgbClr val="FFFFFF"/>
              </a:buClr>
              <a:buSzPts val="1400"/>
              <a:buNone/>
              <a:defRPr>
                <a:solidFill>
                  <a:srgbClr val="FFFFFF"/>
                </a:solidFill>
              </a:defRPr>
            </a:lvl9pPr>
          </a:lstStyle>
          <a:p/>
        </p:txBody>
      </p:sp>
      <p:sp>
        <p:nvSpPr>
          <p:cNvPr id="439" name="Google Shape;439;p88"/>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01.</a:t>
            </a:r>
            <a:endParaRPr b="0" i="0" sz="2400" u="none" cap="none" strike="noStrike">
              <a:solidFill>
                <a:srgbClr val="FFFFFF"/>
              </a:solidFill>
              <a:latin typeface="Arial"/>
              <a:ea typeface="Arial"/>
              <a:cs typeface="Arial"/>
              <a:sym typeface="Arial"/>
            </a:endParaRPr>
          </a:p>
        </p:txBody>
      </p:sp>
      <p:sp>
        <p:nvSpPr>
          <p:cNvPr id="440" name="Google Shape;440;p88"/>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02.</a:t>
            </a:r>
            <a:endParaRPr b="0" i="0" sz="2400" u="none" cap="none" strike="noStrike">
              <a:solidFill>
                <a:srgbClr val="FFFFFF"/>
              </a:solidFill>
              <a:latin typeface="Arial"/>
              <a:ea typeface="Arial"/>
              <a:cs typeface="Arial"/>
              <a:sym typeface="Arial"/>
            </a:endParaRPr>
          </a:p>
        </p:txBody>
      </p:sp>
      <p:sp>
        <p:nvSpPr>
          <p:cNvPr id="441" name="Google Shape;441;p88"/>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03.</a:t>
            </a:r>
            <a:endParaRPr b="0" i="0" sz="2400" u="none" cap="none" strike="noStrike">
              <a:solidFill>
                <a:srgbClr val="FFFFFF"/>
              </a:solidFill>
              <a:latin typeface="Arial"/>
              <a:ea typeface="Arial"/>
              <a:cs typeface="Arial"/>
              <a:sym typeface="Arial"/>
            </a:endParaRPr>
          </a:p>
        </p:txBody>
      </p:sp>
      <p:sp>
        <p:nvSpPr>
          <p:cNvPr id="442" name="Google Shape;442;p88"/>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04.</a:t>
            </a:r>
            <a:endParaRPr b="0" i="0" sz="2400" u="none" cap="none" strike="noStrike">
              <a:solidFill>
                <a:srgbClr val="FFFFFF"/>
              </a:solidFill>
              <a:latin typeface="Arial"/>
              <a:ea typeface="Arial"/>
              <a:cs typeface="Arial"/>
              <a:sym typeface="Arial"/>
            </a:endParaRPr>
          </a:p>
        </p:txBody>
      </p:sp>
      <p:sp>
        <p:nvSpPr>
          <p:cNvPr id="443" name="Google Shape;443;p88"/>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4" name="Google Shape;444;p88"/>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5" name="Google Shape;445;p88"/>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6" name="Google Shape;446;p88"/>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7" name="Google Shape;447;p88"/>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48" name="Google Shape;448;p88"/>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49" name="Google Shape;449;p88"/>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50" name="Google Shape;450;p88"/>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FFFFFF"/>
              </a:buClr>
              <a:buSzPts val="1100"/>
              <a:buChar char="●"/>
              <a:defRPr sz="1100">
                <a:solidFill>
                  <a:srgbClr val="FFFFFF"/>
                </a:solidFill>
              </a:defRPr>
            </a:lvl1pPr>
            <a:lvl2pPr indent="-298450" lvl="1" marL="914400" rtl="0" algn="ctr">
              <a:lnSpc>
                <a:spcPct val="100000"/>
              </a:lnSpc>
              <a:spcBef>
                <a:spcPts val="0"/>
              </a:spcBef>
              <a:spcAft>
                <a:spcPts val="0"/>
              </a:spcAft>
              <a:buClr>
                <a:srgbClr val="FFFFFF"/>
              </a:buClr>
              <a:buSzPts val="1100"/>
              <a:buChar char="○"/>
              <a:defRPr sz="1100">
                <a:solidFill>
                  <a:srgbClr val="FFFFFF"/>
                </a:solidFill>
              </a:defRPr>
            </a:lvl2pPr>
            <a:lvl3pPr indent="-298450" lvl="2" marL="1371600" rtl="0" algn="ctr">
              <a:lnSpc>
                <a:spcPct val="100000"/>
              </a:lnSpc>
              <a:spcBef>
                <a:spcPts val="0"/>
              </a:spcBef>
              <a:spcAft>
                <a:spcPts val="0"/>
              </a:spcAft>
              <a:buClr>
                <a:srgbClr val="FFFFFF"/>
              </a:buClr>
              <a:buSzPts val="1100"/>
              <a:buChar char="■"/>
              <a:defRPr sz="1100">
                <a:solidFill>
                  <a:srgbClr val="FFFFFF"/>
                </a:solidFill>
              </a:defRPr>
            </a:lvl3pPr>
            <a:lvl4pPr indent="-298450" lvl="3" marL="1828800" rtl="0" algn="ctr">
              <a:lnSpc>
                <a:spcPct val="100000"/>
              </a:lnSpc>
              <a:spcBef>
                <a:spcPts val="0"/>
              </a:spcBef>
              <a:spcAft>
                <a:spcPts val="0"/>
              </a:spcAft>
              <a:buClr>
                <a:srgbClr val="FFFFFF"/>
              </a:buClr>
              <a:buSzPts val="1100"/>
              <a:buChar char="●"/>
              <a:defRPr sz="1100">
                <a:solidFill>
                  <a:srgbClr val="FFFFFF"/>
                </a:solidFill>
              </a:defRPr>
            </a:lvl4pPr>
            <a:lvl5pPr indent="-298450" lvl="4" marL="2286000" rtl="0" algn="ctr">
              <a:lnSpc>
                <a:spcPct val="100000"/>
              </a:lnSpc>
              <a:spcBef>
                <a:spcPts val="0"/>
              </a:spcBef>
              <a:spcAft>
                <a:spcPts val="0"/>
              </a:spcAft>
              <a:buClr>
                <a:srgbClr val="FFFFFF"/>
              </a:buClr>
              <a:buSzPts val="1100"/>
              <a:buChar char="○"/>
              <a:defRPr sz="1100">
                <a:solidFill>
                  <a:srgbClr val="FFFFFF"/>
                </a:solidFill>
              </a:defRPr>
            </a:lvl5pPr>
            <a:lvl6pPr indent="-298450" lvl="5" marL="2743200" rtl="0" algn="ctr">
              <a:lnSpc>
                <a:spcPct val="100000"/>
              </a:lnSpc>
              <a:spcBef>
                <a:spcPts val="0"/>
              </a:spcBef>
              <a:spcAft>
                <a:spcPts val="0"/>
              </a:spcAft>
              <a:buClr>
                <a:srgbClr val="FFFFFF"/>
              </a:buClr>
              <a:buSzPts val="1100"/>
              <a:buChar char="■"/>
              <a:defRPr sz="1100">
                <a:solidFill>
                  <a:srgbClr val="FFFFFF"/>
                </a:solidFill>
              </a:defRPr>
            </a:lvl6pPr>
            <a:lvl7pPr indent="-298450" lvl="6" marL="3200400" rtl="0" algn="ctr">
              <a:lnSpc>
                <a:spcPct val="100000"/>
              </a:lnSpc>
              <a:spcBef>
                <a:spcPts val="0"/>
              </a:spcBef>
              <a:spcAft>
                <a:spcPts val="0"/>
              </a:spcAft>
              <a:buClr>
                <a:srgbClr val="FFFFFF"/>
              </a:buClr>
              <a:buSzPts val="1100"/>
              <a:buChar char="●"/>
              <a:defRPr sz="1100">
                <a:solidFill>
                  <a:srgbClr val="FFFFFF"/>
                </a:solidFill>
              </a:defRPr>
            </a:lvl7pPr>
            <a:lvl8pPr indent="-298450" lvl="7" marL="3657600" rtl="0" algn="ctr">
              <a:lnSpc>
                <a:spcPct val="100000"/>
              </a:lnSpc>
              <a:spcBef>
                <a:spcPts val="0"/>
              </a:spcBef>
              <a:spcAft>
                <a:spcPts val="0"/>
              </a:spcAft>
              <a:buClr>
                <a:srgbClr val="FFFFFF"/>
              </a:buClr>
              <a:buSzPts val="1100"/>
              <a:buChar char="○"/>
              <a:defRPr sz="1100">
                <a:solidFill>
                  <a:srgbClr val="FFFFFF"/>
                </a:solidFill>
              </a:defRPr>
            </a:lvl8pPr>
            <a:lvl9pPr indent="-298450" lvl="8" marL="4114800" rtl="0" algn="ctr">
              <a:lnSpc>
                <a:spcPct val="100000"/>
              </a:lnSpc>
              <a:spcBef>
                <a:spcPts val="0"/>
              </a:spcBef>
              <a:spcAft>
                <a:spcPts val="0"/>
              </a:spcAft>
              <a:buClr>
                <a:srgbClr val="FFFFFF"/>
              </a:buClr>
              <a:buSzPts val="1100"/>
              <a:buChar char="■"/>
              <a:defRPr sz="1100">
                <a:solidFill>
                  <a:srgbClr val="FFFFFF"/>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 RFID">
  <p:cSld name="CUSTOM">
    <p:spTree>
      <p:nvGrpSpPr>
        <p:cNvPr id="451" name="Shape 451"/>
        <p:cNvGrpSpPr/>
        <p:nvPr/>
      </p:nvGrpSpPr>
      <p:grpSpPr>
        <a:xfrm>
          <a:off x="0" y="0"/>
          <a:ext cx="0" cy="0"/>
          <a:chOff x="0" y="0"/>
          <a:chExt cx="0" cy="0"/>
        </a:xfrm>
      </p:grpSpPr>
      <p:pic>
        <p:nvPicPr>
          <p:cNvPr id="452" name="Google Shape;452;p89"/>
          <p:cNvPicPr preferRelativeResize="0"/>
          <p:nvPr/>
        </p:nvPicPr>
        <p:blipFill rotWithShape="1">
          <a:blip r:embed="rId2">
            <a:alphaModFix/>
          </a:blip>
          <a:srcRect b="5327" l="0" r="0" t="13589"/>
          <a:stretch/>
        </p:blipFill>
        <p:spPr>
          <a:xfrm flipH="1">
            <a:off x="-62275" y="-17975"/>
            <a:ext cx="9257175" cy="5081074"/>
          </a:xfrm>
          <a:prstGeom prst="rect">
            <a:avLst/>
          </a:prstGeom>
          <a:noFill/>
          <a:ln>
            <a:noFill/>
          </a:ln>
        </p:spPr>
      </p:pic>
      <p:sp>
        <p:nvSpPr>
          <p:cNvPr id="453" name="Google Shape;453;p89"/>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4" name="Google Shape;454;p89"/>
          <p:cNvSpPr txBox="1"/>
          <p:nvPr>
            <p:ph idx="1" type="subTitle"/>
          </p:nvPr>
        </p:nvSpPr>
        <p:spPr>
          <a:xfrm>
            <a:off x="311700" y="2620325"/>
            <a:ext cx="4169700" cy="2256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2400">
                <a:solidFill>
                  <a:srgbClr val="000000"/>
                </a:solidFill>
              </a:defRPr>
            </a:lvl2pPr>
            <a:lvl3pPr lvl="2" rtl="0" algn="l">
              <a:lnSpc>
                <a:spcPct val="100000"/>
              </a:lnSpc>
              <a:spcBef>
                <a:spcPts val="0"/>
              </a:spcBef>
              <a:spcAft>
                <a:spcPts val="0"/>
              </a:spcAft>
              <a:buSzPts val="1100"/>
              <a:buNone/>
              <a:defRPr sz="2400">
                <a:solidFill>
                  <a:srgbClr val="000000"/>
                </a:solidFill>
              </a:defRPr>
            </a:lvl3pPr>
            <a:lvl4pPr lvl="3" rtl="0" algn="l">
              <a:lnSpc>
                <a:spcPct val="100000"/>
              </a:lnSpc>
              <a:spcBef>
                <a:spcPts val="0"/>
              </a:spcBef>
              <a:spcAft>
                <a:spcPts val="0"/>
              </a:spcAft>
              <a:buSzPts val="1100"/>
              <a:buNone/>
              <a:defRPr sz="2400">
                <a:solidFill>
                  <a:srgbClr val="000000"/>
                </a:solidFill>
              </a:defRPr>
            </a:lvl4pPr>
            <a:lvl5pPr lvl="4" rtl="0" algn="l">
              <a:lnSpc>
                <a:spcPct val="100000"/>
              </a:lnSpc>
              <a:spcBef>
                <a:spcPts val="0"/>
              </a:spcBef>
              <a:spcAft>
                <a:spcPts val="0"/>
              </a:spcAft>
              <a:buSzPts val="1100"/>
              <a:buNone/>
              <a:defRPr sz="2400">
                <a:solidFill>
                  <a:srgbClr val="000000"/>
                </a:solidFill>
              </a:defRPr>
            </a:lvl5pPr>
            <a:lvl6pPr lvl="5" rtl="0" algn="l">
              <a:lnSpc>
                <a:spcPct val="100000"/>
              </a:lnSpc>
              <a:spcBef>
                <a:spcPts val="0"/>
              </a:spcBef>
              <a:spcAft>
                <a:spcPts val="0"/>
              </a:spcAft>
              <a:buSzPts val="1100"/>
              <a:buNone/>
              <a:defRPr sz="2400">
                <a:solidFill>
                  <a:srgbClr val="000000"/>
                </a:solidFill>
              </a:defRPr>
            </a:lvl6pPr>
            <a:lvl7pPr lvl="6" rtl="0" algn="l">
              <a:lnSpc>
                <a:spcPct val="100000"/>
              </a:lnSpc>
              <a:spcBef>
                <a:spcPts val="0"/>
              </a:spcBef>
              <a:spcAft>
                <a:spcPts val="0"/>
              </a:spcAft>
              <a:buSzPts val="1100"/>
              <a:buNone/>
              <a:defRPr sz="2400">
                <a:solidFill>
                  <a:srgbClr val="000000"/>
                </a:solidFill>
              </a:defRPr>
            </a:lvl7pPr>
            <a:lvl8pPr lvl="7" rtl="0" algn="l">
              <a:lnSpc>
                <a:spcPct val="100000"/>
              </a:lnSpc>
              <a:spcBef>
                <a:spcPts val="0"/>
              </a:spcBef>
              <a:spcAft>
                <a:spcPts val="0"/>
              </a:spcAft>
              <a:buSzPts val="1100"/>
              <a:buNone/>
              <a:defRPr sz="2400">
                <a:solidFill>
                  <a:srgbClr val="000000"/>
                </a:solidFill>
              </a:defRPr>
            </a:lvl8pPr>
            <a:lvl9pPr lvl="8" rtl="0" algn="l">
              <a:lnSpc>
                <a:spcPct val="100000"/>
              </a:lnSpc>
              <a:spcBef>
                <a:spcPts val="0"/>
              </a:spcBef>
              <a:spcAft>
                <a:spcPts val="0"/>
              </a:spcAft>
              <a:buSzPts val="1100"/>
              <a:buNone/>
              <a:defRPr sz="2400">
                <a:solidFill>
                  <a:srgbClr val="000000"/>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p:cSld name="CUSTOM_1">
    <p:spTree>
      <p:nvGrpSpPr>
        <p:cNvPr id="455" name="Shape 455"/>
        <p:cNvGrpSpPr/>
        <p:nvPr/>
      </p:nvGrpSpPr>
      <p:grpSpPr>
        <a:xfrm>
          <a:off x="0" y="0"/>
          <a:ext cx="0" cy="0"/>
          <a:chOff x="0" y="0"/>
          <a:chExt cx="0" cy="0"/>
        </a:xfrm>
      </p:grpSpPr>
      <p:pic>
        <p:nvPicPr>
          <p:cNvPr id="456" name="Google Shape;456;p90"/>
          <p:cNvPicPr preferRelativeResize="0"/>
          <p:nvPr/>
        </p:nvPicPr>
        <p:blipFill rotWithShape="1">
          <a:blip r:embed="rId2">
            <a:alphaModFix/>
          </a:blip>
          <a:srcRect b="5327" l="0" r="0" t="13589"/>
          <a:stretch/>
        </p:blipFill>
        <p:spPr>
          <a:xfrm flipH="1">
            <a:off x="-62275" y="-17975"/>
            <a:ext cx="9257175" cy="5081074"/>
          </a:xfrm>
          <a:prstGeom prst="rect">
            <a:avLst/>
          </a:prstGeom>
          <a:noFill/>
          <a:ln>
            <a:noFill/>
          </a:ln>
        </p:spPr>
      </p:pic>
      <p:sp>
        <p:nvSpPr>
          <p:cNvPr id="457" name="Google Shape;457;p9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8" name="Google Shape;458;p90"/>
          <p:cNvSpPr txBox="1"/>
          <p:nvPr>
            <p:ph idx="1" type="body"/>
          </p:nvPr>
        </p:nvSpPr>
        <p:spPr>
          <a:xfrm>
            <a:off x="311700" y="2551450"/>
            <a:ext cx="3942000" cy="2122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Half">
  <p:cSld name="CUSTOM_1_1">
    <p:spTree>
      <p:nvGrpSpPr>
        <p:cNvPr id="459" name="Shape 459"/>
        <p:cNvGrpSpPr/>
        <p:nvPr/>
      </p:nvGrpSpPr>
      <p:grpSpPr>
        <a:xfrm>
          <a:off x="0" y="0"/>
          <a:ext cx="0" cy="0"/>
          <a:chOff x="0" y="0"/>
          <a:chExt cx="0" cy="0"/>
        </a:xfrm>
      </p:grpSpPr>
      <p:sp>
        <p:nvSpPr>
          <p:cNvPr id="460" name="Google Shape;460;p91"/>
          <p:cNvSpPr txBox="1"/>
          <p:nvPr>
            <p:ph type="title"/>
          </p:nvPr>
        </p:nvSpPr>
        <p:spPr>
          <a:xfrm>
            <a:off x="261700" y="351500"/>
            <a:ext cx="42603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1" name="Google Shape;461;p91"/>
          <p:cNvSpPr txBox="1"/>
          <p:nvPr>
            <p:ph idx="12" type="sldNum"/>
          </p:nvPr>
        </p:nvSpPr>
        <p:spPr>
          <a:xfrm>
            <a:off x="8556784" y="46736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91"/>
          <p:cNvSpPr txBox="1"/>
          <p:nvPr>
            <p:ph idx="1" type="body"/>
          </p:nvPr>
        </p:nvSpPr>
        <p:spPr>
          <a:xfrm>
            <a:off x="311700" y="2551450"/>
            <a:ext cx="3801000" cy="2122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pic>
        <p:nvPicPr>
          <p:cNvPr id="463" name="Google Shape;463;p91"/>
          <p:cNvPicPr preferRelativeResize="0"/>
          <p:nvPr/>
        </p:nvPicPr>
        <p:blipFill rotWithShape="1">
          <a:blip r:embed="rId2">
            <a:alphaModFix/>
          </a:blip>
          <a:srcRect b="0" l="0" r="40740" t="0"/>
          <a:stretch/>
        </p:blipFill>
        <p:spPr>
          <a:xfrm flipH="1">
            <a:off x="4580975" y="-21873"/>
            <a:ext cx="4572000" cy="508522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3 - Uniti">
  <p:cSld name="CUSTOM_2">
    <p:spTree>
      <p:nvGrpSpPr>
        <p:cNvPr id="464" name="Shape 464"/>
        <p:cNvGrpSpPr/>
        <p:nvPr/>
      </p:nvGrpSpPr>
      <p:grpSpPr>
        <a:xfrm>
          <a:off x="0" y="0"/>
          <a:ext cx="0" cy="0"/>
          <a:chOff x="0" y="0"/>
          <a:chExt cx="0" cy="0"/>
        </a:xfrm>
      </p:grpSpPr>
      <p:sp>
        <p:nvSpPr>
          <p:cNvPr id="465" name="Google Shape;465;p92"/>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6" name="Google Shape;466;p92"/>
          <p:cNvSpPr txBox="1"/>
          <p:nvPr>
            <p:ph idx="1" type="body"/>
          </p:nvPr>
        </p:nvSpPr>
        <p:spPr>
          <a:xfrm>
            <a:off x="781300"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
        <p:nvSpPr>
          <p:cNvPr id="467" name="Google Shape;467;p92"/>
          <p:cNvSpPr txBox="1"/>
          <p:nvPr>
            <p:ph idx="2" type="body"/>
          </p:nvPr>
        </p:nvSpPr>
        <p:spPr>
          <a:xfrm>
            <a:off x="3353550"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
        <p:nvSpPr>
          <p:cNvPr id="468" name="Google Shape;468;p92"/>
          <p:cNvSpPr txBox="1"/>
          <p:nvPr>
            <p:ph idx="3" type="body"/>
          </p:nvPr>
        </p:nvSpPr>
        <p:spPr>
          <a:xfrm>
            <a:off x="5962275" y="3351600"/>
            <a:ext cx="2428800" cy="13221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pic>
        <p:nvPicPr>
          <p:cNvPr id="469" name="Google Shape;469;p92"/>
          <p:cNvPicPr preferRelativeResize="0"/>
          <p:nvPr/>
        </p:nvPicPr>
        <p:blipFill rotWithShape="1">
          <a:blip r:embed="rId2">
            <a:alphaModFix/>
          </a:blip>
          <a:srcRect b="0" l="0" r="14507" t="0"/>
          <a:stretch/>
        </p:blipFill>
        <p:spPr>
          <a:xfrm flipH="1">
            <a:off x="5935475" y="1247900"/>
            <a:ext cx="2428800" cy="1893929"/>
          </a:xfrm>
          <a:prstGeom prst="rect">
            <a:avLst/>
          </a:prstGeom>
          <a:noFill/>
          <a:ln>
            <a:noFill/>
          </a:ln>
        </p:spPr>
      </p:pic>
      <p:pic>
        <p:nvPicPr>
          <p:cNvPr id="470" name="Google Shape;470;p92"/>
          <p:cNvPicPr preferRelativeResize="0"/>
          <p:nvPr/>
        </p:nvPicPr>
        <p:blipFill rotWithShape="1">
          <a:blip r:embed="rId2">
            <a:alphaModFix/>
          </a:blip>
          <a:srcRect b="0" l="0" r="14507" t="0"/>
          <a:stretch/>
        </p:blipFill>
        <p:spPr>
          <a:xfrm flipH="1">
            <a:off x="3337775" y="1247900"/>
            <a:ext cx="2428800" cy="1893929"/>
          </a:xfrm>
          <a:prstGeom prst="rect">
            <a:avLst/>
          </a:prstGeom>
          <a:noFill/>
          <a:ln>
            <a:noFill/>
          </a:ln>
        </p:spPr>
      </p:pic>
      <p:pic>
        <p:nvPicPr>
          <p:cNvPr id="471" name="Google Shape;471;p92"/>
          <p:cNvPicPr preferRelativeResize="0"/>
          <p:nvPr/>
        </p:nvPicPr>
        <p:blipFill rotWithShape="1">
          <a:blip r:embed="rId2">
            <a:alphaModFix/>
          </a:blip>
          <a:srcRect b="0" l="0" r="14507" t="0"/>
          <a:stretch/>
        </p:blipFill>
        <p:spPr>
          <a:xfrm flipH="1">
            <a:off x="771625" y="1247900"/>
            <a:ext cx="2428800" cy="189392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graphic Style">
  <p:cSld name="CUSTOM_3">
    <p:spTree>
      <p:nvGrpSpPr>
        <p:cNvPr id="472" name="Shape 472"/>
        <p:cNvGrpSpPr/>
        <p:nvPr/>
      </p:nvGrpSpPr>
      <p:grpSpPr>
        <a:xfrm>
          <a:off x="0" y="0"/>
          <a:ext cx="0" cy="0"/>
          <a:chOff x="0" y="0"/>
          <a:chExt cx="0" cy="0"/>
        </a:xfrm>
      </p:grpSpPr>
      <p:sp>
        <p:nvSpPr>
          <p:cNvPr id="473" name="Google Shape;473;p9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4" name="Google Shape;474;p93"/>
          <p:cNvSpPr txBox="1"/>
          <p:nvPr>
            <p:ph idx="1" type="subTitle"/>
          </p:nvPr>
        </p:nvSpPr>
        <p:spPr>
          <a:xfrm>
            <a:off x="311700" y="3050350"/>
            <a:ext cx="5688600" cy="154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2400">
                <a:solidFill>
                  <a:srgbClr val="000000"/>
                </a:solidFill>
              </a:defRPr>
            </a:lvl1pPr>
            <a:lvl2pPr lvl="1" rtl="0" algn="l">
              <a:lnSpc>
                <a:spcPct val="100000"/>
              </a:lnSpc>
              <a:spcBef>
                <a:spcPts val="0"/>
              </a:spcBef>
              <a:spcAft>
                <a:spcPts val="0"/>
              </a:spcAft>
              <a:buSzPts val="1100"/>
              <a:buNone/>
              <a:defRPr sz="2400">
                <a:solidFill>
                  <a:srgbClr val="000000"/>
                </a:solidFill>
              </a:defRPr>
            </a:lvl2pPr>
            <a:lvl3pPr lvl="2" rtl="0" algn="l">
              <a:lnSpc>
                <a:spcPct val="100000"/>
              </a:lnSpc>
              <a:spcBef>
                <a:spcPts val="0"/>
              </a:spcBef>
              <a:spcAft>
                <a:spcPts val="0"/>
              </a:spcAft>
              <a:buSzPts val="1100"/>
              <a:buNone/>
              <a:defRPr sz="2400">
                <a:solidFill>
                  <a:srgbClr val="000000"/>
                </a:solidFill>
              </a:defRPr>
            </a:lvl3pPr>
            <a:lvl4pPr lvl="3" rtl="0" algn="l">
              <a:lnSpc>
                <a:spcPct val="100000"/>
              </a:lnSpc>
              <a:spcBef>
                <a:spcPts val="0"/>
              </a:spcBef>
              <a:spcAft>
                <a:spcPts val="0"/>
              </a:spcAft>
              <a:buSzPts val="1100"/>
              <a:buNone/>
              <a:defRPr sz="2400">
                <a:solidFill>
                  <a:srgbClr val="000000"/>
                </a:solidFill>
              </a:defRPr>
            </a:lvl4pPr>
            <a:lvl5pPr lvl="4" rtl="0" algn="l">
              <a:lnSpc>
                <a:spcPct val="100000"/>
              </a:lnSpc>
              <a:spcBef>
                <a:spcPts val="0"/>
              </a:spcBef>
              <a:spcAft>
                <a:spcPts val="0"/>
              </a:spcAft>
              <a:buSzPts val="1100"/>
              <a:buNone/>
              <a:defRPr sz="2400">
                <a:solidFill>
                  <a:srgbClr val="000000"/>
                </a:solidFill>
              </a:defRPr>
            </a:lvl5pPr>
            <a:lvl6pPr lvl="5" rtl="0" algn="l">
              <a:lnSpc>
                <a:spcPct val="100000"/>
              </a:lnSpc>
              <a:spcBef>
                <a:spcPts val="0"/>
              </a:spcBef>
              <a:spcAft>
                <a:spcPts val="0"/>
              </a:spcAft>
              <a:buSzPts val="1100"/>
              <a:buNone/>
              <a:defRPr sz="2400">
                <a:solidFill>
                  <a:srgbClr val="000000"/>
                </a:solidFill>
              </a:defRPr>
            </a:lvl6pPr>
            <a:lvl7pPr lvl="6" rtl="0" algn="l">
              <a:lnSpc>
                <a:spcPct val="100000"/>
              </a:lnSpc>
              <a:spcBef>
                <a:spcPts val="0"/>
              </a:spcBef>
              <a:spcAft>
                <a:spcPts val="0"/>
              </a:spcAft>
              <a:buSzPts val="1100"/>
              <a:buNone/>
              <a:defRPr sz="2400">
                <a:solidFill>
                  <a:srgbClr val="000000"/>
                </a:solidFill>
              </a:defRPr>
            </a:lvl7pPr>
            <a:lvl8pPr lvl="7" rtl="0" algn="l">
              <a:lnSpc>
                <a:spcPct val="100000"/>
              </a:lnSpc>
              <a:spcBef>
                <a:spcPts val="0"/>
              </a:spcBef>
              <a:spcAft>
                <a:spcPts val="0"/>
              </a:spcAft>
              <a:buSzPts val="1100"/>
              <a:buNone/>
              <a:defRPr sz="2400">
                <a:solidFill>
                  <a:srgbClr val="000000"/>
                </a:solidFill>
              </a:defRPr>
            </a:lvl8pPr>
            <a:lvl9pPr lvl="8" rtl="0" algn="l">
              <a:lnSpc>
                <a:spcPct val="100000"/>
              </a:lnSpc>
              <a:spcBef>
                <a:spcPts val="0"/>
              </a:spcBef>
              <a:spcAft>
                <a:spcPts val="0"/>
              </a:spcAft>
              <a:buSzPts val="1100"/>
              <a:buNone/>
              <a:defRPr sz="2400">
                <a:solidFill>
                  <a:srgbClr val="000000"/>
                </a:solidFill>
              </a:defRPr>
            </a:lvl9pPr>
          </a:lstStyle>
          <a:p/>
        </p:txBody>
      </p:sp>
      <p:sp>
        <p:nvSpPr>
          <p:cNvPr id="475" name="Google Shape;475;p93"/>
          <p:cNvSpPr txBox="1"/>
          <p:nvPr>
            <p:ph idx="2" type="subTitle"/>
          </p:nvPr>
        </p:nvSpPr>
        <p:spPr>
          <a:xfrm>
            <a:off x="299250" y="1322950"/>
            <a:ext cx="4593900" cy="153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100"/>
              <a:buNone/>
              <a:defRPr sz="9600">
                <a:solidFill>
                  <a:srgbClr val="000000"/>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Metrics">
  <p:cSld name="CUSTOM_4">
    <p:spTree>
      <p:nvGrpSpPr>
        <p:cNvPr id="476" name="Shape 476"/>
        <p:cNvGrpSpPr/>
        <p:nvPr/>
      </p:nvGrpSpPr>
      <p:grpSpPr>
        <a:xfrm>
          <a:off x="0" y="0"/>
          <a:ext cx="0" cy="0"/>
          <a:chOff x="0" y="0"/>
          <a:chExt cx="0" cy="0"/>
        </a:xfrm>
      </p:grpSpPr>
      <p:sp>
        <p:nvSpPr>
          <p:cNvPr id="477" name="Google Shape;477;p9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478" name="Google Shape;478;p94"/>
          <p:cNvCxnSpPr/>
          <p:nvPr/>
        </p:nvCxnSpPr>
        <p:spPr>
          <a:xfrm>
            <a:off x="2427900" y="3017950"/>
            <a:ext cx="4288200" cy="0"/>
          </a:xfrm>
          <a:prstGeom prst="straightConnector1">
            <a:avLst/>
          </a:prstGeom>
          <a:noFill/>
          <a:ln cap="flat" cmpd="sng" w="9525">
            <a:solidFill>
              <a:srgbClr val="595959"/>
            </a:solidFill>
            <a:prstDash val="solid"/>
            <a:round/>
            <a:headEnd len="sm" w="sm" type="none"/>
            <a:tailEnd len="sm" w="sm" type="none"/>
          </a:ln>
        </p:spPr>
      </p:cxnSp>
      <p:pic>
        <p:nvPicPr>
          <p:cNvPr id="479" name="Google Shape;479;p94"/>
          <p:cNvPicPr preferRelativeResize="0"/>
          <p:nvPr/>
        </p:nvPicPr>
        <p:blipFill rotWithShape="1">
          <a:blip r:embed="rId2">
            <a:alphaModFix/>
          </a:blip>
          <a:srcRect b="0" l="0" r="0" t="0"/>
          <a:stretch/>
        </p:blipFill>
        <p:spPr>
          <a:xfrm>
            <a:off x="2723751" y="1249025"/>
            <a:ext cx="1480693" cy="1771849"/>
          </a:xfrm>
          <a:prstGeom prst="rect">
            <a:avLst/>
          </a:prstGeom>
          <a:noFill/>
          <a:ln>
            <a:noFill/>
          </a:ln>
        </p:spPr>
      </p:pic>
      <p:pic>
        <p:nvPicPr>
          <p:cNvPr id="480" name="Google Shape;480;p94"/>
          <p:cNvPicPr preferRelativeResize="0"/>
          <p:nvPr/>
        </p:nvPicPr>
        <p:blipFill rotWithShape="1">
          <a:blip r:embed="rId2">
            <a:alphaModFix/>
          </a:blip>
          <a:srcRect b="0" l="0" r="0" t="0"/>
          <a:stretch/>
        </p:blipFill>
        <p:spPr>
          <a:xfrm rot="10800000">
            <a:off x="4947201" y="3017949"/>
            <a:ext cx="1480693" cy="1771849"/>
          </a:xfrm>
          <a:prstGeom prst="rect">
            <a:avLst/>
          </a:prstGeom>
          <a:noFill/>
          <a:ln>
            <a:noFill/>
          </a:ln>
        </p:spPr>
      </p:pic>
      <p:sp>
        <p:nvSpPr>
          <p:cNvPr id="481" name="Google Shape;481;p94"/>
          <p:cNvSpPr txBox="1"/>
          <p:nvPr>
            <p:ph idx="1" type="body"/>
          </p:nvPr>
        </p:nvSpPr>
        <p:spPr>
          <a:xfrm>
            <a:off x="2422650" y="3176050"/>
            <a:ext cx="2082900" cy="14064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000000"/>
              </a:buClr>
              <a:buSzPts val="1100"/>
              <a:buChar char="●"/>
              <a:defRPr>
                <a:solidFill>
                  <a:srgbClr val="000000"/>
                </a:solidFill>
              </a:defRPr>
            </a:lvl1pPr>
            <a:lvl2pPr indent="-298450" lvl="1" marL="914400" rtl="0" algn="ctr">
              <a:lnSpc>
                <a:spcPct val="100000"/>
              </a:lnSpc>
              <a:spcBef>
                <a:spcPts val="0"/>
              </a:spcBef>
              <a:spcAft>
                <a:spcPts val="0"/>
              </a:spcAft>
              <a:buClr>
                <a:srgbClr val="000000"/>
              </a:buClr>
              <a:buSzPts val="1100"/>
              <a:buChar char="○"/>
              <a:defRPr>
                <a:solidFill>
                  <a:srgbClr val="000000"/>
                </a:solidFill>
              </a:defRPr>
            </a:lvl2pPr>
            <a:lvl3pPr indent="-298450" lvl="2" marL="1371600" rtl="0" algn="ctr">
              <a:lnSpc>
                <a:spcPct val="100000"/>
              </a:lnSpc>
              <a:spcBef>
                <a:spcPts val="0"/>
              </a:spcBef>
              <a:spcAft>
                <a:spcPts val="0"/>
              </a:spcAft>
              <a:buClr>
                <a:srgbClr val="000000"/>
              </a:buClr>
              <a:buSzPts val="1100"/>
              <a:buChar char="■"/>
              <a:defRPr>
                <a:solidFill>
                  <a:srgbClr val="000000"/>
                </a:solidFill>
              </a:defRPr>
            </a:lvl3pPr>
            <a:lvl4pPr indent="-298450" lvl="3" marL="1828800" rtl="0" algn="ctr">
              <a:lnSpc>
                <a:spcPct val="100000"/>
              </a:lnSpc>
              <a:spcBef>
                <a:spcPts val="0"/>
              </a:spcBef>
              <a:spcAft>
                <a:spcPts val="0"/>
              </a:spcAft>
              <a:buClr>
                <a:srgbClr val="000000"/>
              </a:buClr>
              <a:buSzPts val="1100"/>
              <a:buChar char="●"/>
              <a:defRPr>
                <a:solidFill>
                  <a:srgbClr val="000000"/>
                </a:solidFill>
              </a:defRPr>
            </a:lvl4pPr>
            <a:lvl5pPr indent="-298450" lvl="4" marL="2286000" rtl="0" algn="ctr">
              <a:lnSpc>
                <a:spcPct val="100000"/>
              </a:lnSpc>
              <a:spcBef>
                <a:spcPts val="0"/>
              </a:spcBef>
              <a:spcAft>
                <a:spcPts val="0"/>
              </a:spcAft>
              <a:buClr>
                <a:srgbClr val="000000"/>
              </a:buClr>
              <a:buSzPts val="1100"/>
              <a:buChar char="○"/>
              <a:defRPr>
                <a:solidFill>
                  <a:srgbClr val="000000"/>
                </a:solidFill>
              </a:defRPr>
            </a:lvl5pPr>
            <a:lvl6pPr indent="-298450" lvl="5" marL="2743200" rtl="0" algn="ctr">
              <a:lnSpc>
                <a:spcPct val="100000"/>
              </a:lnSpc>
              <a:spcBef>
                <a:spcPts val="0"/>
              </a:spcBef>
              <a:spcAft>
                <a:spcPts val="0"/>
              </a:spcAft>
              <a:buClr>
                <a:srgbClr val="000000"/>
              </a:buClr>
              <a:buSzPts val="1100"/>
              <a:buChar char="■"/>
              <a:defRPr>
                <a:solidFill>
                  <a:srgbClr val="000000"/>
                </a:solidFill>
              </a:defRPr>
            </a:lvl6pPr>
            <a:lvl7pPr indent="-298450" lvl="6" marL="3200400" rtl="0" algn="ctr">
              <a:lnSpc>
                <a:spcPct val="100000"/>
              </a:lnSpc>
              <a:spcBef>
                <a:spcPts val="0"/>
              </a:spcBef>
              <a:spcAft>
                <a:spcPts val="0"/>
              </a:spcAft>
              <a:buClr>
                <a:srgbClr val="000000"/>
              </a:buClr>
              <a:buSzPts val="1100"/>
              <a:buChar char="●"/>
              <a:defRPr>
                <a:solidFill>
                  <a:srgbClr val="000000"/>
                </a:solidFill>
              </a:defRPr>
            </a:lvl7pPr>
            <a:lvl8pPr indent="-298450" lvl="7" marL="3657600" rtl="0" algn="ctr">
              <a:lnSpc>
                <a:spcPct val="100000"/>
              </a:lnSpc>
              <a:spcBef>
                <a:spcPts val="0"/>
              </a:spcBef>
              <a:spcAft>
                <a:spcPts val="0"/>
              </a:spcAft>
              <a:buClr>
                <a:srgbClr val="000000"/>
              </a:buClr>
              <a:buSzPts val="1100"/>
              <a:buChar char="○"/>
              <a:defRPr>
                <a:solidFill>
                  <a:srgbClr val="000000"/>
                </a:solidFill>
              </a:defRPr>
            </a:lvl8pPr>
            <a:lvl9pPr indent="-298450" lvl="8" marL="4114800" rtl="0" algn="ctr">
              <a:lnSpc>
                <a:spcPct val="100000"/>
              </a:lnSpc>
              <a:spcBef>
                <a:spcPts val="0"/>
              </a:spcBef>
              <a:spcAft>
                <a:spcPts val="0"/>
              </a:spcAft>
              <a:buClr>
                <a:srgbClr val="000000"/>
              </a:buClr>
              <a:buSzPts val="1100"/>
              <a:buChar char="■"/>
              <a:defRPr>
                <a:solidFill>
                  <a:srgbClr val="000000"/>
                </a:solidFill>
              </a:defRPr>
            </a:lvl9pPr>
          </a:lstStyle>
          <a:p/>
        </p:txBody>
      </p:sp>
      <p:sp>
        <p:nvSpPr>
          <p:cNvPr id="482" name="Google Shape;482;p94"/>
          <p:cNvSpPr txBox="1"/>
          <p:nvPr>
            <p:ph idx="2" type="body"/>
          </p:nvPr>
        </p:nvSpPr>
        <p:spPr>
          <a:xfrm>
            <a:off x="4633200" y="1431750"/>
            <a:ext cx="2082900" cy="1406400"/>
          </a:xfrm>
          <a:prstGeom prst="rect">
            <a:avLst/>
          </a:prstGeom>
          <a:noFill/>
          <a:ln>
            <a:noFill/>
          </a:ln>
        </p:spPr>
        <p:txBody>
          <a:bodyPr anchorCtr="0" anchor="t" bIns="91425" lIns="91425" spcFirstLastPara="1" rIns="91425" wrap="square" tIns="91425">
            <a:noAutofit/>
          </a:bodyPr>
          <a:lstStyle>
            <a:lvl1pPr indent="-298450" lvl="0" marL="457200" rtl="0" algn="ctr">
              <a:lnSpc>
                <a:spcPct val="100000"/>
              </a:lnSpc>
              <a:spcBef>
                <a:spcPts val="0"/>
              </a:spcBef>
              <a:spcAft>
                <a:spcPts val="0"/>
              </a:spcAft>
              <a:buClr>
                <a:srgbClr val="000000"/>
              </a:buClr>
              <a:buSzPts val="1100"/>
              <a:buChar char="●"/>
              <a:defRPr>
                <a:solidFill>
                  <a:srgbClr val="000000"/>
                </a:solidFill>
              </a:defRPr>
            </a:lvl1pPr>
            <a:lvl2pPr indent="-298450" lvl="1" marL="914400" rtl="0" algn="ctr">
              <a:lnSpc>
                <a:spcPct val="100000"/>
              </a:lnSpc>
              <a:spcBef>
                <a:spcPts val="0"/>
              </a:spcBef>
              <a:spcAft>
                <a:spcPts val="0"/>
              </a:spcAft>
              <a:buClr>
                <a:srgbClr val="000000"/>
              </a:buClr>
              <a:buSzPts val="1100"/>
              <a:buChar char="○"/>
              <a:defRPr>
                <a:solidFill>
                  <a:srgbClr val="000000"/>
                </a:solidFill>
              </a:defRPr>
            </a:lvl2pPr>
            <a:lvl3pPr indent="-298450" lvl="2" marL="1371600" rtl="0" algn="ctr">
              <a:lnSpc>
                <a:spcPct val="100000"/>
              </a:lnSpc>
              <a:spcBef>
                <a:spcPts val="0"/>
              </a:spcBef>
              <a:spcAft>
                <a:spcPts val="0"/>
              </a:spcAft>
              <a:buClr>
                <a:srgbClr val="000000"/>
              </a:buClr>
              <a:buSzPts val="1100"/>
              <a:buChar char="■"/>
              <a:defRPr>
                <a:solidFill>
                  <a:srgbClr val="000000"/>
                </a:solidFill>
              </a:defRPr>
            </a:lvl3pPr>
            <a:lvl4pPr indent="-298450" lvl="3" marL="1828800" rtl="0" algn="ctr">
              <a:lnSpc>
                <a:spcPct val="100000"/>
              </a:lnSpc>
              <a:spcBef>
                <a:spcPts val="0"/>
              </a:spcBef>
              <a:spcAft>
                <a:spcPts val="0"/>
              </a:spcAft>
              <a:buClr>
                <a:srgbClr val="000000"/>
              </a:buClr>
              <a:buSzPts val="1100"/>
              <a:buChar char="●"/>
              <a:defRPr>
                <a:solidFill>
                  <a:srgbClr val="000000"/>
                </a:solidFill>
              </a:defRPr>
            </a:lvl4pPr>
            <a:lvl5pPr indent="-298450" lvl="4" marL="2286000" rtl="0" algn="ctr">
              <a:lnSpc>
                <a:spcPct val="100000"/>
              </a:lnSpc>
              <a:spcBef>
                <a:spcPts val="0"/>
              </a:spcBef>
              <a:spcAft>
                <a:spcPts val="0"/>
              </a:spcAft>
              <a:buClr>
                <a:srgbClr val="000000"/>
              </a:buClr>
              <a:buSzPts val="1100"/>
              <a:buChar char="○"/>
              <a:defRPr>
                <a:solidFill>
                  <a:srgbClr val="000000"/>
                </a:solidFill>
              </a:defRPr>
            </a:lvl5pPr>
            <a:lvl6pPr indent="-298450" lvl="5" marL="2743200" rtl="0" algn="ctr">
              <a:lnSpc>
                <a:spcPct val="100000"/>
              </a:lnSpc>
              <a:spcBef>
                <a:spcPts val="0"/>
              </a:spcBef>
              <a:spcAft>
                <a:spcPts val="0"/>
              </a:spcAft>
              <a:buClr>
                <a:srgbClr val="000000"/>
              </a:buClr>
              <a:buSzPts val="1100"/>
              <a:buChar char="■"/>
              <a:defRPr>
                <a:solidFill>
                  <a:srgbClr val="000000"/>
                </a:solidFill>
              </a:defRPr>
            </a:lvl6pPr>
            <a:lvl7pPr indent="-298450" lvl="6" marL="3200400" rtl="0" algn="ctr">
              <a:lnSpc>
                <a:spcPct val="100000"/>
              </a:lnSpc>
              <a:spcBef>
                <a:spcPts val="0"/>
              </a:spcBef>
              <a:spcAft>
                <a:spcPts val="0"/>
              </a:spcAft>
              <a:buClr>
                <a:srgbClr val="000000"/>
              </a:buClr>
              <a:buSzPts val="1100"/>
              <a:buChar char="●"/>
              <a:defRPr>
                <a:solidFill>
                  <a:srgbClr val="000000"/>
                </a:solidFill>
              </a:defRPr>
            </a:lvl7pPr>
            <a:lvl8pPr indent="-298450" lvl="7" marL="3657600" rtl="0" algn="ctr">
              <a:lnSpc>
                <a:spcPct val="100000"/>
              </a:lnSpc>
              <a:spcBef>
                <a:spcPts val="0"/>
              </a:spcBef>
              <a:spcAft>
                <a:spcPts val="0"/>
              </a:spcAft>
              <a:buClr>
                <a:srgbClr val="000000"/>
              </a:buClr>
              <a:buSzPts val="1100"/>
              <a:buChar char="○"/>
              <a:defRPr>
                <a:solidFill>
                  <a:srgbClr val="000000"/>
                </a:solidFill>
              </a:defRPr>
            </a:lvl8pPr>
            <a:lvl9pPr indent="-298450" lvl="8" marL="4114800" rtl="0" algn="ctr">
              <a:lnSpc>
                <a:spcPct val="100000"/>
              </a:lnSpc>
              <a:spcBef>
                <a:spcPts val="0"/>
              </a:spcBef>
              <a:spcAft>
                <a:spcPts val="0"/>
              </a:spcAft>
              <a:buClr>
                <a:srgbClr val="000000"/>
              </a:buClr>
              <a:buSzPts val="1100"/>
              <a:buChar char="■"/>
              <a:defRPr>
                <a:solidFill>
                  <a:srgbClr val="000000"/>
                </a:solidFill>
              </a:defRPr>
            </a:lvl9pPr>
          </a:lstStyle>
          <a:p/>
        </p:txBody>
      </p:sp>
      <p:sp>
        <p:nvSpPr>
          <p:cNvPr id="483" name="Google Shape;483;p94"/>
          <p:cNvSpPr txBox="1"/>
          <p:nvPr/>
        </p:nvSpPr>
        <p:spPr>
          <a:xfrm>
            <a:off x="2093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
        <p:nvSpPr>
          <p:cNvPr id="484" name="Google Shape;484;p94"/>
          <p:cNvSpPr txBox="1"/>
          <p:nvPr/>
        </p:nvSpPr>
        <p:spPr>
          <a:xfrm>
            <a:off x="6665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85" name="Shape 485"/>
        <p:cNvGrpSpPr/>
        <p:nvPr/>
      </p:nvGrpSpPr>
      <p:grpSpPr>
        <a:xfrm>
          <a:off x="0" y="0"/>
          <a:ext cx="0" cy="0"/>
          <a:chOff x="0" y="0"/>
          <a:chExt cx="0" cy="0"/>
        </a:xfrm>
      </p:grpSpPr>
      <p:sp>
        <p:nvSpPr>
          <p:cNvPr id="486" name="Google Shape;486;p9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cSld name="CUSTOM_5">
    <p:spTree>
      <p:nvGrpSpPr>
        <p:cNvPr id="487" name="Shape 487"/>
        <p:cNvGrpSpPr/>
        <p:nvPr/>
      </p:nvGrpSpPr>
      <p:grpSpPr>
        <a:xfrm>
          <a:off x="0" y="0"/>
          <a:ext cx="0" cy="0"/>
          <a:chOff x="0" y="0"/>
          <a:chExt cx="0" cy="0"/>
        </a:xfrm>
      </p:grpSpPr>
      <p:sp>
        <p:nvSpPr>
          <p:cNvPr id="488" name="Google Shape;488;p96"/>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9" name="Google Shape;489;p96"/>
          <p:cNvSpPr txBox="1"/>
          <p:nvPr>
            <p:ph idx="1" type="body"/>
          </p:nvPr>
        </p:nvSpPr>
        <p:spPr>
          <a:xfrm>
            <a:off x="311700" y="1282775"/>
            <a:ext cx="2400900" cy="33909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6">
    <p:spTree>
      <p:nvGrpSpPr>
        <p:cNvPr id="490" name="Shape 490"/>
        <p:cNvGrpSpPr/>
        <p:nvPr/>
      </p:nvGrpSpPr>
      <p:grpSpPr>
        <a:xfrm>
          <a:off x="0" y="0"/>
          <a:ext cx="0" cy="0"/>
          <a:chOff x="0" y="0"/>
          <a:chExt cx="0" cy="0"/>
        </a:xfrm>
      </p:grpSpPr>
      <p:sp>
        <p:nvSpPr>
          <p:cNvPr id="491" name="Google Shape;491;p97"/>
          <p:cNvSpPr/>
          <p:nvPr/>
        </p:nvSpPr>
        <p:spPr>
          <a:xfrm>
            <a:off x="548625" y="1921875"/>
            <a:ext cx="5507400" cy="7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THANK YOU</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sz="2400"/>
          </a:p>
          <a:p>
            <a:pPr indent="0" lvl="0" marL="0" rtl="0" algn="l">
              <a:spcBef>
                <a:spcPts val="0"/>
              </a:spcBef>
              <a:spcAft>
                <a:spcPts val="0"/>
              </a:spcAft>
              <a:buClr>
                <a:schemeClr val="dk1"/>
              </a:buClr>
              <a:buSzPts val="1100"/>
              <a:buFont typeface="Arial"/>
              <a:buNone/>
            </a:pPr>
            <a:r>
              <a:rPr lang="en" sz="1100">
                <a:solidFill>
                  <a:schemeClr val="dk1"/>
                </a:solidFill>
              </a:rPr>
              <a:t>Frank Smits</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frank.smits@eu.averydennison.com </a:t>
            </a:r>
            <a:endParaRPr sz="1100">
              <a:solidFill>
                <a:schemeClr val="dk1"/>
              </a:solidFill>
            </a:endParaRPr>
          </a:p>
          <a:p>
            <a:pPr indent="0" lvl="0" marL="0" rtl="0" algn="l">
              <a:spcBef>
                <a:spcPts val="0"/>
              </a:spcBef>
              <a:spcAft>
                <a:spcPts val="0"/>
              </a:spcAft>
              <a:buClr>
                <a:schemeClr val="dk1"/>
              </a:buClr>
              <a:buFont typeface="Arial"/>
              <a:buNone/>
            </a:pPr>
            <a:r>
              <a:rPr b="1" lang="en" sz="1800">
                <a:solidFill>
                  <a:schemeClr val="dk1"/>
                </a:solidFill>
              </a:rPr>
              <a:t>For more information or to discuss how RFID can also enhance your business please approach me any time.</a:t>
            </a:r>
            <a:endParaRPr b="1" sz="1800">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sz="2400"/>
          </a:p>
        </p:txBody>
      </p:sp>
      <p:sp>
        <p:nvSpPr>
          <p:cNvPr id="492" name="Google Shape;492;p97"/>
          <p:cNvSpPr txBox="1"/>
          <p:nvPr/>
        </p:nvSpPr>
        <p:spPr>
          <a:xfrm>
            <a:off x="6764700" y="344542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averydennison.com/rfid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3" name="Google Shape;493;p97"/>
          <p:cNvPicPr preferRelativeResize="0"/>
          <p:nvPr/>
        </p:nvPicPr>
        <p:blipFill rotWithShape="1">
          <a:blip r:embed="rId2">
            <a:alphaModFix/>
          </a:blip>
          <a:srcRect b="0" l="0" r="49992" t="0"/>
          <a:stretch/>
        </p:blipFill>
        <p:spPr>
          <a:xfrm>
            <a:off x="7577625" y="3816950"/>
            <a:ext cx="741475" cy="298950"/>
          </a:xfrm>
          <a:prstGeom prst="rect">
            <a:avLst/>
          </a:prstGeom>
          <a:noFill/>
          <a:ln>
            <a:noFill/>
          </a:ln>
        </p:spPr>
      </p:pic>
      <p:sp>
        <p:nvSpPr>
          <p:cNvPr id="494" name="Google Shape;494;p97"/>
          <p:cNvSpPr txBox="1"/>
          <p:nvPr/>
        </p:nvSpPr>
        <p:spPr>
          <a:xfrm>
            <a:off x="548625" y="4067500"/>
            <a:ext cx="7885500" cy="670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 201</a:t>
            </a:r>
            <a:r>
              <a:rPr lang="en" sz="600"/>
              <a:t>9</a:t>
            </a:r>
            <a:r>
              <a:rPr b="0" i="0" lang="en" sz="600" u="none" cap="none" strike="noStrike">
                <a:solidFill>
                  <a:srgbClr val="000000"/>
                </a:solidFill>
                <a:latin typeface="Arial"/>
                <a:ea typeface="Arial"/>
                <a:cs typeface="Arial"/>
                <a:sym typeface="Arial"/>
              </a:rPr>
              <a:t> Avery Dennison Corporation. All Rights Reserved. Avery Dennison and all other Avery Dennison brands, product names and codes are trademark or trade names of Avery Dennison Corporation.</a:t>
            </a:r>
            <a:r>
              <a:rPr lang="en" sz="600"/>
              <a:t> </a:t>
            </a:r>
            <a:r>
              <a:rPr b="0" i="0" lang="en" sz="600" u="none" cap="none" strike="noStrike">
                <a:solidFill>
                  <a:srgbClr val="000000"/>
                </a:solidFill>
                <a:latin typeface="Arial"/>
                <a:ea typeface="Arial"/>
                <a:cs typeface="Arial"/>
                <a:sym typeface="Arial"/>
              </a:rPr>
              <a:t>All other brands and product names are trademarks of their respective owners. Fortune 500 is a trademark of Time, Inc. Personal and company names and other information on samples or illustrations depicted are fictitious. Any resemblance to actual names and addresses is purely coincidental.</a:t>
            </a:r>
            <a:r>
              <a:rPr lang="en" sz="600"/>
              <a:t> </a:t>
            </a:r>
            <a:r>
              <a:rPr b="0" i="0" lang="en" sz="600" u="none" cap="none" strike="noStrike">
                <a:solidFill>
                  <a:srgbClr val="000000"/>
                </a:solidFill>
                <a:latin typeface="Arial"/>
                <a:ea typeface="Arial"/>
                <a:cs typeface="Arial"/>
                <a:sym typeface="Arial"/>
              </a:rPr>
              <a:t>This presentation is intended solely for use by Avery Dennison employees and select customers and may not be copied, disclosed or disseminated, in whole or in part, to any other person without the express consent of Avery Dennison. </a:t>
            </a:r>
            <a:endParaRPr b="0" i="0" sz="600" u="none" cap="none" strike="noStrike">
              <a:solidFill>
                <a:srgbClr val="000000"/>
              </a:solidFill>
              <a:latin typeface="Arial"/>
              <a:ea typeface="Arial"/>
              <a:cs typeface="Arial"/>
              <a:sym typeface="Arial"/>
            </a:endParaRPr>
          </a:p>
        </p:txBody>
      </p:sp>
      <p:sp>
        <p:nvSpPr>
          <p:cNvPr id="495" name="Google Shape;495;p97"/>
          <p:cNvSpPr/>
          <p:nvPr/>
        </p:nvSpPr>
        <p:spPr>
          <a:xfrm>
            <a:off x="387875" y="4776000"/>
            <a:ext cx="1966500" cy="25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97"/>
          <p:cNvPicPr preferRelativeResize="0"/>
          <p:nvPr/>
        </p:nvPicPr>
        <p:blipFill rotWithShape="1">
          <a:blip r:embed="rId3">
            <a:alphaModFix/>
          </a:blip>
          <a:srcRect b="0" l="0" r="25451" t="0"/>
          <a:stretch/>
        </p:blipFill>
        <p:spPr>
          <a:xfrm>
            <a:off x="695050" y="428750"/>
            <a:ext cx="1116375" cy="396300"/>
          </a:xfrm>
          <a:prstGeom prst="rect">
            <a:avLst/>
          </a:prstGeom>
          <a:noFill/>
          <a:ln>
            <a:noFill/>
          </a:ln>
        </p:spPr>
      </p:pic>
      <p:sp>
        <p:nvSpPr>
          <p:cNvPr id="497" name="Google Shape;497;p97"/>
          <p:cNvSpPr/>
          <p:nvPr/>
        </p:nvSpPr>
        <p:spPr>
          <a:xfrm>
            <a:off x="1850600" y="4702250"/>
            <a:ext cx="1383000" cy="2553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498" name="Shape 498"/>
        <p:cNvGrpSpPr/>
        <p:nvPr/>
      </p:nvGrpSpPr>
      <p:grpSpPr>
        <a:xfrm>
          <a:off x="0" y="0"/>
          <a:ext cx="0" cy="0"/>
          <a:chOff x="0" y="0"/>
          <a:chExt cx="0" cy="0"/>
        </a:xfrm>
      </p:grpSpPr>
      <p:sp>
        <p:nvSpPr>
          <p:cNvPr id="499" name="Google Shape;499;p98"/>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0" name="Google Shape;500;p98"/>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a:lvl1pPr>
            <a:lvl2pPr indent="-298450" lvl="1" marL="914400" rtl="0" algn="l">
              <a:lnSpc>
                <a:spcPct val="100000"/>
              </a:lnSpc>
              <a:spcBef>
                <a:spcPts val="0"/>
              </a:spcBef>
              <a:spcAft>
                <a:spcPts val="0"/>
              </a:spcAft>
              <a:buSzPts val="1100"/>
              <a:buChar char="○"/>
              <a:defRPr/>
            </a:lvl2pPr>
            <a:lvl3pPr indent="-298450" lvl="2" marL="1371600" rtl="0" algn="l">
              <a:lnSpc>
                <a:spcPct val="100000"/>
              </a:lnSpc>
              <a:spcBef>
                <a:spcPts val="0"/>
              </a:spcBef>
              <a:spcAft>
                <a:spcPts val="0"/>
              </a:spcAft>
              <a:buSzPts val="1100"/>
              <a:buChar char="■"/>
              <a:defRPr/>
            </a:lvl3pPr>
            <a:lvl4pPr indent="-298450" lvl="3" marL="1828800" rtl="0" algn="l">
              <a:lnSpc>
                <a:spcPct val="100000"/>
              </a:lnSpc>
              <a:spcBef>
                <a:spcPts val="0"/>
              </a:spcBef>
              <a:spcAft>
                <a:spcPts val="0"/>
              </a:spcAft>
              <a:buSzPts val="1100"/>
              <a:buChar char="●"/>
              <a:defRPr/>
            </a:lvl4pPr>
            <a:lvl5pPr indent="-298450" lvl="4" marL="2286000" rtl="0" algn="l">
              <a:lnSpc>
                <a:spcPct val="100000"/>
              </a:lnSpc>
              <a:spcBef>
                <a:spcPts val="0"/>
              </a:spcBef>
              <a:spcAft>
                <a:spcPts val="0"/>
              </a:spcAft>
              <a:buSzPts val="1100"/>
              <a:buChar char="○"/>
              <a:defRPr/>
            </a:lvl5pPr>
            <a:lvl6pPr indent="-298450" lvl="5" marL="2743200" rtl="0" algn="l">
              <a:lnSpc>
                <a:spcPct val="100000"/>
              </a:lnSpc>
              <a:spcBef>
                <a:spcPts val="0"/>
              </a:spcBef>
              <a:spcAft>
                <a:spcPts val="0"/>
              </a:spcAft>
              <a:buSzPts val="1100"/>
              <a:buChar char="■"/>
              <a:defRPr/>
            </a:lvl6pPr>
            <a:lvl7pPr indent="-298450" lvl="6" marL="3200400" rtl="0" algn="l">
              <a:lnSpc>
                <a:spcPct val="100000"/>
              </a:lnSpc>
              <a:spcBef>
                <a:spcPts val="0"/>
              </a:spcBef>
              <a:spcAft>
                <a:spcPts val="0"/>
              </a:spcAft>
              <a:buSzPts val="1100"/>
              <a:buChar char="●"/>
              <a:defRPr/>
            </a:lvl7pPr>
            <a:lvl8pPr indent="-298450" lvl="7" marL="3657600" rtl="0" algn="l">
              <a:lnSpc>
                <a:spcPct val="100000"/>
              </a:lnSpc>
              <a:spcBef>
                <a:spcPts val="0"/>
              </a:spcBef>
              <a:spcAft>
                <a:spcPts val="0"/>
              </a:spcAft>
              <a:buSzPts val="1100"/>
              <a:buChar char="○"/>
              <a:defRPr/>
            </a:lvl8pPr>
            <a:lvl9pPr indent="-298450" lvl="8" marL="4114800" rtl="0" algn="l">
              <a:lnSpc>
                <a:spcPct val="100000"/>
              </a:lnSpc>
              <a:spcBef>
                <a:spcPts val="0"/>
              </a:spcBef>
              <a:spcAft>
                <a:spcPts val="0"/>
              </a:spcAft>
              <a:buSzPts val="11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of text" type="twoColTx">
  <p:cSld name="TITLE_AND_TWO_COLUMNS">
    <p:spTree>
      <p:nvGrpSpPr>
        <p:cNvPr id="501" name="Shape 501"/>
        <p:cNvGrpSpPr/>
        <p:nvPr/>
      </p:nvGrpSpPr>
      <p:grpSpPr>
        <a:xfrm>
          <a:off x="0" y="0"/>
          <a:ext cx="0" cy="0"/>
          <a:chOff x="0" y="0"/>
          <a:chExt cx="0" cy="0"/>
        </a:xfrm>
      </p:grpSpPr>
      <p:sp>
        <p:nvSpPr>
          <p:cNvPr id="502" name="Google Shape;502;p99"/>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3" name="Google Shape;503;p9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04800" lvl="1" marL="914400" rtl="0" algn="l">
              <a:lnSpc>
                <a:spcPct val="100000"/>
              </a:lnSpc>
              <a:spcBef>
                <a:spcPts val="0"/>
              </a:spcBef>
              <a:spcAft>
                <a:spcPts val="0"/>
              </a:spcAft>
              <a:buSzPts val="1200"/>
              <a:buChar char="○"/>
              <a:defRPr sz="1200"/>
            </a:lvl2pPr>
            <a:lvl3pPr indent="-304800" lvl="2" marL="1371600" rtl="0" algn="l">
              <a:lnSpc>
                <a:spcPct val="100000"/>
              </a:lnSpc>
              <a:spcBef>
                <a:spcPts val="0"/>
              </a:spcBef>
              <a:spcAft>
                <a:spcPts val="0"/>
              </a:spcAft>
              <a:buSzPts val="1200"/>
              <a:buChar char="■"/>
              <a:defRPr sz="1200"/>
            </a:lvl3pPr>
            <a:lvl4pPr indent="-304800" lvl="3" marL="1828800" rtl="0" algn="l">
              <a:lnSpc>
                <a:spcPct val="100000"/>
              </a:lnSpc>
              <a:spcBef>
                <a:spcPts val="0"/>
              </a:spcBef>
              <a:spcAft>
                <a:spcPts val="0"/>
              </a:spcAft>
              <a:buSzPts val="1200"/>
              <a:buChar char="●"/>
              <a:defRPr sz="1200"/>
            </a:lvl4pPr>
            <a:lvl5pPr indent="-304800" lvl="4" marL="2286000" rtl="0" algn="l">
              <a:lnSpc>
                <a:spcPct val="100000"/>
              </a:lnSpc>
              <a:spcBef>
                <a:spcPts val="0"/>
              </a:spcBef>
              <a:spcAft>
                <a:spcPts val="0"/>
              </a:spcAft>
              <a:buSzPts val="1200"/>
              <a:buChar char="○"/>
              <a:defRPr sz="1200"/>
            </a:lvl5pPr>
            <a:lvl6pPr indent="-304800" lvl="5" marL="2743200" rtl="0" algn="l">
              <a:lnSpc>
                <a:spcPct val="100000"/>
              </a:lnSpc>
              <a:spcBef>
                <a:spcPts val="0"/>
              </a:spcBef>
              <a:spcAft>
                <a:spcPts val="0"/>
              </a:spcAft>
              <a:buSzPts val="1200"/>
              <a:buChar char="■"/>
              <a:defRPr sz="1200"/>
            </a:lvl6pPr>
            <a:lvl7pPr indent="-304800" lvl="6" marL="3200400" rtl="0" algn="l">
              <a:lnSpc>
                <a:spcPct val="100000"/>
              </a:lnSpc>
              <a:spcBef>
                <a:spcPts val="0"/>
              </a:spcBef>
              <a:spcAft>
                <a:spcPts val="0"/>
              </a:spcAft>
              <a:buSzPts val="1200"/>
              <a:buChar char="●"/>
              <a:defRPr sz="1200"/>
            </a:lvl7pPr>
            <a:lvl8pPr indent="-304800" lvl="7" marL="3657600" rtl="0" algn="l">
              <a:lnSpc>
                <a:spcPct val="100000"/>
              </a:lnSpc>
              <a:spcBef>
                <a:spcPts val="0"/>
              </a:spcBef>
              <a:spcAft>
                <a:spcPts val="0"/>
              </a:spcAft>
              <a:buSzPts val="1200"/>
              <a:buChar char="○"/>
              <a:defRPr sz="1200"/>
            </a:lvl8pPr>
            <a:lvl9pPr indent="-304800" lvl="8" marL="4114800" rtl="0" algn="l">
              <a:lnSpc>
                <a:spcPct val="100000"/>
              </a:lnSpc>
              <a:spcBef>
                <a:spcPts val="0"/>
              </a:spcBef>
              <a:spcAft>
                <a:spcPts val="0"/>
              </a:spcAft>
              <a:buSzPts val="1200"/>
              <a:buChar char="■"/>
              <a:defRPr sz="1200"/>
            </a:lvl9pPr>
          </a:lstStyle>
          <a:p/>
        </p:txBody>
      </p:sp>
      <p:sp>
        <p:nvSpPr>
          <p:cNvPr id="504" name="Google Shape;504;p9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04800" lvl="1" marL="914400" rtl="0" algn="l">
              <a:lnSpc>
                <a:spcPct val="100000"/>
              </a:lnSpc>
              <a:spcBef>
                <a:spcPts val="0"/>
              </a:spcBef>
              <a:spcAft>
                <a:spcPts val="0"/>
              </a:spcAft>
              <a:buSzPts val="1200"/>
              <a:buChar char="○"/>
              <a:defRPr sz="1200"/>
            </a:lvl2pPr>
            <a:lvl3pPr indent="-304800" lvl="2" marL="1371600" rtl="0" algn="l">
              <a:lnSpc>
                <a:spcPct val="100000"/>
              </a:lnSpc>
              <a:spcBef>
                <a:spcPts val="0"/>
              </a:spcBef>
              <a:spcAft>
                <a:spcPts val="0"/>
              </a:spcAft>
              <a:buSzPts val="1200"/>
              <a:buChar char="■"/>
              <a:defRPr sz="1200"/>
            </a:lvl3pPr>
            <a:lvl4pPr indent="-304800" lvl="3" marL="1828800" rtl="0" algn="l">
              <a:lnSpc>
                <a:spcPct val="100000"/>
              </a:lnSpc>
              <a:spcBef>
                <a:spcPts val="0"/>
              </a:spcBef>
              <a:spcAft>
                <a:spcPts val="0"/>
              </a:spcAft>
              <a:buSzPts val="1200"/>
              <a:buChar char="●"/>
              <a:defRPr sz="1200"/>
            </a:lvl4pPr>
            <a:lvl5pPr indent="-304800" lvl="4" marL="2286000" rtl="0" algn="l">
              <a:lnSpc>
                <a:spcPct val="100000"/>
              </a:lnSpc>
              <a:spcBef>
                <a:spcPts val="0"/>
              </a:spcBef>
              <a:spcAft>
                <a:spcPts val="0"/>
              </a:spcAft>
              <a:buSzPts val="1200"/>
              <a:buChar char="○"/>
              <a:defRPr sz="1200"/>
            </a:lvl5pPr>
            <a:lvl6pPr indent="-304800" lvl="5" marL="2743200" rtl="0" algn="l">
              <a:lnSpc>
                <a:spcPct val="100000"/>
              </a:lnSpc>
              <a:spcBef>
                <a:spcPts val="0"/>
              </a:spcBef>
              <a:spcAft>
                <a:spcPts val="0"/>
              </a:spcAft>
              <a:buSzPts val="1200"/>
              <a:buChar char="■"/>
              <a:defRPr sz="1200"/>
            </a:lvl6pPr>
            <a:lvl7pPr indent="-304800" lvl="6" marL="3200400" rtl="0" algn="l">
              <a:lnSpc>
                <a:spcPct val="100000"/>
              </a:lnSpc>
              <a:spcBef>
                <a:spcPts val="0"/>
              </a:spcBef>
              <a:spcAft>
                <a:spcPts val="0"/>
              </a:spcAft>
              <a:buSzPts val="1200"/>
              <a:buChar char="●"/>
              <a:defRPr sz="1200"/>
            </a:lvl7pPr>
            <a:lvl8pPr indent="-304800" lvl="7" marL="3657600" rtl="0" algn="l">
              <a:lnSpc>
                <a:spcPct val="100000"/>
              </a:lnSpc>
              <a:spcBef>
                <a:spcPts val="0"/>
              </a:spcBef>
              <a:spcAft>
                <a:spcPts val="0"/>
              </a:spcAft>
              <a:buSzPts val="1200"/>
              <a:buChar char="○"/>
              <a:defRPr sz="1200"/>
            </a:lvl8pPr>
            <a:lvl9pPr indent="-304800" lvl="8" marL="4114800" rtl="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09" name="Shape 509"/>
        <p:cNvGrpSpPr/>
        <p:nvPr/>
      </p:nvGrpSpPr>
      <p:grpSpPr>
        <a:xfrm>
          <a:off x="0" y="0"/>
          <a:ext cx="0" cy="0"/>
          <a:chOff x="0" y="0"/>
          <a:chExt cx="0" cy="0"/>
        </a:xfrm>
      </p:grpSpPr>
      <p:sp>
        <p:nvSpPr>
          <p:cNvPr id="510" name="Google Shape;510;p10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511" name="Google Shape;511;p10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12" name="Google Shape;512;p10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13" name="Shape 513"/>
        <p:cNvGrpSpPr/>
        <p:nvPr/>
      </p:nvGrpSpPr>
      <p:grpSpPr>
        <a:xfrm>
          <a:off x="0" y="0"/>
          <a:ext cx="0" cy="0"/>
          <a:chOff x="0" y="0"/>
          <a:chExt cx="0" cy="0"/>
        </a:xfrm>
      </p:grpSpPr>
      <p:sp>
        <p:nvSpPr>
          <p:cNvPr id="514" name="Google Shape;514;p10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515" name="Google Shape;515;p10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16" name="Shape 516"/>
        <p:cNvGrpSpPr/>
        <p:nvPr/>
      </p:nvGrpSpPr>
      <p:grpSpPr>
        <a:xfrm>
          <a:off x="0" y="0"/>
          <a:ext cx="0" cy="0"/>
          <a:chOff x="0" y="0"/>
          <a:chExt cx="0" cy="0"/>
        </a:xfrm>
      </p:grpSpPr>
      <p:sp>
        <p:nvSpPr>
          <p:cNvPr id="517" name="Google Shape;517;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18" name="Google Shape;518;p1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19" name="Google Shape;519;p10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0" name="Shape 520"/>
        <p:cNvGrpSpPr/>
        <p:nvPr/>
      </p:nvGrpSpPr>
      <p:grpSpPr>
        <a:xfrm>
          <a:off x="0" y="0"/>
          <a:ext cx="0" cy="0"/>
          <a:chOff x="0" y="0"/>
          <a:chExt cx="0" cy="0"/>
        </a:xfrm>
      </p:grpSpPr>
      <p:sp>
        <p:nvSpPr>
          <p:cNvPr id="521" name="Google Shape;521;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22" name="Google Shape;522;p10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23" name="Google Shape;523;p10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24" name="Google Shape;524;p10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25" name="Shape 525"/>
        <p:cNvGrpSpPr/>
        <p:nvPr/>
      </p:nvGrpSpPr>
      <p:grpSpPr>
        <a:xfrm>
          <a:off x="0" y="0"/>
          <a:ext cx="0" cy="0"/>
          <a:chOff x="0" y="0"/>
          <a:chExt cx="0" cy="0"/>
        </a:xfrm>
      </p:grpSpPr>
      <p:sp>
        <p:nvSpPr>
          <p:cNvPr id="526" name="Google Shape;526;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27" name="Google Shape;527;p10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528" name="Shape 528"/>
        <p:cNvGrpSpPr/>
        <p:nvPr/>
      </p:nvGrpSpPr>
      <p:grpSpPr>
        <a:xfrm>
          <a:off x="0" y="0"/>
          <a:ext cx="0" cy="0"/>
          <a:chOff x="0" y="0"/>
          <a:chExt cx="0" cy="0"/>
        </a:xfrm>
      </p:grpSpPr>
      <p:sp>
        <p:nvSpPr>
          <p:cNvPr id="529" name="Google Shape;529;p10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530" name="Google Shape;530;p10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31" name="Google Shape;531;p10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11" Type="http://schemas.openxmlformats.org/officeDocument/2006/relationships/slideLayout" Target="../slideLayouts/slideLayout161.xml"/><Relationship Id="rId10" Type="http://schemas.openxmlformats.org/officeDocument/2006/relationships/slideLayout" Target="../slideLayouts/slideLayout160.xml"/><Relationship Id="rId12" Type="http://schemas.openxmlformats.org/officeDocument/2006/relationships/theme" Target="../theme/theme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9" Type="http://schemas.openxmlformats.org/officeDocument/2006/relationships/theme" Target="../theme/theme8.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18" Type="http://schemas.openxmlformats.org/officeDocument/2006/relationships/theme" Target="../theme/theme4.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1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25" Type="http://schemas.openxmlformats.org/officeDocument/2006/relationships/theme" Target="../theme/theme10.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20" Type="http://schemas.openxmlformats.org/officeDocument/2006/relationships/theme" Target="../theme/theme5.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9" Type="http://schemas.openxmlformats.org/officeDocument/2006/relationships/slideLayout" Target="../slideLayouts/slideLayout93.xml"/><Relationship Id="rId18"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8" Type="http://schemas.openxmlformats.org/officeDocument/2006/relationships/theme" Target="../theme/theme2.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30.xml"/><Relationship Id="rId22" Type="http://schemas.openxmlformats.org/officeDocument/2006/relationships/slideLayout" Target="../slideLayouts/slideLayout132.xml"/><Relationship Id="rId21" Type="http://schemas.openxmlformats.org/officeDocument/2006/relationships/slideLayout" Target="../slideLayouts/slideLayout131.xml"/><Relationship Id="rId24" Type="http://schemas.openxmlformats.org/officeDocument/2006/relationships/slideLayout" Target="../slideLayouts/slideLayout134.xml"/><Relationship Id="rId23" Type="http://schemas.openxmlformats.org/officeDocument/2006/relationships/slideLayout" Target="../slideLayouts/slideLayout133.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25" Type="http://schemas.openxmlformats.org/officeDocument/2006/relationships/theme" Target="../theme/theme7.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7" Type="http://schemas.openxmlformats.org/officeDocument/2006/relationships/slideLayout" Target="../slideLayouts/slideLayout127.xml"/><Relationship Id="rId16" Type="http://schemas.openxmlformats.org/officeDocument/2006/relationships/slideLayout" Target="../slideLayouts/slideLayout126.xml"/><Relationship Id="rId19" Type="http://schemas.openxmlformats.org/officeDocument/2006/relationships/slideLayout" Target="../slideLayouts/slideLayout129.xml"/><Relationship Id="rId18"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5" Type="http://schemas.openxmlformats.org/officeDocument/2006/relationships/slideLayout" Target="../slideLayouts/slideLayout149.xml"/><Relationship Id="rId14" Type="http://schemas.openxmlformats.org/officeDocument/2006/relationships/slideLayout" Target="../slideLayouts/slideLayout148.xml"/><Relationship Id="rId17" Type="http://schemas.openxmlformats.org/officeDocument/2006/relationships/theme" Target="../theme/theme6.xml"/><Relationship Id="rId16"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831" name="Shape 831"/>
        <p:cNvGrpSpPr/>
        <p:nvPr/>
      </p:nvGrpSpPr>
      <p:grpSpPr>
        <a:xfrm>
          <a:off x="0" y="0"/>
          <a:ext cx="0" cy="0"/>
          <a:chOff x="0" y="0"/>
          <a:chExt cx="0" cy="0"/>
        </a:xfrm>
      </p:grpSpPr>
      <p:sp>
        <p:nvSpPr>
          <p:cNvPr id="832" name="Google Shape;832;p1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33" name="Google Shape;833;p1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34" name="Google Shape;834;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76" name="Shape 876"/>
        <p:cNvGrpSpPr/>
        <p:nvPr/>
      </p:nvGrpSpPr>
      <p:grpSpPr>
        <a:xfrm>
          <a:off x="0" y="0"/>
          <a:ext cx="0" cy="0"/>
          <a:chOff x="0" y="0"/>
          <a:chExt cx="0" cy="0"/>
        </a:xfrm>
      </p:grpSpPr>
      <p:sp>
        <p:nvSpPr>
          <p:cNvPr id="877" name="Google Shape;877;p172"/>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878" name="Google Shape;878;p172"/>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rtl="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79" name="Google Shape;879;p172"/>
          <p:cNvSpPr txBox="1"/>
          <p:nvPr>
            <p:ph idx="1" type="body"/>
          </p:nvPr>
        </p:nvSpPr>
        <p:spPr>
          <a:xfrm>
            <a:off x="324000" y="1564482"/>
            <a:ext cx="8488800" cy="29265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rtl="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rtl="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rtl="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rtl="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80" name="Google Shape;880;p172"/>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81" name="Google Shape;881;p172"/>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82" name="Google Shape;882;p172"/>
          <p:cNvSpPr txBox="1"/>
          <p:nvPr/>
        </p:nvSpPr>
        <p:spPr>
          <a:xfrm>
            <a:off x="432001" y="4031464"/>
            <a:ext cx="3008700" cy="2739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800"/>
              <a:buFont typeface="Arial"/>
              <a:buNone/>
            </a:pPr>
            <a:r>
              <a:t/>
            </a:r>
            <a:endParaRPr b="0" i="0" sz="800" u="none" cap="none" strike="noStrike">
              <a:solidFill>
                <a:srgbClr val="3C3C3B"/>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86" name="Shape 86"/>
        <p:cNvGrpSpPr/>
        <p:nvPr/>
      </p:nvGrpSpPr>
      <p:grpSpPr>
        <a:xfrm>
          <a:off x="0" y="0"/>
          <a:ext cx="0" cy="0"/>
          <a:chOff x="0" y="0"/>
          <a:chExt cx="0" cy="0"/>
        </a:xfrm>
      </p:grpSpPr>
      <p:sp>
        <p:nvSpPr>
          <p:cNvPr id="87" name="Google Shape;8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8" name="Google Shape;8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9" name="Google Shape;8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167" name="Shape 167"/>
        <p:cNvGrpSpPr/>
        <p:nvPr/>
      </p:nvGrpSpPr>
      <p:grpSpPr>
        <a:xfrm>
          <a:off x="0" y="0"/>
          <a:ext cx="0" cy="0"/>
          <a:chOff x="0" y="0"/>
          <a:chExt cx="0" cy="0"/>
        </a:xfrm>
      </p:grpSpPr>
      <p:sp>
        <p:nvSpPr>
          <p:cNvPr id="168" name="Google Shape;168;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9" name="Google Shape;169;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70" name="Google Shape;17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2" name="Shape 212"/>
        <p:cNvGrpSpPr/>
        <p:nvPr/>
      </p:nvGrpSpPr>
      <p:grpSpPr>
        <a:xfrm>
          <a:off x="0" y="0"/>
          <a:ext cx="0" cy="0"/>
          <a:chOff x="0" y="0"/>
          <a:chExt cx="0" cy="0"/>
        </a:xfrm>
      </p:grpSpPr>
      <p:sp>
        <p:nvSpPr>
          <p:cNvPr id="213" name="Google Shape;213;p4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4" name="Google Shape;214;p49"/>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5" name="Google Shape;215;p49"/>
          <p:cNvSpPr txBox="1"/>
          <p:nvPr>
            <p:ph idx="12" type="sldNum"/>
          </p:nvPr>
        </p:nvSpPr>
        <p:spPr>
          <a:xfrm>
            <a:off x="378750" y="4861959"/>
            <a:ext cx="372300" cy="273900"/>
          </a:xfrm>
          <a:prstGeom prst="rect">
            <a:avLst/>
          </a:prstGeom>
          <a:noFill/>
          <a:ln>
            <a:noFill/>
          </a:ln>
        </p:spPr>
        <p:txBody>
          <a:bodyPr anchorCtr="0" anchor="ctr" bIns="0" lIns="0" spcFirstLastPara="1" rIns="0" wrap="square" tIns="0">
            <a:noAutofit/>
          </a:bodyPr>
          <a:lstStyle>
            <a:lvl1pPr indent="0" lvl="0" marL="0" marR="0" rtl="0" algn="l">
              <a:spcBef>
                <a:spcPts val="0"/>
              </a:spcBef>
              <a:buNone/>
              <a:defRPr b="0" i="0" sz="1200" u="none" cap="none" strike="noStrike">
                <a:solidFill>
                  <a:srgbClr val="D7D7D7"/>
                </a:solidFill>
                <a:latin typeface="Arial"/>
                <a:ea typeface="Arial"/>
                <a:cs typeface="Arial"/>
                <a:sym typeface="Arial"/>
              </a:defRPr>
            </a:lvl1pPr>
            <a:lvl2pPr indent="0" lvl="1" marL="0" marR="0" rtl="0" algn="l">
              <a:spcBef>
                <a:spcPts val="0"/>
              </a:spcBef>
              <a:buNone/>
              <a:defRPr b="0" i="0" sz="1200" u="none" cap="none" strike="noStrike">
                <a:solidFill>
                  <a:srgbClr val="D7D7D7"/>
                </a:solidFill>
                <a:latin typeface="Arial"/>
                <a:ea typeface="Arial"/>
                <a:cs typeface="Arial"/>
                <a:sym typeface="Arial"/>
              </a:defRPr>
            </a:lvl2pPr>
            <a:lvl3pPr indent="0" lvl="2" marL="0" marR="0" rtl="0" algn="l">
              <a:spcBef>
                <a:spcPts val="0"/>
              </a:spcBef>
              <a:buNone/>
              <a:defRPr b="0" i="0" sz="1200" u="none" cap="none" strike="noStrike">
                <a:solidFill>
                  <a:srgbClr val="D7D7D7"/>
                </a:solidFill>
                <a:latin typeface="Arial"/>
                <a:ea typeface="Arial"/>
                <a:cs typeface="Arial"/>
                <a:sym typeface="Arial"/>
              </a:defRPr>
            </a:lvl3pPr>
            <a:lvl4pPr indent="0" lvl="3" marL="0" marR="0" rtl="0" algn="l">
              <a:spcBef>
                <a:spcPts val="0"/>
              </a:spcBef>
              <a:buNone/>
              <a:defRPr b="0" i="0" sz="1200" u="none" cap="none" strike="noStrike">
                <a:solidFill>
                  <a:srgbClr val="D7D7D7"/>
                </a:solidFill>
                <a:latin typeface="Arial"/>
                <a:ea typeface="Arial"/>
                <a:cs typeface="Arial"/>
                <a:sym typeface="Arial"/>
              </a:defRPr>
            </a:lvl4pPr>
            <a:lvl5pPr indent="0" lvl="4" marL="0" marR="0" rtl="0" algn="l">
              <a:spcBef>
                <a:spcPts val="0"/>
              </a:spcBef>
              <a:buNone/>
              <a:defRPr b="0" i="0" sz="1200" u="none" cap="none" strike="noStrike">
                <a:solidFill>
                  <a:srgbClr val="D7D7D7"/>
                </a:solidFill>
                <a:latin typeface="Arial"/>
                <a:ea typeface="Arial"/>
                <a:cs typeface="Arial"/>
                <a:sym typeface="Arial"/>
              </a:defRPr>
            </a:lvl5pPr>
            <a:lvl6pPr indent="0" lvl="5" marL="0" marR="0" rtl="0" algn="l">
              <a:spcBef>
                <a:spcPts val="0"/>
              </a:spcBef>
              <a:buNone/>
              <a:defRPr b="0" i="0" sz="1200" u="none" cap="none" strike="noStrike">
                <a:solidFill>
                  <a:srgbClr val="D7D7D7"/>
                </a:solidFill>
                <a:latin typeface="Arial"/>
                <a:ea typeface="Arial"/>
                <a:cs typeface="Arial"/>
                <a:sym typeface="Arial"/>
              </a:defRPr>
            </a:lvl6pPr>
            <a:lvl7pPr indent="0" lvl="6" marL="0" marR="0" rtl="0" algn="l">
              <a:spcBef>
                <a:spcPts val="0"/>
              </a:spcBef>
              <a:buNone/>
              <a:defRPr b="0" i="0" sz="1200" u="none" cap="none" strike="noStrike">
                <a:solidFill>
                  <a:srgbClr val="D7D7D7"/>
                </a:solidFill>
                <a:latin typeface="Arial"/>
                <a:ea typeface="Arial"/>
                <a:cs typeface="Arial"/>
                <a:sym typeface="Arial"/>
              </a:defRPr>
            </a:lvl7pPr>
            <a:lvl8pPr indent="0" lvl="7" marL="0" marR="0" rtl="0" algn="l">
              <a:spcBef>
                <a:spcPts val="0"/>
              </a:spcBef>
              <a:buNone/>
              <a:defRPr b="0" i="0" sz="1200" u="none" cap="none" strike="noStrike">
                <a:solidFill>
                  <a:srgbClr val="D7D7D7"/>
                </a:solidFill>
                <a:latin typeface="Arial"/>
                <a:ea typeface="Arial"/>
                <a:cs typeface="Arial"/>
                <a:sym typeface="Arial"/>
              </a:defRPr>
            </a:lvl8pPr>
            <a:lvl9pPr indent="0" lvl="8" marL="0" marR="0" rtl="0" algn="l">
              <a:spcBef>
                <a:spcPts val="0"/>
              </a:spcBef>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16" name="Google Shape;216;p49"/>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i="1" sz="800">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50" name="Shape 250"/>
        <p:cNvGrpSpPr/>
        <p:nvPr/>
      </p:nvGrpSpPr>
      <p:grpSpPr>
        <a:xfrm>
          <a:off x="0" y="0"/>
          <a:ext cx="0" cy="0"/>
          <a:chOff x="0" y="0"/>
          <a:chExt cx="0" cy="0"/>
        </a:xfrm>
      </p:grpSpPr>
      <p:sp>
        <p:nvSpPr>
          <p:cNvPr id="251" name="Google Shape;251;p5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52" name="Google Shape;252;p55"/>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253" name="Google Shape;253;p55"/>
          <p:cNvSpPr txBox="1"/>
          <p:nvPr/>
        </p:nvSpPr>
        <p:spPr>
          <a:xfrm>
            <a:off x="139207" y="4871992"/>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FFFFFF"/>
                </a:solidFill>
                <a:latin typeface="Arial"/>
                <a:ea typeface="Arial"/>
                <a:cs typeface="Arial"/>
                <a:sym typeface="Arial"/>
              </a:rPr>
              <a:t>‹#›</a:t>
            </a:fld>
            <a:endParaRPr b="0" i="0" sz="700" u="none" cap="none" strike="noStrike">
              <a:solidFill>
                <a:srgbClr val="FFFFFF"/>
              </a:solidFill>
              <a:latin typeface="Arial"/>
              <a:ea typeface="Arial"/>
              <a:cs typeface="Arial"/>
              <a:sym typeface="Arial"/>
            </a:endParaRPr>
          </a:p>
        </p:txBody>
      </p:sp>
      <p:sp>
        <p:nvSpPr>
          <p:cNvPr id="254" name="Google Shape;254;p55"/>
          <p:cNvSpPr/>
          <p:nvPr/>
        </p:nvSpPr>
        <p:spPr>
          <a:xfrm>
            <a:off x="0" y="5060900"/>
            <a:ext cx="9144000" cy="870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5"/>
          <p:cNvSpPr txBox="1"/>
          <p:nvPr/>
        </p:nvSpPr>
        <p:spPr>
          <a:xfrm>
            <a:off x="223850" y="4657680"/>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666666"/>
                </a:solidFill>
                <a:latin typeface="Arial"/>
                <a:ea typeface="Arial"/>
                <a:cs typeface="Arial"/>
                <a:sym typeface="Arial"/>
              </a:rPr>
              <a:t>‹#›</a:t>
            </a:fld>
            <a:endParaRPr b="0" i="0" sz="700" u="none" cap="none" strike="noStrike">
              <a:solidFill>
                <a:srgbClr val="666666"/>
              </a:solidFill>
              <a:latin typeface="Arial"/>
              <a:ea typeface="Arial"/>
              <a:cs typeface="Arial"/>
              <a:sym typeface="Arial"/>
            </a:endParaRPr>
          </a:p>
        </p:txBody>
      </p:sp>
      <p:sp>
        <p:nvSpPr>
          <p:cNvPr id="256" name="Google Shape;256;p55"/>
          <p:cNvSpPr txBox="1"/>
          <p:nvPr/>
        </p:nvSpPr>
        <p:spPr>
          <a:xfrm>
            <a:off x="533400" y="4711700"/>
            <a:ext cx="3810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666666"/>
                </a:solidFill>
                <a:latin typeface="Arial"/>
                <a:ea typeface="Arial"/>
                <a:cs typeface="Arial"/>
                <a:sym typeface="Arial"/>
              </a:rPr>
              <a:t>Classification: Avery Dennison - </a:t>
            </a:r>
            <a:r>
              <a:rPr lang="en" sz="700">
                <a:solidFill>
                  <a:srgbClr val="666666"/>
                </a:solidFill>
              </a:rPr>
              <a:t>Confidential</a:t>
            </a:r>
            <a:endParaRPr b="0" i="0" sz="7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 sz="700">
                <a:solidFill>
                  <a:srgbClr val="666666"/>
                </a:solidFill>
              </a:rPr>
              <a:t>RFID Presentation  |  </a:t>
            </a:r>
            <a:r>
              <a:rPr lang="en" sz="700">
                <a:solidFill>
                  <a:srgbClr val="666666"/>
                </a:solidFill>
                <a:latin typeface="Helvetica Neue"/>
                <a:ea typeface="Helvetica Neue"/>
                <a:cs typeface="Helvetica Neue"/>
                <a:sym typeface="Helvetica Neue"/>
              </a:rPr>
              <a:t>© Avery Dennison 2019</a:t>
            </a:r>
            <a:endParaRPr i="0" sz="700" u="none" cap="none" strike="noStrike">
              <a:solidFill>
                <a:srgbClr val="666666"/>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86" name="Shape 386"/>
        <p:cNvGrpSpPr/>
        <p:nvPr/>
      </p:nvGrpSpPr>
      <p:grpSpPr>
        <a:xfrm>
          <a:off x="0" y="0"/>
          <a:ext cx="0" cy="0"/>
          <a:chOff x="0" y="0"/>
          <a:chExt cx="0" cy="0"/>
        </a:xfrm>
      </p:grpSpPr>
      <p:sp>
        <p:nvSpPr>
          <p:cNvPr id="387" name="Google Shape;387;p8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88" name="Google Shape;388;p80"/>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389" name="Google Shape;389;p80"/>
          <p:cNvSpPr txBox="1"/>
          <p:nvPr/>
        </p:nvSpPr>
        <p:spPr>
          <a:xfrm>
            <a:off x="139207" y="4871992"/>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FFFFFF"/>
                </a:solidFill>
                <a:latin typeface="Arial"/>
                <a:ea typeface="Arial"/>
                <a:cs typeface="Arial"/>
                <a:sym typeface="Arial"/>
              </a:rPr>
              <a:t>‹#›</a:t>
            </a:fld>
            <a:endParaRPr b="0" i="0" sz="700" u="none" cap="none" strike="noStrike">
              <a:solidFill>
                <a:srgbClr val="FFFFFF"/>
              </a:solidFill>
              <a:latin typeface="Arial"/>
              <a:ea typeface="Arial"/>
              <a:cs typeface="Arial"/>
              <a:sym typeface="Arial"/>
            </a:endParaRPr>
          </a:p>
        </p:txBody>
      </p:sp>
      <p:sp>
        <p:nvSpPr>
          <p:cNvPr id="390" name="Google Shape;390;p80"/>
          <p:cNvSpPr/>
          <p:nvPr/>
        </p:nvSpPr>
        <p:spPr>
          <a:xfrm>
            <a:off x="0" y="5060900"/>
            <a:ext cx="9144000" cy="870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5" name="Shape 505"/>
        <p:cNvGrpSpPr/>
        <p:nvPr/>
      </p:nvGrpSpPr>
      <p:grpSpPr>
        <a:xfrm>
          <a:off x="0" y="0"/>
          <a:ext cx="0" cy="0"/>
          <a:chOff x="0" y="0"/>
          <a:chExt cx="0" cy="0"/>
        </a:xfrm>
      </p:grpSpPr>
      <p:sp>
        <p:nvSpPr>
          <p:cNvPr id="506" name="Google Shape;506;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507" name="Google Shape;507;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08" name="Google Shape;508;p10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alpha val="0"/>
          </a:srgbClr>
        </a:solidFill>
      </p:bgPr>
    </p:bg>
    <p:spTree>
      <p:nvGrpSpPr>
        <p:cNvPr id="586" name="Shape 586"/>
        <p:cNvGrpSpPr/>
        <p:nvPr/>
      </p:nvGrpSpPr>
      <p:grpSpPr>
        <a:xfrm>
          <a:off x="0" y="0"/>
          <a:ext cx="0" cy="0"/>
          <a:chOff x="0" y="0"/>
          <a:chExt cx="0" cy="0"/>
        </a:xfrm>
      </p:grpSpPr>
      <p:sp>
        <p:nvSpPr>
          <p:cNvPr id="587" name="Google Shape;587;p118"/>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indent="-88900" lvl="1" marL="0" marR="0" rtl="0" algn="l">
              <a:spcBef>
                <a:spcPts val="0"/>
              </a:spcBef>
              <a:spcAft>
                <a:spcPts val="0"/>
              </a:spcAft>
              <a:buSzPts val="1400"/>
              <a:buChar char="○"/>
              <a:defRPr b="0" i="0" sz="1800" u="none" cap="none" strike="noStrike"/>
            </a:lvl2pPr>
            <a:lvl3pPr indent="-88900" lvl="2" marL="0" marR="0" rtl="0" algn="l">
              <a:spcBef>
                <a:spcPts val="0"/>
              </a:spcBef>
              <a:spcAft>
                <a:spcPts val="0"/>
              </a:spcAft>
              <a:buSzPts val="1400"/>
              <a:buChar char="■"/>
              <a:defRPr b="0" i="0" sz="1800" u="none" cap="none" strike="noStrike"/>
            </a:lvl3pPr>
            <a:lvl4pPr indent="-88900" lvl="3" marL="0" marR="0" rtl="0" algn="l">
              <a:spcBef>
                <a:spcPts val="0"/>
              </a:spcBef>
              <a:spcAft>
                <a:spcPts val="0"/>
              </a:spcAft>
              <a:buSzPts val="1400"/>
              <a:buChar char="●"/>
              <a:defRPr b="0" i="0" sz="1800" u="none" cap="none" strike="noStrike"/>
            </a:lvl4pPr>
            <a:lvl5pPr indent="-88900" lvl="4" marL="0" marR="0" rtl="0" algn="l">
              <a:spcBef>
                <a:spcPts val="0"/>
              </a:spcBef>
              <a:spcAft>
                <a:spcPts val="0"/>
              </a:spcAft>
              <a:buSzPts val="1400"/>
              <a:buChar char="○"/>
              <a:defRPr b="0" i="0" sz="1800" u="none" cap="none" strike="noStrike"/>
            </a:lvl5pPr>
            <a:lvl6pPr indent="-88900" lvl="5" marL="0" marR="0" rtl="0" algn="l">
              <a:spcBef>
                <a:spcPts val="0"/>
              </a:spcBef>
              <a:spcAft>
                <a:spcPts val="0"/>
              </a:spcAft>
              <a:buSzPts val="1400"/>
              <a:buChar char="■"/>
              <a:defRPr b="0" i="0" sz="1800" u="none" cap="none" strike="noStrike"/>
            </a:lvl6pPr>
            <a:lvl7pPr indent="-88900" lvl="6" marL="0" marR="0" rtl="0" algn="l">
              <a:spcBef>
                <a:spcPts val="0"/>
              </a:spcBef>
              <a:spcAft>
                <a:spcPts val="0"/>
              </a:spcAft>
              <a:buSzPts val="1400"/>
              <a:buChar char="●"/>
              <a:defRPr b="0" i="0" sz="1800" u="none" cap="none" strike="noStrike"/>
            </a:lvl7pPr>
            <a:lvl8pPr indent="-88900" lvl="7" marL="0" marR="0" rtl="0" algn="l">
              <a:spcBef>
                <a:spcPts val="0"/>
              </a:spcBef>
              <a:spcAft>
                <a:spcPts val="0"/>
              </a:spcAft>
              <a:buSzPts val="1400"/>
              <a:buChar char="○"/>
              <a:defRPr b="0" i="0" sz="1800" u="none" cap="none" strike="noStrike"/>
            </a:lvl8pPr>
            <a:lvl9pPr indent="-88900" lvl="8" marL="0" marR="0" rtl="0" algn="l">
              <a:spcBef>
                <a:spcPts val="0"/>
              </a:spcBef>
              <a:spcAft>
                <a:spcPts val="0"/>
              </a:spcAft>
              <a:buSzPts val="1400"/>
              <a:buChar char="■"/>
              <a:defRPr b="0" i="0" sz="1800" u="none" cap="none" strike="noStrike"/>
            </a:lvl9pPr>
          </a:lstStyle>
          <a:p/>
        </p:txBody>
      </p:sp>
      <p:sp>
        <p:nvSpPr>
          <p:cNvPr id="588" name="Google Shape;588;p118"/>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89" name="Google Shape;589;p118"/>
          <p:cNvSpPr txBox="1"/>
          <p:nvPr>
            <p:ph idx="11" type="ftr"/>
          </p:nvPr>
        </p:nvSpPr>
        <p:spPr>
          <a:xfrm>
            <a:off x="751070" y="4866070"/>
            <a:ext cx="43050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0" name="Google Shape;590;p118"/>
          <p:cNvSpPr txBox="1"/>
          <p:nvPr>
            <p:ph idx="12" type="sldNum"/>
          </p:nvPr>
        </p:nvSpPr>
        <p:spPr>
          <a:xfrm>
            <a:off x="378754" y="4861957"/>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764" name="Shape 764"/>
        <p:cNvGrpSpPr/>
        <p:nvPr/>
      </p:nvGrpSpPr>
      <p:grpSpPr>
        <a:xfrm>
          <a:off x="0" y="0"/>
          <a:ext cx="0" cy="0"/>
          <a:chOff x="0" y="0"/>
          <a:chExt cx="0" cy="0"/>
        </a:xfrm>
      </p:grpSpPr>
      <p:sp>
        <p:nvSpPr>
          <p:cNvPr id="765" name="Google Shape;765;p1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66" name="Google Shape;766;p1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67" name="Google Shape;767;p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105.jpg"/><Relationship Id="rId4" Type="http://schemas.openxmlformats.org/officeDocument/2006/relationships/image" Target="../media/image1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94.png"/><Relationship Id="rId5" Type="http://schemas.openxmlformats.org/officeDocument/2006/relationships/image" Target="../media/image1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42.jpg"/><Relationship Id="rId5"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34.png"/><Relationship Id="rId9"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37.png"/><Relationship Id="rId11" Type="http://schemas.openxmlformats.org/officeDocument/2006/relationships/image" Target="../media/image47.png"/><Relationship Id="rId10" Type="http://schemas.openxmlformats.org/officeDocument/2006/relationships/image" Target="../media/image43.png"/><Relationship Id="rId12"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5.xml"/><Relationship Id="rId3"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21.png"/><Relationship Id="rId4" Type="http://schemas.openxmlformats.org/officeDocument/2006/relationships/image" Target="../media/image109.jpg"/><Relationship Id="rId5" Type="http://schemas.openxmlformats.org/officeDocument/2006/relationships/image" Target="../media/image116.jpg"/><Relationship Id="rId6" Type="http://schemas.openxmlformats.org/officeDocument/2006/relationships/image" Target="../media/image9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7.xml"/><Relationship Id="rId3"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53.jpg"/><Relationship Id="rId11" Type="http://schemas.openxmlformats.org/officeDocument/2006/relationships/image" Target="../media/image62.jpg"/><Relationship Id="rId10" Type="http://schemas.openxmlformats.org/officeDocument/2006/relationships/image" Target="../media/image56.jpg"/><Relationship Id="rId12" Type="http://schemas.openxmlformats.org/officeDocument/2006/relationships/image" Target="../media/image5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9.xml"/><Relationship Id="rId3" Type="http://schemas.openxmlformats.org/officeDocument/2006/relationships/image" Target="../media/image57.jpg"/><Relationship Id="rId4" Type="http://schemas.openxmlformats.org/officeDocument/2006/relationships/image" Target="../media/image112.jpg"/><Relationship Id="rId5" Type="http://schemas.openxmlformats.org/officeDocument/2006/relationships/image" Target="../media/image60.jpg"/><Relationship Id="rId6" Type="http://schemas.openxmlformats.org/officeDocument/2006/relationships/image" Target="../media/image63.jpg"/><Relationship Id="rId7" Type="http://schemas.openxmlformats.org/officeDocument/2006/relationships/image" Target="../media/image95.jpg"/><Relationship Id="rId8" Type="http://schemas.openxmlformats.org/officeDocument/2006/relationships/image" Target="../media/image10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0.xml"/><Relationship Id="rId3" Type="http://schemas.openxmlformats.org/officeDocument/2006/relationships/image" Target="../media/image87.jpg"/><Relationship Id="rId4" Type="http://schemas.openxmlformats.org/officeDocument/2006/relationships/image" Target="../media/image117.png"/><Relationship Id="rId5" Type="http://schemas.openxmlformats.org/officeDocument/2006/relationships/image" Target="../media/image68.jpg"/><Relationship Id="rId6" Type="http://schemas.openxmlformats.org/officeDocument/2006/relationships/image" Target="../media/image102.jpg"/><Relationship Id="rId7" Type="http://schemas.openxmlformats.org/officeDocument/2006/relationships/image" Target="../media/image106.jpg"/><Relationship Id="rId8" Type="http://schemas.openxmlformats.org/officeDocument/2006/relationships/image" Target="../media/image1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1.xml"/><Relationship Id="rId3" Type="http://schemas.openxmlformats.org/officeDocument/2006/relationships/hyperlink" Target="https://rfid.averydennison.com/en/home/product-portfolio.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2.xml"/><Relationship Id="rId3" Type="http://schemas.openxmlformats.org/officeDocument/2006/relationships/hyperlink" Target="https://www.youtube.com/watch?v=byLJYMlYKoA" TargetMode="Externa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3.xml"/><Relationship Id="rId3" Type="http://schemas.openxmlformats.org/officeDocument/2006/relationships/hyperlink" Target="https://www.youtube.com/watch?v=8WVGQt8EoJ8" TargetMode="Externa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4.xml"/><Relationship Id="rId3" Type="http://schemas.openxmlformats.org/officeDocument/2006/relationships/hyperlink" Target="https://www.youtube.com/watch?v=UvNnoZYgGW4" TargetMode="Externa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5.xml"/><Relationship Id="rId3"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65.png"/><Relationship Id="rId5"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7.xml"/><Relationship Id="rId3"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image" Target="../media/image98.png"/><Relationship Id="rId7" Type="http://schemas.openxmlformats.org/officeDocument/2006/relationships/image" Target="../media/image81.png"/><Relationship Id="rId8" Type="http://schemas.openxmlformats.org/officeDocument/2006/relationships/image" Target="../media/image77.png"/><Relationship Id="rId11" Type="http://schemas.openxmlformats.org/officeDocument/2006/relationships/hyperlink" Target="https://www.nfcworld.com/2019/06/11/362990/malibu-rolls-out-nfc-connected-bottles-in-the-us/" TargetMode="External"/><Relationship Id="rId10"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image" Target="../media/image85.png"/><Relationship Id="rId7" Type="http://schemas.openxmlformats.org/officeDocument/2006/relationships/image" Target="../media/image84.png"/><Relationship Id="rId8" Type="http://schemas.openxmlformats.org/officeDocument/2006/relationships/image" Target="../media/image82.png"/><Relationship Id="rId10"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30.xml"/><Relationship Id="rId3" Type="http://schemas.openxmlformats.org/officeDocument/2006/relationships/image" Target="../media/image92.png"/><Relationship Id="rId4" Type="http://schemas.openxmlformats.org/officeDocument/2006/relationships/image" Target="../media/image79.png"/><Relationship Id="rId9" Type="http://schemas.openxmlformats.org/officeDocument/2006/relationships/image" Target="../media/image82.png"/><Relationship Id="rId5" Type="http://schemas.openxmlformats.org/officeDocument/2006/relationships/image" Target="../media/image78.png"/><Relationship Id="rId6" Type="http://schemas.openxmlformats.org/officeDocument/2006/relationships/image" Target="../media/image83.png"/><Relationship Id="rId7" Type="http://schemas.openxmlformats.org/officeDocument/2006/relationships/image" Target="../media/image85.png"/><Relationship Id="rId8" Type="http://schemas.openxmlformats.org/officeDocument/2006/relationships/image" Target="../media/image84.png"/><Relationship Id="rId11" Type="http://schemas.openxmlformats.org/officeDocument/2006/relationships/image" Target="../media/image89.jpg"/><Relationship Id="rId10" Type="http://schemas.openxmlformats.org/officeDocument/2006/relationships/image" Target="../media/image86.png"/><Relationship Id="rId13" Type="http://schemas.openxmlformats.org/officeDocument/2006/relationships/image" Target="../media/image90.jpg"/><Relationship Id="rId12" Type="http://schemas.openxmlformats.org/officeDocument/2006/relationships/image" Target="../media/image88.png"/><Relationship Id="rId14" Type="http://schemas.openxmlformats.org/officeDocument/2006/relationships/image" Target="../media/image9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1.xml"/><Relationship Id="rId3" Type="http://schemas.openxmlformats.org/officeDocument/2006/relationships/image" Target="../media/image115.jpg"/><Relationship Id="rId4" Type="http://schemas.openxmlformats.org/officeDocument/2006/relationships/image" Target="../media/image111.png"/><Relationship Id="rId5" Type="http://schemas.openxmlformats.org/officeDocument/2006/relationships/image" Target="../media/image101.png"/><Relationship Id="rId6" Type="http://schemas.openxmlformats.org/officeDocument/2006/relationships/image" Target="../media/image107.png"/><Relationship Id="rId7"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2.xml"/><Relationship Id="rId3" Type="http://schemas.openxmlformats.org/officeDocument/2006/relationships/image" Target="../media/image1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33.xml"/><Relationship Id="rId3" Type="http://schemas.openxmlformats.org/officeDocument/2006/relationships/image" Target="../media/image118.png"/><Relationship Id="rId4" Type="http://schemas.openxmlformats.org/officeDocument/2006/relationships/image" Target="../media/image120.jpg"/><Relationship Id="rId5" Type="http://schemas.openxmlformats.org/officeDocument/2006/relationships/image" Target="../media/image9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4.xml"/><Relationship Id="rId3" Type="http://schemas.openxmlformats.org/officeDocument/2006/relationships/hyperlink" Target="mailto:jordi.baeta@eu.averydennison.com" TargetMode="External"/><Relationship Id="rId4" Type="http://schemas.openxmlformats.org/officeDocument/2006/relationships/hyperlink" Target="mailto:filippo.cerchio@eu.averydennison.com" TargetMode="External"/><Relationship Id="rId9" Type="http://schemas.openxmlformats.org/officeDocument/2006/relationships/hyperlink" Target="mailto:robert.brania@eu.averydennison.com" TargetMode="External"/><Relationship Id="rId5" Type="http://schemas.openxmlformats.org/officeDocument/2006/relationships/hyperlink" Target="mailto:tony.fazhev@eu.averydennison.com" TargetMode="External"/><Relationship Id="rId6" Type="http://schemas.openxmlformats.org/officeDocument/2006/relationships/hyperlink" Target="mailto:dan.panduro@eu.averydennison.com" TargetMode="External"/><Relationship Id="rId7" Type="http://schemas.openxmlformats.org/officeDocument/2006/relationships/hyperlink" Target="mailto:veit.boeckler@eu.averydennison.com" TargetMode="External"/><Relationship Id="rId8" Type="http://schemas.openxmlformats.org/officeDocument/2006/relationships/hyperlink" Target="mailto:silvio.margutti@eu.averydennison.com" TargetMode="External"/><Relationship Id="rId11" Type="http://schemas.openxmlformats.org/officeDocument/2006/relationships/hyperlink" Target="mailto:angel.gea@eu.averydennison.com" TargetMode="External"/><Relationship Id="rId10" Type="http://schemas.openxmlformats.org/officeDocument/2006/relationships/hyperlink" Target="mailto:david.hlousek@eu.averydennison.com" TargetMode="External"/><Relationship Id="rId13" Type="http://schemas.openxmlformats.org/officeDocument/2006/relationships/hyperlink" Target="mailto:peter.jackson@eu.averydennison.com" TargetMode="External"/><Relationship Id="rId12" Type="http://schemas.openxmlformats.org/officeDocument/2006/relationships/hyperlink" Target="mailto:benoit.jourde@eu.averydennison.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108.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 Id="rId3" Type="http://schemas.openxmlformats.org/officeDocument/2006/relationships/image" Target="../media/image1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59.jpg"/><Relationship Id="rId4" Type="http://schemas.openxmlformats.org/officeDocument/2006/relationships/image" Target="../media/image40.jpg"/><Relationship Id="rId5" Type="http://schemas.openxmlformats.org/officeDocument/2006/relationships/image" Target="../media/image25.jpg"/><Relationship Id="rId6" Type="http://schemas.openxmlformats.org/officeDocument/2006/relationships/image" Target="../media/image27.png"/><Relationship Id="rId7"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hyperlink" Target="http://www.youtube.com/watch?v=jZSU4Z_LGSU" TargetMode="External"/><Relationship Id="rId5"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26.jp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pic>
        <p:nvPicPr>
          <p:cNvPr id="953" name="Google Shape;953;p181"/>
          <p:cNvPicPr preferRelativeResize="0"/>
          <p:nvPr/>
        </p:nvPicPr>
        <p:blipFill rotWithShape="1">
          <a:blip r:embed="rId3">
            <a:alphaModFix/>
          </a:blip>
          <a:srcRect b="8059" l="0" r="0" t="10857"/>
          <a:stretch/>
        </p:blipFill>
        <p:spPr>
          <a:xfrm flipH="1">
            <a:off x="-4051" y="0"/>
            <a:ext cx="9144001" cy="5143499"/>
          </a:xfrm>
          <a:prstGeom prst="rect">
            <a:avLst/>
          </a:prstGeom>
          <a:noFill/>
          <a:ln>
            <a:noFill/>
          </a:ln>
        </p:spPr>
      </p:pic>
      <p:sp>
        <p:nvSpPr>
          <p:cNvPr id="954" name="Google Shape;954;p18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81"/>
          <p:cNvSpPr/>
          <p:nvPr/>
        </p:nvSpPr>
        <p:spPr>
          <a:xfrm>
            <a:off x="526525" y="325600"/>
            <a:ext cx="1758000" cy="126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u="none" cap="none" strike="noStrike">
                <a:latin typeface="Arial"/>
                <a:ea typeface="Arial"/>
                <a:cs typeface="Arial"/>
                <a:sym typeface="Arial"/>
              </a:rPr>
              <a:t>AVERY</a:t>
            </a:r>
            <a:endParaRPr/>
          </a:p>
          <a:p>
            <a:pPr indent="0" lvl="0" marL="0" marR="0" rtl="0" algn="l">
              <a:lnSpc>
                <a:spcPct val="100000"/>
              </a:lnSpc>
              <a:spcBef>
                <a:spcPts val="0"/>
              </a:spcBef>
              <a:spcAft>
                <a:spcPts val="0"/>
              </a:spcAft>
              <a:buNone/>
            </a:pPr>
            <a:r>
              <a:rPr i="0" lang="en" u="none" cap="none" strike="noStrike">
                <a:latin typeface="Arial"/>
                <a:ea typeface="Arial"/>
                <a:cs typeface="Arial"/>
                <a:sym typeface="Arial"/>
              </a:rPr>
              <a:t>DENNISON</a:t>
            </a:r>
            <a:endParaRPr/>
          </a:p>
          <a:p>
            <a:pPr indent="0" lvl="0" marL="0" marR="0" rtl="0" algn="l">
              <a:lnSpc>
                <a:spcPct val="100000"/>
              </a:lnSpc>
              <a:spcBef>
                <a:spcPts val="0"/>
              </a:spcBef>
              <a:spcAft>
                <a:spcPts val="0"/>
              </a:spcAft>
              <a:buNone/>
            </a:pPr>
            <a:r>
              <a:rPr lang="en"/>
              <a:t>RFID</a:t>
            </a:r>
            <a:endParaRPr/>
          </a:p>
        </p:txBody>
      </p:sp>
      <p:sp>
        <p:nvSpPr>
          <p:cNvPr id="956" name="Google Shape;956;p181"/>
          <p:cNvSpPr txBox="1"/>
          <p:nvPr/>
        </p:nvSpPr>
        <p:spPr>
          <a:xfrm>
            <a:off x="395475" y="2308375"/>
            <a:ext cx="8622600" cy="25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4800"/>
              <a:t>VOTRE PARTENAIRE RFID</a:t>
            </a:r>
            <a:endParaRPr sz="3600">
              <a:solidFill>
                <a:srgbClr val="FFFFFF"/>
              </a:solidFill>
            </a:endParaRPr>
          </a:p>
        </p:txBody>
      </p:sp>
      <p:pic>
        <p:nvPicPr>
          <p:cNvPr id="957" name="Google Shape;957;p181"/>
          <p:cNvPicPr preferRelativeResize="0"/>
          <p:nvPr/>
        </p:nvPicPr>
        <p:blipFill>
          <a:blip r:embed="rId4">
            <a:alphaModFix/>
          </a:blip>
          <a:stretch>
            <a:fillRect/>
          </a:stretch>
        </p:blipFill>
        <p:spPr>
          <a:xfrm>
            <a:off x="6883550" y="325597"/>
            <a:ext cx="1912702" cy="506150"/>
          </a:xfrm>
          <a:prstGeom prst="rect">
            <a:avLst/>
          </a:prstGeom>
          <a:noFill/>
          <a:ln>
            <a:noFill/>
          </a:ln>
        </p:spPr>
      </p:pic>
      <p:sp>
        <p:nvSpPr>
          <p:cNvPr id="958" name="Google Shape;958;p18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7" name="Shape 1107"/>
        <p:cNvGrpSpPr/>
        <p:nvPr/>
      </p:nvGrpSpPr>
      <p:grpSpPr>
        <a:xfrm>
          <a:off x="0" y="0"/>
          <a:ext cx="0" cy="0"/>
          <a:chOff x="0" y="0"/>
          <a:chExt cx="0" cy="0"/>
        </a:xfrm>
      </p:grpSpPr>
      <p:sp>
        <p:nvSpPr>
          <p:cNvPr id="1108" name="Google Shape;1108;p190"/>
          <p:cNvSpPr txBox="1"/>
          <p:nvPr/>
        </p:nvSpPr>
        <p:spPr>
          <a:xfrm>
            <a:off x="3270388" y="3375897"/>
            <a:ext cx="24663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Lecture tags RFID</a:t>
            </a:r>
            <a:endParaRPr sz="1200">
              <a:latin typeface="Helvetica Neue"/>
              <a:ea typeface="Helvetica Neue"/>
              <a:cs typeface="Helvetica Neue"/>
              <a:sym typeface="Helvetica Neue"/>
            </a:endParaRPr>
          </a:p>
        </p:txBody>
      </p:sp>
      <p:sp>
        <p:nvSpPr>
          <p:cNvPr id="1109" name="Google Shape;1109;p190"/>
          <p:cNvSpPr txBox="1"/>
          <p:nvPr/>
        </p:nvSpPr>
        <p:spPr>
          <a:xfrm>
            <a:off x="3878491" y="4770275"/>
            <a:ext cx="1934400" cy="172500"/>
          </a:xfrm>
          <a:prstGeom prst="rect">
            <a:avLst/>
          </a:prstGeom>
          <a:noFill/>
          <a:ln>
            <a:noFill/>
          </a:ln>
        </p:spPr>
        <p:txBody>
          <a:bodyPr anchorCtr="0" anchor="t" bIns="45700" lIns="0"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r>
              <a:rPr i="0" lang="en" sz="600" u="none" cap="none" strike="noStrike">
                <a:solidFill>
                  <a:srgbClr val="000000"/>
                </a:solidFill>
                <a:latin typeface="Helvetica Neue Light"/>
                <a:ea typeface="Helvetica Neue Light"/>
                <a:cs typeface="Helvetica Neue Light"/>
                <a:sym typeface="Helvetica Neue Light"/>
              </a:rPr>
              <a:t>* Stores </a:t>
            </a:r>
            <a:r>
              <a:rPr lang="en" sz="600">
                <a:latin typeface="Helvetica Neue Light"/>
                <a:ea typeface="Helvetica Neue Light"/>
                <a:cs typeface="Helvetica Neue Light"/>
                <a:sym typeface="Helvetica Neue Light"/>
              </a:rPr>
              <a:t>able to</a:t>
            </a:r>
            <a:r>
              <a:rPr i="0" lang="en" sz="600" u="none" cap="none" strike="noStrike">
                <a:solidFill>
                  <a:srgbClr val="000000"/>
                </a:solidFill>
                <a:latin typeface="Helvetica Neue Light"/>
                <a:ea typeface="Helvetica Neue Light"/>
                <a:cs typeface="Helvetica Neue Light"/>
                <a:sym typeface="Helvetica Neue Light"/>
              </a:rPr>
              <a:t> scan over </a:t>
            </a:r>
            <a:r>
              <a:rPr lang="en" sz="600">
                <a:latin typeface="Helvetica Neue Light"/>
                <a:ea typeface="Helvetica Neue Light"/>
                <a:cs typeface="Helvetica Neue Light"/>
                <a:sym typeface="Helvetica Neue Light"/>
              </a:rPr>
              <a:t>30</a:t>
            </a:r>
            <a:r>
              <a:rPr i="0" lang="en" sz="600" u="none" cap="none" strike="noStrike">
                <a:solidFill>
                  <a:srgbClr val="000000"/>
                </a:solidFill>
                <a:latin typeface="Helvetica Neue Light"/>
                <a:ea typeface="Helvetica Neue Light"/>
                <a:cs typeface="Helvetica Neue Light"/>
                <a:sym typeface="Helvetica Neue Light"/>
              </a:rPr>
              <a:t>,000 units</a:t>
            </a:r>
            <a:r>
              <a:rPr lang="en" sz="600">
                <a:latin typeface="Helvetica Neue Light"/>
                <a:ea typeface="Helvetica Neue Light"/>
                <a:cs typeface="Helvetica Neue Light"/>
                <a:sym typeface="Helvetica Neue Light"/>
              </a:rPr>
              <a:t> per h</a:t>
            </a:r>
            <a:r>
              <a:rPr i="0" lang="en" sz="600" u="none" cap="none" strike="noStrike">
                <a:solidFill>
                  <a:srgbClr val="000000"/>
                </a:solidFill>
                <a:latin typeface="Helvetica Neue Light"/>
                <a:ea typeface="Helvetica Neue Light"/>
                <a:cs typeface="Helvetica Neue Light"/>
                <a:sym typeface="Helvetica Neue Light"/>
              </a:rPr>
              <a:t>our</a:t>
            </a:r>
            <a:endParaRPr sz="600">
              <a:latin typeface="Helvetica Neue Light"/>
              <a:ea typeface="Helvetica Neue Light"/>
              <a:cs typeface="Helvetica Neue Light"/>
              <a:sym typeface="Helvetica Neue Light"/>
            </a:endParaRPr>
          </a:p>
        </p:txBody>
      </p:sp>
      <p:sp>
        <p:nvSpPr>
          <p:cNvPr id="1110" name="Google Shape;1110;p190"/>
          <p:cNvSpPr txBox="1"/>
          <p:nvPr/>
        </p:nvSpPr>
        <p:spPr>
          <a:xfrm>
            <a:off x="354575" y="1970750"/>
            <a:ext cx="2663400" cy="22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La RFID permet de faire l’inventaire chaque semaine en une fraction de temps.</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Le contrôle régulier de l’inventaire augmente la visibilité des stocks, permet à la marque ou au détaillant de réapprovisionner avant les ruptures de stock et autorise une approche de vente multi-canaux, maximisant les opportunités de vente.</a:t>
            </a:r>
            <a:endParaRPr sz="1200">
              <a:solidFill>
                <a:schemeClr val="dk1"/>
              </a:solidFill>
              <a:latin typeface="Helvetica Neue Light"/>
              <a:ea typeface="Helvetica Neue Light"/>
              <a:cs typeface="Helvetica Neue Light"/>
              <a:sym typeface="Helvetica Neue Light"/>
            </a:endParaRPr>
          </a:p>
        </p:txBody>
      </p:sp>
      <p:sp>
        <p:nvSpPr>
          <p:cNvPr id="1111" name="Google Shape;1111;p190"/>
          <p:cNvSpPr/>
          <p:nvPr/>
        </p:nvSpPr>
        <p:spPr>
          <a:xfrm>
            <a:off x="3270375" y="697725"/>
            <a:ext cx="2466300" cy="10890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90"/>
          <p:cNvSpPr/>
          <p:nvPr/>
        </p:nvSpPr>
        <p:spPr>
          <a:xfrm>
            <a:off x="3270388" y="2049613"/>
            <a:ext cx="2466300" cy="10890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90"/>
          <p:cNvSpPr/>
          <p:nvPr/>
        </p:nvSpPr>
        <p:spPr>
          <a:xfrm>
            <a:off x="3270375" y="3401500"/>
            <a:ext cx="2466300" cy="1089000"/>
          </a:xfrm>
          <a:prstGeom prst="rect">
            <a:avLst/>
          </a:prstGeom>
          <a:noFill/>
          <a:ln cap="flat" cmpd="sng" w="9525">
            <a:solidFill>
              <a:srgbClr val="00D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90"/>
          <p:cNvSpPr txBox="1"/>
          <p:nvPr/>
        </p:nvSpPr>
        <p:spPr>
          <a:xfrm>
            <a:off x="3270375" y="672122"/>
            <a:ext cx="24663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Bloc-note </a:t>
            </a:r>
            <a:r>
              <a:rPr lang="en" sz="1200">
                <a:solidFill>
                  <a:srgbClr val="CC0000"/>
                </a:solidFill>
                <a:latin typeface="Helvetica Neue"/>
                <a:ea typeface="Helvetica Neue"/>
                <a:cs typeface="Helvetica Neue"/>
                <a:sym typeface="Helvetica Neue"/>
              </a:rPr>
              <a:t>+ stylo</a:t>
            </a:r>
            <a:endParaRPr sz="1200">
              <a:latin typeface="Helvetica Neue"/>
              <a:ea typeface="Helvetica Neue"/>
              <a:cs typeface="Helvetica Neue"/>
              <a:sym typeface="Helvetica Neue"/>
            </a:endParaRPr>
          </a:p>
        </p:txBody>
      </p:sp>
      <p:sp>
        <p:nvSpPr>
          <p:cNvPr id="1115" name="Google Shape;1115;p190"/>
          <p:cNvSpPr txBox="1"/>
          <p:nvPr/>
        </p:nvSpPr>
        <p:spPr>
          <a:xfrm>
            <a:off x="3270388" y="2024010"/>
            <a:ext cx="24663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CC0000"/>
                </a:solidFill>
                <a:latin typeface="Helvetica Neue"/>
                <a:ea typeface="Helvetica Neue"/>
                <a:cs typeface="Helvetica Neue"/>
                <a:sym typeface="Helvetica Neue"/>
              </a:rPr>
              <a:t>Lecture code-barres</a:t>
            </a:r>
            <a:endParaRPr sz="1200">
              <a:latin typeface="Helvetica Neue"/>
              <a:ea typeface="Helvetica Neue"/>
              <a:cs typeface="Helvetica Neue"/>
              <a:sym typeface="Helvetica Neue"/>
            </a:endParaRPr>
          </a:p>
        </p:txBody>
      </p:sp>
      <p:sp>
        <p:nvSpPr>
          <p:cNvPr id="1116" name="Google Shape;1116;p190"/>
          <p:cNvSpPr txBox="1"/>
          <p:nvPr/>
        </p:nvSpPr>
        <p:spPr>
          <a:xfrm>
            <a:off x="4317705" y="1007826"/>
            <a:ext cx="1359600" cy="647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Helvetica Neue"/>
                <a:ea typeface="Helvetica Neue"/>
                <a:cs typeface="Helvetica Neue"/>
                <a:sym typeface="Helvetica Neue"/>
              </a:rPr>
              <a:t>PRECISION </a:t>
            </a:r>
            <a:r>
              <a:rPr lang="en" sz="1200">
                <a:latin typeface="Helvetica Neue"/>
                <a:ea typeface="Helvetica Neue"/>
                <a:cs typeface="Helvetica Neue"/>
                <a:sym typeface="Helvetica Neue"/>
              </a:rPr>
              <a:t>85%</a:t>
            </a:r>
            <a:endParaRPr sz="1200">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200">
                <a:latin typeface="Helvetica Neue"/>
                <a:ea typeface="Helvetica Neue"/>
                <a:cs typeface="Helvetica Neue"/>
                <a:sym typeface="Helvetica Neue"/>
              </a:rPr>
              <a:t>2 MINUTES</a:t>
            </a:r>
            <a:endParaRPr sz="1200">
              <a:latin typeface="Helvetica Neue"/>
              <a:ea typeface="Helvetica Neue"/>
              <a:cs typeface="Helvetica Neue"/>
              <a:sym typeface="Helvetica Neue"/>
            </a:endParaRPr>
          </a:p>
        </p:txBody>
      </p:sp>
      <p:sp>
        <p:nvSpPr>
          <p:cNvPr id="1117" name="Google Shape;1117;p190"/>
          <p:cNvSpPr txBox="1"/>
          <p:nvPr/>
        </p:nvSpPr>
        <p:spPr>
          <a:xfrm>
            <a:off x="4317705" y="2359714"/>
            <a:ext cx="1359600" cy="647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Helvetica Neue"/>
                <a:ea typeface="Helvetica Neue"/>
                <a:cs typeface="Helvetica Neue"/>
                <a:sym typeface="Helvetica Neue"/>
              </a:rPr>
              <a:t>PRECISION </a:t>
            </a:r>
            <a:r>
              <a:rPr lang="en" sz="1200">
                <a:latin typeface="Helvetica Neue"/>
                <a:ea typeface="Helvetica Neue"/>
                <a:cs typeface="Helvetica Neue"/>
                <a:sym typeface="Helvetica Neue"/>
              </a:rPr>
              <a:t>92%</a:t>
            </a:r>
            <a:br>
              <a:rPr lang="en" sz="1200">
                <a:latin typeface="Helvetica Neue"/>
                <a:ea typeface="Helvetica Neue"/>
                <a:cs typeface="Helvetica Neue"/>
                <a:sym typeface="Helvetica Neue"/>
              </a:rPr>
            </a:br>
            <a:r>
              <a:rPr lang="en" sz="1200">
                <a:latin typeface="Helvetica Neue"/>
                <a:ea typeface="Helvetica Neue"/>
                <a:cs typeface="Helvetica Neue"/>
                <a:sym typeface="Helvetica Neue"/>
              </a:rPr>
              <a:t>1 MINUTE</a:t>
            </a:r>
            <a:endParaRPr sz="1200">
              <a:latin typeface="Helvetica Neue"/>
              <a:ea typeface="Helvetica Neue"/>
              <a:cs typeface="Helvetica Neue"/>
              <a:sym typeface="Helvetica Neue"/>
            </a:endParaRPr>
          </a:p>
        </p:txBody>
      </p:sp>
      <p:sp>
        <p:nvSpPr>
          <p:cNvPr id="1118" name="Google Shape;1118;p190"/>
          <p:cNvSpPr txBox="1"/>
          <p:nvPr/>
        </p:nvSpPr>
        <p:spPr>
          <a:xfrm>
            <a:off x="4232775" y="3711600"/>
            <a:ext cx="1612500" cy="647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Helvetica Neue"/>
                <a:ea typeface="Helvetica Neue"/>
                <a:cs typeface="Helvetica Neue"/>
                <a:sym typeface="Helvetica Neue"/>
              </a:rPr>
              <a:t>PRECISION </a:t>
            </a:r>
            <a:r>
              <a:rPr lang="en" sz="1200">
                <a:latin typeface="Helvetica Neue"/>
                <a:ea typeface="Helvetica Neue"/>
                <a:cs typeface="Helvetica Neue"/>
                <a:sym typeface="Helvetica Neue"/>
              </a:rPr>
              <a:t>99.9%</a:t>
            </a:r>
            <a:br>
              <a:rPr lang="en" sz="1200">
                <a:latin typeface="Helvetica Neue"/>
                <a:ea typeface="Helvetica Neue"/>
                <a:cs typeface="Helvetica Neue"/>
                <a:sym typeface="Helvetica Neue"/>
              </a:rPr>
            </a:br>
            <a:r>
              <a:rPr lang="en" sz="1200">
                <a:latin typeface="Helvetica Neue"/>
                <a:ea typeface="Helvetica Neue"/>
                <a:cs typeface="Helvetica Neue"/>
                <a:sym typeface="Helvetica Neue"/>
              </a:rPr>
              <a:t>5 SECONDES</a:t>
            </a:r>
            <a:endParaRPr sz="1200">
              <a:latin typeface="Helvetica Neue"/>
              <a:ea typeface="Helvetica Neue"/>
              <a:cs typeface="Helvetica Neue"/>
              <a:sym typeface="Helvetica Neue"/>
            </a:endParaRPr>
          </a:p>
        </p:txBody>
      </p:sp>
      <p:pic>
        <p:nvPicPr>
          <p:cNvPr id="1119" name="Google Shape;1119;p190"/>
          <p:cNvPicPr preferRelativeResize="0"/>
          <p:nvPr/>
        </p:nvPicPr>
        <p:blipFill rotWithShape="1">
          <a:blip r:embed="rId3">
            <a:alphaModFix/>
          </a:blip>
          <a:srcRect b="0" l="0" r="72050" t="0"/>
          <a:stretch/>
        </p:blipFill>
        <p:spPr>
          <a:xfrm>
            <a:off x="3669750" y="1030100"/>
            <a:ext cx="539197" cy="617824"/>
          </a:xfrm>
          <a:prstGeom prst="rect">
            <a:avLst/>
          </a:prstGeom>
          <a:noFill/>
          <a:ln>
            <a:noFill/>
          </a:ln>
        </p:spPr>
      </p:pic>
      <p:pic>
        <p:nvPicPr>
          <p:cNvPr id="1120" name="Google Shape;1120;p190"/>
          <p:cNvPicPr preferRelativeResize="0"/>
          <p:nvPr/>
        </p:nvPicPr>
        <p:blipFill rotWithShape="1">
          <a:blip r:embed="rId3">
            <a:alphaModFix/>
          </a:blip>
          <a:srcRect b="0" l="29582" r="34203" t="0"/>
          <a:stretch/>
        </p:blipFill>
        <p:spPr>
          <a:xfrm>
            <a:off x="3612775" y="2381988"/>
            <a:ext cx="698623" cy="617824"/>
          </a:xfrm>
          <a:prstGeom prst="rect">
            <a:avLst/>
          </a:prstGeom>
          <a:noFill/>
          <a:ln>
            <a:noFill/>
          </a:ln>
        </p:spPr>
      </p:pic>
      <p:pic>
        <p:nvPicPr>
          <p:cNvPr id="1121" name="Google Shape;1121;p190"/>
          <p:cNvPicPr preferRelativeResize="0"/>
          <p:nvPr/>
        </p:nvPicPr>
        <p:blipFill>
          <a:blip r:embed="rId4">
            <a:alphaModFix/>
          </a:blip>
          <a:stretch>
            <a:fillRect/>
          </a:stretch>
        </p:blipFill>
        <p:spPr>
          <a:xfrm>
            <a:off x="3536561" y="3760126"/>
            <a:ext cx="639737" cy="591573"/>
          </a:xfrm>
          <a:prstGeom prst="rect">
            <a:avLst/>
          </a:prstGeom>
          <a:noFill/>
          <a:ln>
            <a:noFill/>
          </a:ln>
        </p:spPr>
      </p:pic>
      <p:cxnSp>
        <p:nvCxnSpPr>
          <p:cNvPr id="1122" name="Google Shape;1122;p190"/>
          <p:cNvCxnSpPr/>
          <p:nvPr/>
        </p:nvCxnSpPr>
        <p:spPr>
          <a:xfrm>
            <a:off x="457625" y="1939115"/>
            <a:ext cx="832800" cy="0"/>
          </a:xfrm>
          <a:prstGeom prst="straightConnector1">
            <a:avLst/>
          </a:prstGeom>
          <a:noFill/>
          <a:ln cap="flat" cmpd="sng" w="19050">
            <a:solidFill>
              <a:srgbClr val="CC0000"/>
            </a:solidFill>
            <a:prstDash val="solid"/>
            <a:round/>
            <a:headEnd len="med" w="med" type="none"/>
            <a:tailEnd len="med" w="med" type="none"/>
          </a:ln>
        </p:spPr>
      </p:cxnSp>
      <p:sp>
        <p:nvSpPr>
          <p:cNvPr id="1123" name="Google Shape;1123;p190"/>
          <p:cNvSpPr txBox="1"/>
          <p:nvPr/>
        </p:nvSpPr>
        <p:spPr>
          <a:xfrm>
            <a:off x="372400" y="273075"/>
            <a:ext cx="28980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LA BASE DE LA </a:t>
            </a:r>
            <a:r>
              <a:rPr b="1" lang="en" sz="1800">
                <a:latin typeface="Helvetica Neue"/>
                <a:ea typeface="Helvetica Neue"/>
                <a:cs typeface="Helvetica Neue"/>
                <a:sym typeface="Helvetica Neue"/>
              </a:rPr>
              <a:t>RFID : UN INVENTAIRE PLUS RAPIDE</a:t>
            </a:r>
            <a:endParaRPr b="1" sz="1800">
              <a:latin typeface="Helvetica Neue"/>
              <a:ea typeface="Helvetica Neue"/>
              <a:cs typeface="Helvetica Neue"/>
              <a:sym typeface="Helvetica Neue"/>
            </a:endParaRPr>
          </a:p>
        </p:txBody>
      </p:sp>
      <p:pic>
        <p:nvPicPr>
          <p:cNvPr id="1124" name="Google Shape;1124;p190"/>
          <p:cNvPicPr preferRelativeResize="0"/>
          <p:nvPr/>
        </p:nvPicPr>
        <p:blipFill rotWithShape="1">
          <a:blip r:embed="rId5">
            <a:alphaModFix/>
          </a:blip>
          <a:srcRect b="14683" l="13134" r="0" t="23853"/>
          <a:stretch/>
        </p:blipFill>
        <p:spPr>
          <a:xfrm>
            <a:off x="5886350" y="1582601"/>
            <a:ext cx="3029053" cy="20139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19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91"/>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131" name="Google Shape;1131;p191"/>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L’ANATOMIE D’UN INLAY RFID</a:t>
            </a:r>
            <a:endParaRPr b="1" sz="1800">
              <a:latin typeface="Helvetica Neue"/>
              <a:ea typeface="Helvetica Neue"/>
              <a:cs typeface="Helvetica Neue"/>
              <a:sym typeface="Helvetica Neue"/>
            </a:endParaRPr>
          </a:p>
        </p:txBody>
      </p:sp>
      <p:grpSp>
        <p:nvGrpSpPr>
          <p:cNvPr id="1132" name="Google Shape;1132;p191"/>
          <p:cNvGrpSpPr/>
          <p:nvPr/>
        </p:nvGrpSpPr>
        <p:grpSpPr>
          <a:xfrm>
            <a:off x="1168289" y="1290922"/>
            <a:ext cx="6855452" cy="3000698"/>
            <a:chOff x="69365" y="3529110"/>
            <a:chExt cx="6524652" cy="2515043"/>
          </a:xfrm>
        </p:grpSpPr>
        <p:sp>
          <p:nvSpPr>
            <p:cNvPr id="1133" name="Google Shape;1133;p191"/>
            <p:cNvSpPr txBox="1"/>
            <p:nvPr/>
          </p:nvSpPr>
          <p:spPr>
            <a:xfrm>
              <a:off x="3206480" y="3731164"/>
              <a:ext cx="11457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lang="en">
                  <a:solidFill>
                    <a:srgbClr val="000000"/>
                  </a:solidFill>
                  <a:latin typeface="Source Sans Pro"/>
                  <a:ea typeface="Source Sans Pro"/>
                  <a:cs typeface="Source Sans Pro"/>
                  <a:sym typeface="Source Sans Pro"/>
                </a:rPr>
                <a:t>Face imprimable</a:t>
              </a:r>
              <a:endParaRPr/>
            </a:p>
          </p:txBody>
        </p:sp>
        <p:sp>
          <p:nvSpPr>
            <p:cNvPr id="1134" name="Google Shape;1134;p191"/>
            <p:cNvSpPr/>
            <p:nvPr/>
          </p:nvSpPr>
          <p:spPr>
            <a:xfrm rot="10800000">
              <a:off x="255791" y="5185091"/>
              <a:ext cx="2894100" cy="785700"/>
            </a:xfrm>
            <a:custGeom>
              <a:rect b="b" l="l" r="r" t="t"/>
              <a:pathLst>
                <a:path extrusionOk="0" h="120000" w="120000">
                  <a:moveTo>
                    <a:pt x="0" y="0"/>
                  </a:moveTo>
                  <a:lnTo>
                    <a:pt x="18955" y="120000"/>
                  </a:lnTo>
                  <a:lnTo>
                    <a:pt x="101044" y="120000"/>
                  </a:lnTo>
                  <a:lnTo>
                    <a:pt x="120000" y="0"/>
                  </a:lnTo>
                  <a:close/>
                </a:path>
              </a:pathLst>
            </a:cu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Recycled paper" id="1135" name="Google Shape;1135;p191"/>
            <p:cNvSpPr/>
            <p:nvPr/>
          </p:nvSpPr>
          <p:spPr>
            <a:xfrm rot="10800000">
              <a:off x="195478" y="4816578"/>
              <a:ext cx="2943300" cy="787500"/>
            </a:xfrm>
            <a:custGeom>
              <a:rect b="b" l="l" r="r" t="t"/>
              <a:pathLst>
                <a:path extrusionOk="0" h="120000" w="120000">
                  <a:moveTo>
                    <a:pt x="0" y="0"/>
                  </a:moveTo>
                  <a:lnTo>
                    <a:pt x="19633" y="120000"/>
                  </a:lnTo>
                  <a:lnTo>
                    <a:pt x="100366" y="120000"/>
                  </a:lnTo>
                  <a:lnTo>
                    <a:pt x="120000" y="0"/>
                  </a:lnTo>
                  <a:close/>
                </a:path>
              </a:pathLst>
            </a:custGeom>
            <a:blipFill rotWithShape="0">
              <a:blip r:embed="rId3">
                <a:alphaModFix/>
              </a:blip>
              <a:tile algn="tl" flip="none" tx="149300" sx="100000" ty="152166"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136" name="Google Shape;1136;p191"/>
            <p:cNvCxnSpPr/>
            <p:nvPr/>
          </p:nvCxnSpPr>
          <p:spPr>
            <a:xfrm flipH="1">
              <a:off x="2909146" y="3992451"/>
              <a:ext cx="346500" cy="1800"/>
            </a:xfrm>
            <a:prstGeom prst="straightConnector1">
              <a:avLst/>
            </a:prstGeom>
            <a:noFill/>
            <a:ln cap="flat" cmpd="sng" w="19050">
              <a:solidFill>
                <a:srgbClr val="000000"/>
              </a:solidFill>
              <a:prstDash val="solid"/>
              <a:round/>
              <a:headEnd len="sm" w="sm" type="none"/>
              <a:tailEnd len="lg" w="lg" type="triangle"/>
            </a:ln>
          </p:spPr>
        </p:cxnSp>
        <p:sp>
          <p:nvSpPr>
            <p:cNvPr id="1137" name="Google Shape;1137;p191"/>
            <p:cNvSpPr txBox="1"/>
            <p:nvPr/>
          </p:nvSpPr>
          <p:spPr>
            <a:xfrm>
              <a:off x="3196216" y="4403928"/>
              <a:ext cx="9192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Adh</a:t>
              </a:r>
              <a:r>
                <a:rPr lang="en">
                  <a:solidFill>
                    <a:srgbClr val="000000"/>
                  </a:solidFill>
                  <a:latin typeface="Source Sans Pro"/>
                  <a:ea typeface="Source Sans Pro"/>
                  <a:cs typeface="Source Sans Pro"/>
                  <a:sym typeface="Source Sans Pro"/>
                </a:rPr>
                <a:t>ésif</a:t>
              </a:r>
              <a:endParaRPr/>
            </a:p>
          </p:txBody>
        </p:sp>
        <p:sp>
          <p:nvSpPr>
            <p:cNvPr id="1138" name="Google Shape;1138;p191"/>
            <p:cNvSpPr txBox="1"/>
            <p:nvPr/>
          </p:nvSpPr>
          <p:spPr>
            <a:xfrm>
              <a:off x="2874241" y="4830966"/>
              <a:ext cx="15732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50"/>
                <a:buFont typeface="Arial"/>
                <a:buNone/>
              </a:pPr>
              <a:r>
                <a:rPr lang="en">
                  <a:solidFill>
                    <a:srgbClr val="000000"/>
                  </a:solidFill>
                  <a:latin typeface="Source Sans Pro"/>
                  <a:ea typeface="Source Sans Pro"/>
                  <a:cs typeface="Source Sans Pro"/>
                  <a:sym typeface="Source Sans Pro"/>
                </a:rPr>
                <a:t>Inlay </a:t>
              </a:r>
              <a:r>
                <a:rPr b="0" i="0" lang="en" sz="1400" u="none" cap="none" strike="noStrike">
                  <a:solidFill>
                    <a:srgbClr val="000000"/>
                  </a:solidFill>
                  <a:latin typeface="Source Sans Pro"/>
                  <a:ea typeface="Source Sans Pro"/>
                  <a:cs typeface="Source Sans Pro"/>
                  <a:sym typeface="Source Sans Pro"/>
                </a:rPr>
                <a:t>RFID</a:t>
              </a:r>
              <a:br>
                <a:rPr b="0" i="0" lang="en" sz="1400" u="none" cap="none" strike="noStrike">
                  <a:solidFill>
                    <a:srgbClr val="000000"/>
                  </a:solidFill>
                  <a:latin typeface="Source Sans Pro"/>
                  <a:ea typeface="Source Sans Pro"/>
                  <a:cs typeface="Source Sans Pro"/>
                  <a:sym typeface="Source Sans Pro"/>
                </a:rPr>
              </a:br>
              <a:r>
                <a:rPr b="0" i="0" lang="en" sz="1400" u="none" cap="none" strike="noStrike">
                  <a:solidFill>
                    <a:srgbClr val="000000"/>
                  </a:solidFill>
                  <a:latin typeface="Source Sans Pro"/>
                  <a:ea typeface="Source Sans Pro"/>
                  <a:cs typeface="Source Sans Pro"/>
                  <a:sym typeface="Source Sans Pro"/>
                </a:rPr>
                <a:t>(</a:t>
              </a:r>
              <a:r>
                <a:rPr lang="en">
                  <a:solidFill>
                    <a:srgbClr val="000000"/>
                  </a:solidFill>
                  <a:latin typeface="Source Sans Pro"/>
                  <a:ea typeface="Source Sans Pro"/>
                  <a:cs typeface="Source Sans Pro"/>
                  <a:sym typeface="Source Sans Pro"/>
                </a:rPr>
                <a:t>puce</a:t>
              </a:r>
              <a:r>
                <a:rPr b="0" i="0" lang="en" sz="1400" u="none" cap="none" strike="noStrike">
                  <a:solidFill>
                    <a:srgbClr val="000000"/>
                  </a:solidFill>
                  <a:latin typeface="Source Sans Pro"/>
                  <a:ea typeface="Source Sans Pro"/>
                  <a:cs typeface="Source Sans Pro"/>
                  <a:sym typeface="Source Sans Pro"/>
                </a:rPr>
                <a:t>+antenn</a:t>
              </a:r>
              <a:r>
                <a:rPr lang="en">
                  <a:solidFill>
                    <a:srgbClr val="000000"/>
                  </a:solidFill>
                  <a:latin typeface="Source Sans Pro"/>
                  <a:ea typeface="Source Sans Pro"/>
                  <a:cs typeface="Source Sans Pro"/>
                  <a:sym typeface="Source Sans Pro"/>
                </a:rPr>
                <a:t>e</a:t>
              </a:r>
              <a:r>
                <a:rPr b="0" i="0" lang="en" sz="1400" u="none" cap="none" strike="noStrike">
                  <a:solidFill>
                    <a:srgbClr val="000000"/>
                  </a:solidFill>
                  <a:latin typeface="Source Sans Pro"/>
                  <a:ea typeface="Source Sans Pro"/>
                  <a:cs typeface="Source Sans Pro"/>
                  <a:sym typeface="Source Sans Pro"/>
                </a:rPr>
                <a:t>)</a:t>
              </a:r>
              <a:endParaRPr/>
            </a:p>
          </p:txBody>
        </p:sp>
        <p:sp>
          <p:nvSpPr>
            <p:cNvPr id="1139" name="Google Shape;1139;p191"/>
            <p:cNvSpPr txBox="1"/>
            <p:nvPr/>
          </p:nvSpPr>
          <p:spPr>
            <a:xfrm>
              <a:off x="3518192" y="5380241"/>
              <a:ext cx="917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Adh</a:t>
              </a:r>
              <a:r>
                <a:rPr lang="en">
                  <a:solidFill>
                    <a:srgbClr val="000000"/>
                  </a:solidFill>
                  <a:latin typeface="Source Sans Pro"/>
                  <a:ea typeface="Source Sans Pro"/>
                  <a:cs typeface="Source Sans Pro"/>
                  <a:sym typeface="Source Sans Pro"/>
                </a:rPr>
                <a:t>é</a:t>
              </a:r>
              <a:r>
                <a:rPr b="0" i="0" lang="en" sz="1400" u="none" cap="none" strike="noStrike">
                  <a:solidFill>
                    <a:srgbClr val="000000"/>
                  </a:solidFill>
                  <a:latin typeface="Source Sans Pro"/>
                  <a:ea typeface="Source Sans Pro"/>
                  <a:cs typeface="Source Sans Pro"/>
                  <a:sym typeface="Source Sans Pro"/>
                </a:rPr>
                <a:t>si</a:t>
              </a:r>
              <a:r>
                <a:rPr lang="en">
                  <a:solidFill>
                    <a:srgbClr val="000000"/>
                  </a:solidFill>
                  <a:latin typeface="Source Sans Pro"/>
                  <a:ea typeface="Source Sans Pro"/>
                  <a:cs typeface="Source Sans Pro"/>
                  <a:sym typeface="Source Sans Pro"/>
                </a:rPr>
                <a:t>f</a:t>
              </a:r>
              <a:endParaRPr/>
            </a:p>
          </p:txBody>
        </p:sp>
        <p:pic>
          <p:nvPicPr>
            <p:cNvPr descr="Triflex 45" id="1140" name="Google Shape;1140;p191"/>
            <p:cNvPicPr preferRelativeResize="0"/>
            <p:nvPr/>
          </p:nvPicPr>
          <p:blipFill rotWithShape="1">
            <a:blip r:embed="rId4">
              <a:alphaModFix/>
            </a:blip>
            <a:srcRect b="0" l="0" r="0" t="0"/>
            <a:stretch/>
          </p:blipFill>
          <p:spPr>
            <a:xfrm>
              <a:off x="220954" y="4415041"/>
              <a:ext cx="2944799" cy="1047600"/>
            </a:xfrm>
            <a:prstGeom prst="rect">
              <a:avLst/>
            </a:prstGeom>
            <a:noFill/>
            <a:ln>
              <a:noFill/>
            </a:ln>
          </p:spPr>
        </p:pic>
        <p:cxnSp>
          <p:nvCxnSpPr>
            <p:cNvPr id="1141" name="Google Shape;1141;p191"/>
            <p:cNvCxnSpPr/>
            <p:nvPr/>
          </p:nvCxnSpPr>
          <p:spPr>
            <a:xfrm rot="10800000">
              <a:off x="3092867" y="5535816"/>
              <a:ext cx="415800" cy="0"/>
            </a:xfrm>
            <a:prstGeom prst="straightConnector1">
              <a:avLst/>
            </a:prstGeom>
            <a:noFill/>
            <a:ln cap="flat" cmpd="sng" w="19050">
              <a:solidFill>
                <a:srgbClr val="000000"/>
              </a:solidFill>
              <a:prstDash val="solid"/>
              <a:round/>
              <a:headEnd len="sm" w="sm" type="none"/>
              <a:tailEnd len="lg" w="lg" type="triangle"/>
            </a:ln>
          </p:spPr>
        </p:cxnSp>
        <p:cxnSp>
          <p:nvCxnSpPr>
            <p:cNvPr id="1142" name="Google Shape;1142;p191"/>
            <p:cNvCxnSpPr/>
            <p:nvPr/>
          </p:nvCxnSpPr>
          <p:spPr>
            <a:xfrm flipH="1" rot="10800000">
              <a:off x="3081628" y="5777166"/>
              <a:ext cx="412800" cy="6300"/>
            </a:xfrm>
            <a:prstGeom prst="straightConnector1">
              <a:avLst/>
            </a:prstGeom>
            <a:noFill/>
            <a:ln cap="flat" cmpd="sng" w="19050">
              <a:solidFill>
                <a:srgbClr val="000000"/>
              </a:solidFill>
              <a:prstDash val="solid"/>
              <a:round/>
              <a:headEnd len="lg" w="lg" type="triangle"/>
              <a:tailEnd len="sm" w="sm" type="none"/>
            </a:ln>
          </p:spPr>
        </p:cxnSp>
        <p:sp>
          <p:nvSpPr>
            <p:cNvPr id="1143" name="Google Shape;1143;p191"/>
            <p:cNvSpPr txBox="1"/>
            <p:nvPr/>
          </p:nvSpPr>
          <p:spPr>
            <a:xfrm>
              <a:off x="3518192" y="5626303"/>
              <a:ext cx="9192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lang="en">
                  <a:solidFill>
                    <a:srgbClr val="000000"/>
                  </a:solidFill>
                  <a:latin typeface="Source Sans Pro"/>
                  <a:ea typeface="Source Sans Pro"/>
                  <a:cs typeface="Source Sans Pro"/>
                  <a:sym typeface="Source Sans Pro"/>
                </a:rPr>
                <a:t>Protecteur siliconé</a:t>
              </a:r>
              <a:endParaRPr/>
            </a:p>
          </p:txBody>
        </p:sp>
        <p:sp>
          <p:nvSpPr>
            <p:cNvPr descr="Recycled paper" id="1144" name="Google Shape;1144;p191"/>
            <p:cNvSpPr/>
            <p:nvPr/>
          </p:nvSpPr>
          <p:spPr>
            <a:xfrm rot="10800000">
              <a:off x="190930" y="3884928"/>
              <a:ext cx="2941500" cy="785700"/>
            </a:xfrm>
            <a:custGeom>
              <a:rect b="b" l="l" r="r" t="t"/>
              <a:pathLst>
                <a:path extrusionOk="0" h="120000" w="120000">
                  <a:moveTo>
                    <a:pt x="0" y="0"/>
                  </a:moveTo>
                  <a:lnTo>
                    <a:pt x="19633" y="120000"/>
                  </a:lnTo>
                  <a:lnTo>
                    <a:pt x="100366" y="120000"/>
                  </a:lnTo>
                  <a:lnTo>
                    <a:pt x="120000" y="0"/>
                  </a:lnTo>
                  <a:close/>
                </a:path>
              </a:pathLst>
            </a:custGeom>
            <a:blipFill rotWithShape="0">
              <a:blip r:embed="rId3">
                <a:alphaModFix/>
              </a:blip>
              <a:tile algn="tl" flip="none" tx="148984" sx="100000" ty="151594"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145" name="Google Shape;1145;p191"/>
            <p:cNvGrpSpPr/>
            <p:nvPr/>
          </p:nvGrpSpPr>
          <p:grpSpPr>
            <a:xfrm>
              <a:off x="69365" y="3529110"/>
              <a:ext cx="3010676" cy="936730"/>
              <a:chOff x="321" y="1582"/>
              <a:chExt cx="2400" cy="900"/>
            </a:xfrm>
          </p:grpSpPr>
          <p:sp>
            <p:nvSpPr>
              <p:cNvPr id="1146" name="Google Shape;1146;p191"/>
              <p:cNvSpPr/>
              <p:nvPr/>
            </p:nvSpPr>
            <p:spPr>
              <a:xfrm rot="10800000">
                <a:off x="321" y="1582"/>
                <a:ext cx="2400" cy="900"/>
              </a:xfrm>
              <a:custGeom>
                <a:rect b="b" l="l" r="r" t="t"/>
                <a:pathLst>
                  <a:path extrusionOk="0" h="120000" w="120000">
                    <a:moveTo>
                      <a:pt x="0" y="0"/>
                    </a:moveTo>
                    <a:lnTo>
                      <a:pt x="18955" y="120000"/>
                    </a:lnTo>
                    <a:lnTo>
                      <a:pt x="101044" y="120000"/>
                    </a:lnTo>
                    <a:lnTo>
                      <a:pt x="120000" y="0"/>
                    </a:lnTo>
                    <a:close/>
                  </a:path>
                </a:pathLst>
              </a:cu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147" name="Google Shape;1147;p191"/>
              <p:cNvPicPr preferRelativeResize="0"/>
              <p:nvPr/>
            </p:nvPicPr>
            <p:blipFill rotWithShape="1">
              <a:blip r:embed="rId5">
                <a:alphaModFix/>
              </a:blip>
              <a:srcRect b="0" l="0" r="0" t="0"/>
              <a:stretch/>
            </p:blipFill>
            <p:spPr>
              <a:xfrm>
                <a:off x="668" y="1865"/>
                <a:ext cx="1800" cy="300"/>
              </a:xfrm>
              <a:prstGeom prst="rect">
                <a:avLst/>
              </a:prstGeom>
              <a:noFill/>
              <a:ln>
                <a:noFill/>
              </a:ln>
            </p:spPr>
          </p:pic>
        </p:grpSp>
        <p:cxnSp>
          <p:nvCxnSpPr>
            <p:cNvPr id="1148" name="Google Shape;1148;p191"/>
            <p:cNvCxnSpPr/>
            <p:nvPr/>
          </p:nvCxnSpPr>
          <p:spPr>
            <a:xfrm rot="10800000">
              <a:off x="2994375" y="4574978"/>
              <a:ext cx="251100" cy="9900"/>
            </a:xfrm>
            <a:prstGeom prst="straightConnector1">
              <a:avLst/>
            </a:prstGeom>
            <a:noFill/>
            <a:ln cap="flat" cmpd="sng" w="19050">
              <a:solidFill>
                <a:srgbClr val="000000"/>
              </a:solidFill>
              <a:prstDash val="solid"/>
              <a:round/>
              <a:headEnd len="sm" w="sm" type="none"/>
              <a:tailEnd len="lg" w="lg" type="triangle"/>
            </a:ln>
          </p:spPr>
        </p:cxnSp>
        <p:cxnSp>
          <p:nvCxnSpPr>
            <p:cNvPr id="1149" name="Google Shape;1149;p191"/>
            <p:cNvCxnSpPr/>
            <p:nvPr/>
          </p:nvCxnSpPr>
          <p:spPr>
            <a:xfrm flipH="1">
              <a:off x="2949855" y="5011941"/>
              <a:ext cx="560400" cy="3300"/>
            </a:xfrm>
            <a:prstGeom prst="straightConnector1">
              <a:avLst/>
            </a:prstGeom>
            <a:noFill/>
            <a:ln cap="flat" cmpd="sng" w="19050">
              <a:solidFill>
                <a:srgbClr val="000000"/>
              </a:solidFill>
              <a:prstDash val="solid"/>
              <a:round/>
              <a:headEnd len="sm" w="sm" type="none"/>
              <a:tailEnd len="lg" w="lg" type="triangle"/>
            </a:ln>
          </p:spPr>
        </p:cxnSp>
        <p:sp>
          <p:nvSpPr>
            <p:cNvPr id="1150" name="Google Shape;1150;p191"/>
            <p:cNvSpPr txBox="1"/>
            <p:nvPr/>
          </p:nvSpPr>
          <p:spPr>
            <a:xfrm>
              <a:off x="4972817" y="5265458"/>
              <a:ext cx="591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lang="en"/>
                <a:t>Wet</a:t>
              </a:r>
              <a:endParaRPr/>
            </a:p>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Inlay</a:t>
              </a:r>
              <a:endParaRPr/>
            </a:p>
          </p:txBody>
        </p:sp>
        <p:sp>
          <p:nvSpPr>
            <p:cNvPr id="1151" name="Google Shape;1151;p191"/>
            <p:cNvSpPr txBox="1"/>
            <p:nvPr/>
          </p:nvSpPr>
          <p:spPr>
            <a:xfrm>
              <a:off x="4409062" y="4893380"/>
              <a:ext cx="591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Dry</a:t>
              </a:r>
              <a:endParaRPr/>
            </a:p>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Inlay</a:t>
              </a:r>
              <a:endParaRPr/>
            </a:p>
          </p:txBody>
        </p:sp>
        <p:sp>
          <p:nvSpPr>
            <p:cNvPr id="1152" name="Google Shape;1152;p191"/>
            <p:cNvSpPr txBox="1"/>
            <p:nvPr/>
          </p:nvSpPr>
          <p:spPr>
            <a:xfrm>
              <a:off x="5564717" y="4525028"/>
              <a:ext cx="1029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lang="en">
                  <a:solidFill>
                    <a:srgbClr val="000000"/>
                  </a:solidFill>
                </a:rPr>
                <a:t>Etiquette “Opaque”</a:t>
              </a:r>
              <a:endParaRPr/>
            </a:p>
          </p:txBody>
        </p:sp>
        <p:sp>
          <p:nvSpPr>
            <p:cNvPr id="1153" name="Google Shape;1153;p191"/>
            <p:cNvSpPr/>
            <p:nvPr/>
          </p:nvSpPr>
          <p:spPr>
            <a:xfrm>
              <a:off x="4365937" y="4881092"/>
              <a:ext cx="141600" cy="4509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4" name="Google Shape;1154;p191"/>
            <p:cNvSpPr/>
            <p:nvPr/>
          </p:nvSpPr>
          <p:spPr>
            <a:xfrm>
              <a:off x="4763669" y="4853062"/>
              <a:ext cx="347700" cy="11463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5" name="Google Shape;1155;p191"/>
            <p:cNvSpPr/>
            <p:nvPr/>
          </p:nvSpPr>
          <p:spPr>
            <a:xfrm>
              <a:off x="5338480" y="3644153"/>
              <a:ext cx="309300" cy="24000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cxnSp>
        <p:nvCxnSpPr>
          <p:cNvPr id="1156" name="Google Shape;1156;p191"/>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0" name="Shape 1160"/>
        <p:cNvGrpSpPr/>
        <p:nvPr/>
      </p:nvGrpSpPr>
      <p:grpSpPr>
        <a:xfrm>
          <a:off x="0" y="0"/>
          <a:ext cx="0" cy="0"/>
          <a:chOff x="0" y="0"/>
          <a:chExt cx="0" cy="0"/>
        </a:xfrm>
      </p:grpSpPr>
      <p:sp>
        <p:nvSpPr>
          <p:cNvPr id="1161" name="Google Shape;1161;p19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92"/>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a:p>
        </p:txBody>
      </p:sp>
      <p:sp>
        <p:nvSpPr>
          <p:cNvPr id="1163" name="Google Shape;1163;p192"/>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L’ANATOMIE D’UN INLAY RFID</a:t>
            </a:r>
            <a:endParaRPr b="1" sz="1800">
              <a:latin typeface="Helvetica Neue"/>
              <a:ea typeface="Helvetica Neue"/>
              <a:cs typeface="Helvetica Neue"/>
              <a:sym typeface="Helvetica Neue"/>
            </a:endParaRPr>
          </a:p>
        </p:txBody>
      </p:sp>
      <p:sp>
        <p:nvSpPr>
          <p:cNvPr id="1164" name="Google Shape;1164;p192"/>
          <p:cNvSpPr/>
          <p:nvPr/>
        </p:nvSpPr>
        <p:spPr>
          <a:xfrm>
            <a:off x="1887091" y="1477747"/>
            <a:ext cx="4653000" cy="1675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65" name="Google Shape;1165;p192"/>
          <p:cNvSpPr txBox="1"/>
          <p:nvPr/>
        </p:nvSpPr>
        <p:spPr>
          <a:xfrm>
            <a:off x="5414276" y="3413239"/>
            <a:ext cx="3057600" cy="208200"/>
          </a:xfrm>
          <a:prstGeom prst="rect">
            <a:avLst/>
          </a:prstGeom>
          <a:noFill/>
          <a:ln>
            <a:noFill/>
          </a:ln>
        </p:spPr>
        <p:txBody>
          <a:bodyPr anchorCtr="0" anchor="t" bIns="0" lIns="0" spcFirstLastPara="1" rIns="0" wrap="square" tIns="12700">
            <a:noAutofit/>
          </a:bodyPr>
          <a:lstStyle/>
          <a:p>
            <a:pPr indent="0" lvl="0" marL="461643"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Helvetica Neue"/>
                <a:ea typeface="Helvetica Neue"/>
                <a:cs typeface="Helvetica Neue"/>
                <a:sym typeface="Helvetica Neue"/>
              </a:rPr>
              <a:t>ANTENNA (Geometric Shape)</a:t>
            </a:r>
            <a:endParaRPr i="0" sz="1200" u="none" cap="none" strike="noStrike">
              <a:solidFill>
                <a:srgbClr val="000000"/>
              </a:solidFill>
              <a:latin typeface="Helvetica Neue"/>
              <a:ea typeface="Helvetica Neue"/>
              <a:cs typeface="Helvetica Neue"/>
              <a:sym typeface="Helvetica Neue"/>
            </a:endParaRPr>
          </a:p>
        </p:txBody>
      </p:sp>
      <p:sp>
        <p:nvSpPr>
          <p:cNvPr id="1166" name="Google Shape;1166;p192"/>
          <p:cNvSpPr/>
          <p:nvPr/>
        </p:nvSpPr>
        <p:spPr>
          <a:xfrm>
            <a:off x="1846201" y="2901794"/>
            <a:ext cx="1056000" cy="53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67" name="Google Shape;1167;p192"/>
          <p:cNvSpPr/>
          <p:nvPr/>
        </p:nvSpPr>
        <p:spPr>
          <a:xfrm>
            <a:off x="1898901" y="2970044"/>
            <a:ext cx="871855" cy="389889"/>
          </a:xfrm>
          <a:custGeom>
            <a:rect b="b" l="l" r="r" t="t"/>
            <a:pathLst>
              <a:path extrusionOk="0" h="389889" w="871855">
                <a:moveTo>
                  <a:pt x="0" y="389849"/>
                </a:moveTo>
                <a:lnTo>
                  <a:pt x="871243"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68" name="Google Shape;1168;p192"/>
          <p:cNvSpPr/>
          <p:nvPr/>
        </p:nvSpPr>
        <p:spPr>
          <a:xfrm>
            <a:off x="2719694" y="2936943"/>
            <a:ext cx="108600" cy="83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69" name="Google Shape;1169;p192"/>
          <p:cNvSpPr/>
          <p:nvPr/>
        </p:nvSpPr>
        <p:spPr>
          <a:xfrm>
            <a:off x="4081616" y="2285345"/>
            <a:ext cx="341100" cy="11436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70" name="Google Shape;1170;p192"/>
          <p:cNvSpPr/>
          <p:nvPr/>
        </p:nvSpPr>
        <p:spPr>
          <a:xfrm>
            <a:off x="4134316" y="2402925"/>
            <a:ext cx="216535" cy="953770"/>
          </a:xfrm>
          <a:custGeom>
            <a:rect b="b" l="l" r="r" t="t"/>
            <a:pathLst>
              <a:path extrusionOk="0" h="953770" w="216535">
                <a:moveTo>
                  <a:pt x="0" y="953418"/>
                </a:moveTo>
                <a:lnTo>
                  <a:pt x="216524"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71" name="Google Shape;1171;p192"/>
          <p:cNvSpPr/>
          <p:nvPr/>
        </p:nvSpPr>
        <p:spPr>
          <a:xfrm>
            <a:off x="4303941" y="2341547"/>
            <a:ext cx="81000" cy="1083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92"/>
          <p:cNvSpPr/>
          <p:nvPr/>
        </p:nvSpPr>
        <p:spPr>
          <a:xfrm>
            <a:off x="5415839" y="2454670"/>
            <a:ext cx="1579800" cy="10020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73" name="Google Shape;1173;p192"/>
          <p:cNvSpPr/>
          <p:nvPr/>
        </p:nvSpPr>
        <p:spPr>
          <a:xfrm>
            <a:off x="5542913" y="2532594"/>
            <a:ext cx="1400175" cy="851535"/>
          </a:xfrm>
          <a:custGeom>
            <a:rect b="b" l="l" r="r" t="t"/>
            <a:pathLst>
              <a:path extrusionOk="0" h="851535" w="1400175">
                <a:moveTo>
                  <a:pt x="1400122" y="851473"/>
                </a:moveTo>
                <a:lnTo>
                  <a:pt x="0"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sp>
        <p:nvSpPr>
          <p:cNvPr id="1174" name="Google Shape;1174;p192"/>
          <p:cNvSpPr/>
          <p:nvPr/>
        </p:nvSpPr>
        <p:spPr>
          <a:xfrm>
            <a:off x="5487589" y="2493970"/>
            <a:ext cx="107400" cy="90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92"/>
          <p:cNvSpPr/>
          <p:nvPr/>
        </p:nvSpPr>
        <p:spPr>
          <a:xfrm>
            <a:off x="855800" y="3359900"/>
            <a:ext cx="2105863" cy="277495"/>
          </a:xfrm>
          <a:custGeom>
            <a:rect b="b" l="l" r="r" t="t"/>
            <a:pathLst>
              <a:path extrusionOk="0" h="277495" w="1671320">
                <a:moveTo>
                  <a:pt x="0" y="0"/>
                </a:moveTo>
                <a:lnTo>
                  <a:pt x="1671291" y="0"/>
                </a:lnTo>
                <a:lnTo>
                  <a:pt x="1671291"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76" name="Google Shape;1176;p192"/>
          <p:cNvSpPr/>
          <p:nvPr/>
        </p:nvSpPr>
        <p:spPr>
          <a:xfrm>
            <a:off x="848850" y="3359125"/>
            <a:ext cx="2005584" cy="271945"/>
          </a:xfrm>
          <a:custGeom>
            <a:rect b="b" l="l" r="r" t="t"/>
            <a:pathLst>
              <a:path extrusionOk="0" h="277495" w="1671320">
                <a:moveTo>
                  <a:pt x="0" y="0"/>
                </a:moveTo>
                <a:lnTo>
                  <a:pt x="1671291" y="0"/>
                </a:lnTo>
                <a:lnTo>
                  <a:pt x="1671291"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77" name="Google Shape;1177;p192"/>
          <p:cNvSpPr txBox="1"/>
          <p:nvPr/>
        </p:nvSpPr>
        <p:spPr>
          <a:xfrm>
            <a:off x="845775" y="3384075"/>
            <a:ext cx="2244300" cy="277500"/>
          </a:xfrm>
          <a:prstGeom prst="rect">
            <a:avLst/>
          </a:prstGeom>
          <a:noFill/>
          <a:ln>
            <a:noFill/>
          </a:ln>
        </p:spPr>
        <p:txBody>
          <a:bodyPr anchorCtr="0" anchor="t" bIns="0" lIns="0" spcFirstLastPara="1" rIns="0" wrap="square" tIns="12700">
            <a:noAutofit/>
          </a:bodyPr>
          <a:lstStyle/>
          <a:p>
            <a:pPr indent="0" lvl="0" marL="90170" marR="0" rtl="0" algn="l">
              <a:lnSpc>
                <a:spcPct val="100000"/>
              </a:lnSpc>
              <a:spcBef>
                <a:spcPts val="0"/>
              </a:spcBef>
              <a:spcAft>
                <a:spcPts val="0"/>
              </a:spcAft>
              <a:buNone/>
            </a:pPr>
            <a:r>
              <a:rPr b="1" lang="en" sz="1200">
                <a:solidFill>
                  <a:srgbClr val="FFFFFF"/>
                </a:solidFill>
                <a:highlight>
                  <a:srgbClr val="000000"/>
                </a:highlight>
                <a:latin typeface="Helvetica Neue"/>
                <a:ea typeface="Helvetica Neue"/>
                <a:cs typeface="Helvetica Neue"/>
                <a:sym typeface="Helvetica Neue"/>
              </a:rPr>
              <a:t>SU</a:t>
            </a:r>
            <a:r>
              <a:rPr b="1" lang="en" sz="1200">
                <a:solidFill>
                  <a:srgbClr val="FFFFFF"/>
                </a:solidFill>
                <a:latin typeface="Helvetica Neue"/>
                <a:ea typeface="Helvetica Neue"/>
                <a:cs typeface="Helvetica Neue"/>
                <a:sym typeface="Helvetica Neue"/>
              </a:rPr>
              <a:t>PPORT DE L’</a:t>
            </a:r>
            <a:r>
              <a:rPr b="1" i="0" lang="en" sz="1200" u="none" cap="none" strike="noStrike">
                <a:solidFill>
                  <a:srgbClr val="FFFFFF"/>
                </a:solidFill>
                <a:latin typeface="Helvetica Neue"/>
                <a:ea typeface="Helvetica Neue"/>
                <a:cs typeface="Helvetica Neue"/>
                <a:sym typeface="Helvetica Neue"/>
              </a:rPr>
              <a:t>ANTENN</a:t>
            </a:r>
            <a:r>
              <a:rPr b="1" lang="en" sz="1200">
                <a:solidFill>
                  <a:srgbClr val="FFFFFF"/>
                </a:solidFill>
                <a:latin typeface="Helvetica Neue"/>
                <a:ea typeface="Helvetica Neue"/>
                <a:cs typeface="Helvetica Neue"/>
                <a:sym typeface="Helvetica Neue"/>
              </a:rPr>
              <a:t>E</a:t>
            </a:r>
            <a:r>
              <a:rPr b="1" i="0" lang="en" sz="1200" u="none" cap="none" strike="noStrike">
                <a:solidFill>
                  <a:srgbClr val="FFFFFF"/>
                </a:solidFill>
                <a:latin typeface="Helvetica Neue"/>
                <a:ea typeface="Helvetica Neue"/>
                <a:cs typeface="Helvetica Neue"/>
                <a:sym typeface="Helvetica Neue"/>
              </a:rPr>
              <a:t> </a:t>
            </a:r>
            <a:endParaRPr i="0" sz="1200" u="none" cap="none" strike="noStrike">
              <a:solidFill>
                <a:srgbClr val="000000"/>
              </a:solidFill>
              <a:latin typeface="Helvetica Neue"/>
              <a:ea typeface="Helvetica Neue"/>
              <a:cs typeface="Helvetica Neue"/>
              <a:sym typeface="Helvetica Neue"/>
            </a:endParaRPr>
          </a:p>
        </p:txBody>
      </p:sp>
      <p:sp>
        <p:nvSpPr>
          <p:cNvPr id="1178" name="Google Shape;1178;p192"/>
          <p:cNvSpPr/>
          <p:nvPr/>
        </p:nvSpPr>
        <p:spPr>
          <a:xfrm>
            <a:off x="5419039" y="3384068"/>
            <a:ext cx="3048000" cy="277495"/>
          </a:xfrm>
          <a:custGeom>
            <a:rect b="b" l="l" r="r" t="t"/>
            <a:pathLst>
              <a:path extrusionOk="0" h="277495" w="3048000">
                <a:moveTo>
                  <a:pt x="0" y="0"/>
                </a:moveTo>
                <a:lnTo>
                  <a:pt x="3047993" y="0"/>
                </a:lnTo>
                <a:lnTo>
                  <a:pt x="3047993"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79" name="Google Shape;1179;p192"/>
          <p:cNvSpPr/>
          <p:nvPr/>
        </p:nvSpPr>
        <p:spPr>
          <a:xfrm>
            <a:off x="5419038" y="3384068"/>
            <a:ext cx="3048000" cy="277495"/>
          </a:xfrm>
          <a:custGeom>
            <a:rect b="b" l="l" r="r" t="t"/>
            <a:pathLst>
              <a:path extrusionOk="0" h="277495" w="3048000">
                <a:moveTo>
                  <a:pt x="0" y="0"/>
                </a:moveTo>
                <a:lnTo>
                  <a:pt x="3047993" y="0"/>
                </a:lnTo>
                <a:lnTo>
                  <a:pt x="3047993"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80" name="Google Shape;1180;p192"/>
          <p:cNvSpPr txBox="1"/>
          <p:nvPr/>
        </p:nvSpPr>
        <p:spPr>
          <a:xfrm>
            <a:off x="5307026" y="3394539"/>
            <a:ext cx="3057600" cy="208200"/>
          </a:xfrm>
          <a:prstGeom prst="rect">
            <a:avLst/>
          </a:prstGeom>
          <a:noFill/>
          <a:ln>
            <a:noFill/>
          </a:ln>
        </p:spPr>
        <p:txBody>
          <a:bodyPr anchorCtr="0" anchor="t" bIns="0" lIns="0" spcFirstLastPara="1" rIns="0" wrap="square" tIns="12700">
            <a:noAutofit/>
          </a:bodyPr>
          <a:lstStyle/>
          <a:p>
            <a:pPr indent="0" lvl="0" marL="461644" marR="0" rtl="0" algn="l">
              <a:lnSpc>
                <a:spcPct val="100000"/>
              </a:lnSpc>
              <a:spcBef>
                <a:spcPts val="0"/>
              </a:spcBef>
              <a:spcAft>
                <a:spcPts val="0"/>
              </a:spcAft>
              <a:buNone/>
            </a:pPr>
            <a:r>
              <a:rPr b="1" i="0" lang="en" sz="1200" u="none" cap="none" strike="noStrike">
                <a:solidFill>
                  <a:srgbClr val="FFFFFF"/>
                </a:solidFill>
                <a:latin typeface="Helvetica Neue"/>
                <a:ea typeface="Helvetica Neue"/>
                <a:cs typeface="Helvetica Neue"/>
                <a:sym typeface="Helvetica Neue"/>
              </a:rPr>
              <a:t>ANTENN</a:t>
            </a:r>
            <a:r>
              <a:rPr b="1" lang="en" sz="1200">
                <a:solidFill>
                  <a:srgbClr val="FFFFFF"/>
                </a:solidFill>
                <a:latin typeface="Helvetica Neue"/>
                <a:ea typeface="Helvetica Neue"/>
                <a:cs typeface="Helvetica Neue"/>
                <a:sym typeface="Helvetica Neue"/>
              </a:rPr>
              <a:t>E</a:t>
            </a:r>
            <a:r>
              <a:rPr b="1" i="0" lang="en" sz="1200" u="none" cap="none" strike="noStrike">
                <a:solidFill>
                  <a:srgbClr val="FFFFFF"/>
                </a:solidFill>
                <a:latin typeface="Helvetica Neue"/>
                <a:ea typeface="Helvetica Neue"/>
                <a:cs typeface="Helvetica Neue"/>
                <a:sym typeface="Helvetica Neue"/>
              </a:rPr>
              <a:t> </a:t>
            </a:r>
            <a:r>
              <a:rPr b="1" lang="en" sz="1200">
                <a:solidFill>
                  <a:srgbClr val="FFFFFF"/>
                </a:solidFill>
                <a:latin typeface="Helvetica Neue"/>
                <a:ea typeface="Helvetica Neue"/>
                <a:cs typeface="Helvetica Neue"/>
                <a:sym typeface="Helvetica Neue"/>
              </a:rPr>
              <a:t>(à forme géométrique</a:t>
            </a:r>
            <a:r>
              <a:rPr b="1" i="0" lang="en" sz="1200" u="none" cap="none" strike="noStrike">
                <a:solidFill>
                  <a:srgbClr val="FFFFFF"/>
                </a:solidFill>
                <a:latin typeface="Helvetica Neue"/>
                <a:ea typeface="Helvetica Neue"/>
                <a:cs typeface="Helvetica Neue"/>
                <a:sym typeface="Helvetica Neue"/>
              </a:rPr>
              <a:t>)</a:t>
            </a:r>
            <a:endParaRPr i="0" sz="1200" u="none" cap="none" strike="noStrike">
              <a:solidFill>
                <a:srgbClr val="000000"/>
              </a:solidFill>
              <a:latin typeface="Helvetica Neue"/>
              <a:ea typeface="Helvetica Neue"/>
              <a:cs typeface="Helvetica Neue"/>
              <a:sym typeface="Helvetica Neue"/>
            </a:endParaRPr>
          </a:p>
        </p:txBody>
      </p:sp>
      <p:sp>
        <p:nvSpPr>
          <p:cNvPr id="1181" name="Google Shape;1181;p192"/>
          <p:cNvSpPr/>
          <p:nvPr/>
        </p:nvSpPr>
        <p:spPr>
          <a:xfrm>
            <a:off x="3218118" y="3356343"/>
            <a:ext cx="1832610" cy="277495"/>
          </a:xfrm>
          <a:custGeom>
            <a:rect b="b" l="l" r="r" t="t"/>
            <a:pathLst>
              <a:path extrusionOk="0" h="277495" w="1832610">
                <a:moveTo>
                  <a:pt x="0" y="0"/>
                </a:moveTo>
                <a:lnTo>
                  <a:pt x="1832396" y="0"/>
                </a:lnTo>
                <a:lnTo>
                  <a:pt x="1832396"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82" name="Google Shape;1182;p192"/>
          <p:cNvSpPr/>
          <p:nvPr/>
        </p:nvSpPr>
        <p:spPr>
          <a:xfrm>
            <a:off x="3218118" y="3356343"/>
            <a:ext cx="1832610" cy="277495"/>
          </a:xfrm>
          <a:custGeom>
            <a:rect b="b" l="l" r="r" t="t"/>
            <a:pathLst>
              <a:path extrusionOk="0" h="277495" w="1832610">
                <a:moveTo>
                  <a:pt x="0" y="0"/>
                </a:moveTo>
                <a:lnTo>
                  <a:pt x="1832396" y="0"/>
                </a:lnTo>
                <a:lnTo>
                  <a:pt x="1832396"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83" name="Google Shape;1183;p192"/>
          <p:cNvSpPr txBox="1"/>
          <p:nvPr/>
        </p:nvSpPr>
        <p:spPr>
          <a:xfrm>
            <a:off x="3213355" y="3385502"/>
            <a:ext cx="1842000" cy="208200"/>
          </a:xfrm>
          <a:prstGeom prst="rect">
            <a:avLst/>
          </a:prstGeom>
          <a:noFill/>
          <a:ln>
            <a:noFill/>
          </a:ln>
        </p:spPr>
        <p:txBody>
          <a:bodyPr anchorCtr="0" anchor="t" bIns="0" lIns="0" spcFirstLastPara="1" rIns="0" wrap="square" tIns="12700">
            <a:noAutofit/>
          </a:bodyPr>
          <a:lstStyle/>
          <a:p>
            <a:pPr indent="0" lvl="0" marL="90170" marR="0" rtl="0" algn="ctr">
              <a:lnSpc>
                <a:spcPct val="100000"/>
              </a:lnSpc>
              <a:spcBef>
                <a:spcPts val="0"/>
              </a:spcBef>
              <a:spcAft>
                <a:spcPts val="0"/>
              </a:spcAft>
              <a:buNone/>
            </a:pPr>
            <a:r>
              <a:rPr b="1" i="0" lang="en" sz="1200" u="none" cap="none" strike="noStrike">
                <a:solidFill>
                  <a:srgbClr val="FFFFFF"/>
                </a:solidFill>
                <a:latin typeface="Helvetica Neue"/>
                <a:ea typeface="Helvetica Neue"/>
                <a:cs typeface="Helvetica Neue"/>
                <a:sym typeface="Helvetica Neue"/>
              </a:rPr>
              <a:t>CIRCUIT </a:t>
            </a:r>
            <a:r>
              <a:rPr b="1" lang="en" sz="1200">
                <a:solidFill>
                  <a:srgbClr val="FFFFFF"/>
                </a:solidFill>
                <a:latin typeface="Helvetica Neue"/>
                <a:ea typeface="Helvetica Neue"/>
                <a:cs typeface="Helvetica Neue"/>
                <a:sym typeface="Helvetica Neue"/>
              </a:rPr>
              <a:t>INTEGRE</a:t>
            </a:r>
            <a:endParaRPr i="0" sz="1200" u="none" cap="none" strike="noStrike">
              <a:solidFill>
                <a:srgbClr val="000000"/>
              </a:solidFill>
              <a:latin typeface="Helvetica Neue"/>
              <a:ea typeface="Helvetica Neue"/>
              <a:cs typeface="Helvetica Neue"/>
              <a:sym typeface="Helvetica Neue"/>
            </a:endParaRPr>
          </a:p>
        </p:txBody>
      </p:sp>
      <p:sp>
        <p:nvSpPr>
          <p:cNvPr id="1184" name="Google Shape;1184;p192"/>
          <p:cNvSpPr txBox="1"/>
          <p:nvPr/>
        </p:nvSpPr>
        <p:spPr>
          <a:xfrm>
            <a:off x="5453275" y="3713125"/>
            <a:ext cx="27729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lang="en" sz="1200">
                <a:latin typeface="Helvetica Neue"/>
                <a:ea typeface="Helvetica Neue"/>
                <a:cs typeface="Helvetica Neue"/>
                <a:sym typeface="Helvetica Neue"/>
              </a:rPr>
              <a:t>T</a:t>
            </a:r>
            <a:r>
              <a:rPr i="0" lang="en" sz="1200" u="none" cap="none" strike="noStrike">
                <a:solidFill>
                  <a:srgbClr val="000000"/>
                </a:solidFill>
                <a:latin typeface="Helvetica Neue"/>
                <a:ea typeface="Helvetica Neue"/>
                <a:cs typeface="Helvetica Neue"/>
                <a:sym typeface="Helvetica Neue"/>
              </a:rPr>
              <a:t>echnolog</a:t>
            </a:r>
            <a:r>
              <a:rPr lang="en" sz="1200">
                <a:latin typeface="Helvetica Neue"/>
                <a:ea typeface="Helvetica Neue"/>
                <a:cs typeface="Helvetica Neue"/>
                <a:sym typeface="Helvetica Neue"/>
              </a:rPr>
              <a:t>ie </a:t>
            </a:r>
            <a:r>
              <a:rPr lang="en" sz="1200">
                <a:solidFill>
                  <a:srgbClr val="000000"/>
                </a:solidFill>
                <a:latin typeface="Helvetica Neue"/>
                <a:ea typeface="Helvetica Neue"/>
                <a:cs typeface="Helvetica Neue"/>
                <a:sym typeface="Helvetica Neue"/>
              </a:rPr>
              <a:t>évoluée</a:t>
            </a:r>
            <a:r>
              <a:rPr i="0" lang="en" sz="1200" u="none" cap="none" strike="noStrike">
                <a:solidFill>
                  <a:srgbClr val="000000"/>
                </a:solidFill>
                <a:latin typeface="Helvetica Neue"/>
                <a:ea typeface="Helvetica Neue"/>
                <a:cs typeface="Helvetica Neue"/>
                <a:sym typeface="Helvetica Neue"/>
              </a:rPr>
              <a:t> (aluminum)</a:t>
            </a:r>
            <a:endParaRPr i="0" sz="1200" u="none" cap="none" strike="noStrike">
              <a:solidFill>
                <a:srgbClr val="000000"/>
              </a:solidFill>
              <a:latin typeface="Helvetica Neue"/>
              <a:ea typeface="Helvetica Neue"/>
              <a:cs typeface="Helvetica Neue"/>
              <a:sym typeface="Helvetica Neue"/>
            </a:endParaRPr>
          </a:p>
          <a:p>
            <a:pPr indent="-148590" lvl="0" marL="161290" marR="5080" rtl="0" algn="l">
              <a:lnSpc>
                <a:spcPct val="118333"/>
              </a:lnSpc>
              <a:spcBef>
                <a:spcPts val="55"/>
              </a:spcBef>
              <a:spcAft>
                <a:spcPts val="0"/>
              </a:spcAft>
              <a:buClr>
                <a:srgbClr val="000000"/>
              </a:buClr>
              <a:buSzPts val="1200"/>
              <a:buFont typeface="Helvetica Neue"/>
              <a:buChar char="•"/>
            </a:pPr>
            <a:r>
              <a:rPr lang="en" sz="1200">
                <a:latin typeface="Helvetica Neue"/>
                <a:ea typeface="Helvetica Neue"/>
                <a:cs typeface="Helvetica Neue"/>
                <a:sym typeface="Helvetica Neue"/>
              </a:rPr>
              <a:t>Forme de l’</a:t>
            </a:r>
            <a:r>
              <a:rPr i="0" lang="en" sz="1200" u="none" cap="none" strike="noStrike">
                <a:solidFill>
                  <a:srgbClr val="000000"/>
                </a:solidFill>
                <a:latin typeface="Helvetica Neue"/>
                <a:ea typeface="Helvetica Neue"/>
                <a:cs typeface="Helvetica Neue"/>
                <a:sym typeface="Helvetica Neue"/>
              </a:rPr>
              <a:t>antenn</a:t>
            </a:r>
            <a:r>
              <a:rPr lang="en" sz="1200">
                <a:latin typeface="Helvetica Neue"/>
                <a:ea typeface="Helvetica Neue"/>
                <a:cs typeface="Helvetica Neue"/>
                <a:sym typeface="Helvetica Neue"/>
              </a:rPr>
              <a:t>e</a:t>
            </a:r>
            <a:r>
              <a:rPr i="0" lang="en" sz="1200" u="none" cap="none" strike="noStrike">
                <a:solidFill>
                  <a:srgbClr val="00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ajustée pour l’application </a:t>
            </a:r>
            <a:endParaRPr i="0" sz="1200" u="none" cap="none" strike="noStrike">
              <a:solidFill>
                <a:srgbClr val="000000"/>
              </a:solidFill>
              <a:latin typeface="Helvetica Neue"/>
              <a:ea typeface="Helvetica Neue"/>
              <a:cs typeface="Helvetica Neue"/>
              <a:sym typeface="Helvetica Neue"/>
            </a:endParaRPr>
          </a:p>
        </p:txBody>
      </p:sp>
      <p:sp>
        <p:nvSpPr>
          <p:cNvPr id="1185" name="Google Shape;1185;p192"/>
          <p:cNvSpPr txBox="1"/>
          <p:nvPr/>
        </p:nvSpPr>
        <p:spPr>
          <a:xfrm>
            <a:off x="1159100" y="3680277"/>
            <a:ext cx="12801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i="0" lang="en" sz="1200" u="none" cap="none" strike="noStrike">
                <a:solidFill>
                  <a:srgbClr val="000000"/>
                </a:solidFill>
                <a:latin typeface="Helvetica Neue"/>
                <a:ea typeface="Helvetica Neue"/>
                <a:cs typeface="Helvetica Neue"/>
                <a:sym typeface="Helvetica Neue"/>
              </a:rPr>
              <a:t>PET </a:t>
            </a:r>
            <a:endParaRPr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8750"/>
              </a:lnSpc>
              <a:spcBef>
                <a:spcPts val="0"/>
              </a:spcBef>
              <a:spcAft>
                <a:spcPts val="0"/>
              </a:spcAft>
              <a:buClr>
                <a:srgbClr val="000000"/>
              </a:buClr>
              <a:buSzPts val="1200"/>
              <a:buFont typeface="Helvetica Neue"/>
              <a:buChar char="•"/>
            </a:pPr>
            <a:r>
              <a:rPr i="0" lang="en" sz="1200" u="none" cap="none" strike="noStrike">
                <a:solidFill>
                  <a:srgbClr val="000000"/>
                </a:solidFill>
                <a:latin typeface="Helvetica Neue"/>
                <a:ea typeface="Helvetica Neue"/>
                <a:cs typeface="Helvetica Neue"/>
                <a:sym typeface="Helvetica Neue"/>
              </a:rPr>
              <a:t>Papier </a:t>
            </a:r>
            <a:endParaRPr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9166"/>
              </a:lnSpc>
              <a:spcBef>
                <a:spcPts val="0"/>
              </a:spcBef>
              <a:spcAft>
                <a:spcPts val="0"/>
              </a:spcAft>
              <a:buClr>
                <a:srgbClr val="000000"/>
              </a:buClr>
              <a:buSzPts val="1200"/>
              <a:buFont typeface="Helvetica Neue"/>
              <a:buChar char="•"/>
            </a:pPr>
            <a:r>
              <a:rPr lang="en" sz="1200">
                <a:latin typeface="Helvetica Neue"/>
                <a:ea typeface="Helvetica Neue"/>
                <a:cs typeface="Helvetica Neue"/>
                <a:sym typeface="Helvetica Neue"/>
              </a:rPr>
              <a:t>Tissu</a:t>
            </a:r>
            <a:endParaRPr i="0" sz="1200" u="none" cap="none" strike="noStrike">
              <a:solidFill>
                <a:srgbClr val="000000"/>
              </a:solidFill>
              <a:latin typeface="Helvetica Neue"/>
              <a:ea typeface="Helvetica Neue"/>
              <a:cs typeface="Helvetica Neue"/>
              <a:sym typeface="Helvetica Neue"/>
            </a:endParaRPr>
          </a:p>
        </p:txBody>
      </p:sp>
      <p:sp>
        <p:nvSpPr>
          <p:cNvPr id="1186" name="Google Shape;1186;p192"/>
          <p:cNvSpPr txBox="1"/>
          <p:nvPr/>
        </p:nvSpPr>
        <p:spPr>
          <a:xfrm>
            <a:off x="3289250" y="3697350"/>
            <a:ext cx="16884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i="0" lang="en" sz="1200" u="none" cap="none" strike="noStrike">
                <a:solidFill>
                  <a:srgbClr val="000000"/>
                </a:solidFill>
                <a:latin typeface="Helvetica Neue"/>
                <a:ea typeface="Helvetica Neue"/>
                <a:cs typeface="Helvetica Neue"/>
                <a:sym typeface="Helvetica Neue"/>
              </a:rPr>
              <a:t>Intelligence </a:t>
            </a:r>
            <a:r>
              <a:rPr lang="en" sz="1200">
                <a:latin typeface="Helvetica Neue"/>
                <a:ea typeface="Helvetica Neue"/>
                <a:cs typeface="Helvetica Neue"/>
                <a:sym typeface="Helvetica Neue"/>
              </a:rPr>
              <a:t>de l’Inlay</a:t>
            </a:r>
            <a:endParaRPr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8750"/>
              </a:lnSpc>
              <a:spcBef>
                <a:spcPts val="0"/>
              </a:spcBef>
              <a:spcAft>
                <a:spcPts val="0"/>
              </a:spcAft>
              <a:buClr>
                <a:srgbClr val="000000"/>
              </a:buClr>
              <a:buSzPts val="1200"/>
              <a:buFont typeface="Helvetica Neue"/>
              <a:buChar char="•"/>
            </a:pPr>
            <a:r>
              <a:rPr i="0" lang="en" sz="1200" u="none" cap="none" strike="noStrike">
                <a:solidFill>
                  <a:srgbClr val="000000"/>
                </a:solidFill>
                <a:latin typeface="Helvetica Neue"/>
                <a:ea typeface="Helvetica Neue"/>
                <a:cs typeface="Helvetica Neue"/>
                <a:sym typeface="Helvetica Neue"/>
              </a:rPr>
              <a:t>M</a:t>
            </a:r>
            <a:r>
              <a:rPr lang="en" sz="1200">
                <a:latin typeface="Helvetica Neue"/>
                <a:ea typeface="Helvetica Neue"/>
                <a:cs typeface="Helvetica Neue"/>
                <a:sym typeface="Helvetica Neue"/>
              </a:rPr>
              <a:t>é</a:t>
            </a:r>
            <a:r>
              <a:rPr i="0" lang="en" sz="1200" u="none" cap="none" strike="noStrike">
                <a:solidFill>
                  <a:srgbClr val="000000"/>
                </a:solidFill>
                <a:latin typeface="Helvetica Neue"/>
                <a:ea typeface="Helvetica Neue"/>
                <a:cs typeface="Helvetica Neue"/>
                <a:sym typeface="Helvetica Neue"/>
              </a:rPr>
              <a:t>mo</a:t>
            </a:r>
            <a:r>
              <a:rPr lang="en" sz="1200">
                <a:latin typeface="Helvetica Neue"/>
                <a:ea typeface="Helvetica Neue"/>
                <a:cs typeface="Helvetica Neue"/>
                <a:sym typeface="Helvetica Neue"/>
              </a:rPr>
              <a:t>ire</a:t>
            </a:r>
            <a:endParaRPr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9166"/>
              </a:lnSpc>
              <a:spcBef>
                <a:spcPts val="0"/>
              </a:spcBef>
              <a:spcAft>
                <a:spcPts val="0"/>
              </a:spcAft>
              <a:buClr>
                <a:srgbClr val="000000"/>
              </a:buClr>
              <a:buSzPts val="1200"/>
              <a:buFont typeface="Helvetica Neue"/>
              <a:buChar char="•"/>
            </a:pPr>
            <a:r>
              <a:rPr i="0" lang="en" sz="1200" u="none" cap="none" strike="noStrike">
                <a:solidFill>
                  <a:srgbClr val="000000"/>
                </a:solidFill>
                <a:latin typeface="Helvetica Neue"/>
                <a:ea typeface="Helvetica Neue"/>
                <a:cs typeface="Helvetica Neue"/>
                <a:sym typeface="Helvetica Neue"/>
              </a:rPr>
              <a:t>Sp</a:t>
            </a:r>
            <a:r>
              <a:rPr lang="en" sz="1200">
                <a:latin typeface="Helvetica Neue"/>
                <a:ea typeface="Helvetica Neue"/>
                <a:cs typeface="Helvetica Neue"/>
                <a:sym typeface="Helvetica Neue"/>
              </a:rPr>
              <a:t>écificités </a:t>
            </a:r>
            <a:endParaRPr i="0" sz="1200" u="none" cap="none" strike="noStrike">
              <a:solidFill>
                <a:srgbClr val="000000"/>
              </a:solidFill>
              <a:latin typeface="Helvetica Neue"/>
              <a:ea typeface="Helvetica Neue"/>
              <a:cs typeface="Helvetica Neue"/>
              <a:sym typeface="Helvetica Neue"/>
            </a:endParaRPr>
          </a:p>
        </p:txBody>
      </p:sp>
      <p:sp>
        <p:nvSpPr>
          <p:cNvPr id="1187" name="Google Shape;1187;p192"/>
          <p:cNvSpPr/>
          <p:nvPr/>
        </p:nvSpPr>
        <p:spPr>
          <a:xfrm>
            <a:off x="1846201" y="2899631"/>
            <a:ext cx="1056000" cy="5307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88" name="Google Shape;1188;p192"/>
          <p:cNvSpPr/>
          <p:nvPr/>
        </p:nvSpPr>
        <p:spPr>
          <a:xfrm>
            <a:off x="1898901" y="2970044"/>
            <a:ext cx="871855" cy="389889"/>
          </a:xfrm>
          <a:custGeom>
            <a:rect b="b" l="l" r="r" t="t"/>
            <a:pathLst>
              <a:path extrusionOk="0" h="389889" w="871855">
                <a:moveTo>
                  <a:pt x="0" y="389849"/>
                </a:moveTo>
                <a:lnTo>
                  <a:pt x="871243"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89" name="Google Shape;1189;p192"/>
          <p:cNvSpPr/>
          <p:nvPr/>
        </p:nvSpPr>
        <p:spPr>
          <a:xfrm>
            <a:off x="4081616" y="2285345"/>
            <a:ext cx="341100" cy="11436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90" name="Google Shape;1190;p192"/>
          <p:cNvSpPr/>
          <p:nvPr/>
        </p:nvSpPr>
        <p:spPr>
          <a:xfrm>
            <a:off x="4134316" y="2402925"/>
            <a:ext cx="216535" cy="953770"/>
          </a:xfrm>
          <a:custGeom>
            <a:rect b="b" l="l" r="r" t="t"/>
            <a:pathLst>
              <a:path extrusionOk="0" h="953770" w="216535">
                <a:moveTo>
                  <a:pt x="0" y="953418"/>
                </a:moveTo>
                <a:lnTo>
                  <a:pt x="216524"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91" name="Google Shape;1191;p192"/>
          <p:cNvSpPr/>
          <p:nvPr/>
        </p:nvSpPr>
        <p:spPr>
          <a:xfrm>
            <a:off x="5415839" y="2454670"/>
            <a:ext cx="1579800" cy="10020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sp>
        <p:nvSpPr>
          <p:cNvPr id="1192" name="Google Shape;1192;p192"/>
          <p:cNvSpPr/>
          <p:nvPr/>
        </p:nvSpPr>
        <p:spPr>
          <a:xfrm>
            <a:off x="5542913" y="2532594"/>
            <a:ext cx="1400175" cy="851535"/>
          </a:xfrm>
          <a:custGeom>
            <a:rect b="b" l="l" r="r" t="t"/>
            <a:pathLst>
              <a:path extrusionOk="0" h="851535" w="1400175">
                <a:moveTo>
                  <a:pt x="1400122" y="851473"/>
                </a:moveTo>
                <a:lnTo>
                  <a:pt x="0"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Helvetica Neue"/>
              <a:ea typeface="Helvetica Neue"/>
              <a:cs typeface="Helvetica Neue"/>
              <a:sym typeface="Helvetica Neue"/>
            </a:endParaRPr>
          </a:p>
        </p:txBody>
      </p:sp>
      <p:cxnSp>
        <p:nvCxnSpPr>
          <p:cNvPr id="1193" name="Google Shape;1193;p192"/>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7" name="Shape 1197"/>
        <p:cNvGrpSpPr/>
        <p:nvPr/>
      </p:nvGrpSpPr>
      <p:grpSpPr>
        <a:xfrm>
          <a:off x="0" y="0"/>
          <a:ext cx="0" cy="0"/>
          <a:chOff x="0" y="0"/>
          <a:chExt cx="0" cy="0"/>
        </a:xfrm>
      </p:grpSpPr>
      <p:sp>
        <p:nvSpPr>
          <p:cNvPr id="1198" name="Google Shape;1198;p193"/>
          <p:cNvSpPr txBox="1"/>
          <p:nvPr>
            <p:ph idx="4294967295" type="body"/>
          </p:nvPr>
        </p:nvSpPr>
        <p:spPr>
          <a:xfrm>
            <a:off x="2675850" y="3247700"/>
            <a:ext cx="4074300" cy="114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lang="en" sz="1200">
                <a:solidFill>
                  <a:srgbClr val="CC0000"/>
                </a:solidFill>
                <a:latin typeface="Helvetica Neue"/>
                <a:ea typeface="Helvetica Neue"/>
                <a:cs typeface="Helvetica Neue"/>
                <a:sym typeface="Helvetica Neue"/>
              </a:rPr>
              <a:t>UN SYSTEME RFID CONSISTE EN 3 COMPOSANTS</a:t>
            </a:r>
            <a:endParaRPr sz="1200">
              <a:solidFill>
                <a:srgbClr val="CC0000"/>
              </a:solidFill>
              <a:latin typeface="Helvetica Neue"/>
              <a:ea typeface="Helvetica Neue"/>
              <a:cs typeface="Helvetica Neue"/>
              <a:sym typeface="Helvetica Neue"/>
            </a:endParaRPr>
          </a:p>
          <a:p>
            <a:pPr indent="0" lvl="0" marL="0" marR="0" rtl="0" algn="l">
              <a:lnSpc>
                <a:spcPct val="100000"/>
              </a:lnSpc>
              <a:spcBef>
                <a:spcPts val="200"/>
              </a:spcBef>
              <a:spcAft>
                <a:spcPts val="0"/>
              </a:spcAft>
              <a:buClr>
                <a:srgbClr val="000000"/>
              </a:buClr>
              <a:buFont typeface="Arial"/>
              <a:buNone/>
            </a:pPr>
            <a:r>
              <a:rPr lang="en" sz="1200">
                <a:latin typeface="Helvetica Neue Light"/>
                <a:ea typeface="Helvetica Neue Light"/>
                <a:cs typeface="Helvetica Neue Light"/>
                <a:sym typeface="Helvetica Neue Light"/>
              </a:rPr>
              <a:t>Chaque tag contient un numéro d’identification unique qui est ensuite lié à une donnée produit additionnelle stockée sur une base de données sécurisée. Les tags et étiquette RFID peuvent ainsi identifier chaque objet individuellement.</a:t>
            </a:r>
            <a:endParaRPr i="0" sz="12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200"/>
              </a:spcBef>
              <a:spcAft>
                <a:spcPts val="0"/>
              </a:spcAft>
              <a:buClr>
                <a:srgbClr val="000000"/>
              </a:buClr>
              <a:buFont typeface="Arial"/>
              <a:buNone/>
            </a:pPr>
            <a:r>
              <a:t/>
            </a:r>
            <a:endParaRPr sz="1200">
              <a:solidFill>
                <a:srgbClr val="000000"/>
              </a:solidFill>
              <a:latin typeface="Helvetica Neue Light"/>
              <a:ea typeface="Helvetica Neue Light"/>
              <a:cs typeface="Helvetica Neue Light"/>
              <a:sym typeface="Helvetica Neue Light"/>
            </a:endParaRPr>
          </a:p>
          <a:p>
            <a:pPr indent="0" lvl="0" marL="0" rtl="0" algn="l">
              <a:spcBef>
                <a:spcPts val="200"/>
              </a:spcBef>
              <a:spcAft>
                <a:spcPts val="0"/>
              </a:spcAft>
              <a:buNone/>
            </a:pPr>
            <a:r>
              <a:t/>
            </a:r>
            <a:endParaRPr sz="1200">
              <a:latin typeface="Helvetica Neue Light"/>
              <a:ea typeface="Helvetica Neue Light"/>
              <a:cs typeface="Helvetica Neue Light"/>
              <a:sym typeface="Helvetica Neue Light"/>
            </a:endParaRPr>
          </a:p>
        </p:txBody>
      </p:sp>
      <p:sp>
        <p:nvSpPr>
          <p:cNvPr id="1199" name="Google Shape;1199;p193"/>
          <p:cNvSpPr txBox="1"/>
          <p:nvPr/>
        </p:nvSpPr>
        <p:spPr>
          <a:xfrm>
            <a:off x="1556900" y="2317275"/>
            <a:ext cx="1553100" cy="468600"/>
          </a:xfrm>
          <a:prstGeom prst="rect">
            <a:avLst/>
          </a:prstGeom>
          <a:noFill/>
          <a:ln>
            <a:noFill/>
          </a:ln>
        </p:spPr>
        <p:txBody>
          <a:bodyPr anchorCtr="0" anchor="t" bIns="91425" lIns="91425" spcFirstLastPara="1" rIns="91425" wrap="square" tIns="91425">
            <a:noAutofit/>
          </a:bodyPr>
          <a:lstStyle/>
          <a:p>
            <a:pPr indent="0" lvl="0" marL="0" rtl="0" algn="l">
              <a:spcBef>
                <a:spcPts val="200"/>
              </a:spcBef>
              <a:spcAft>
                <a:spcPts val="0"/>
              </a:spcAft>
              <a:buNone/>
            </a:pPr>
            <a:r>
              <a:rPr lang="en" sz="1200">
                <a:solidFill>
                  <a:schemeClr val="dk1"/>
                </a:solidFill>
                <a:latin typeface="Helvetica Neue Light"/>
                <a:ea typeface="Helvetica Neue Light"/>
                <a:cs typeface="Helvetica Neue Light"/>
                <a:sym typeface="Helvetica Neue Light"/>
              </a:rPr>
              <a:t>1. An RFID enabled</a:t>
            </a:r>
            <a:br>
              <a:rPr lang="en" sz="1200">
                <a:solidFill>
                  <a:schemeClr val="dk1"/>
                </a:solidFill>
                <a:latin typeface="Helvetica Neue Light"/>
                <a:ea typeface="Helvetica Neue Light"/>
                <a:cs typeface="Helvetica Neue Light"/>
                <a:sym typeface="Helvetica Neue Light"/>
              </a:rPr>
            </a:br>
            <a:r>
              <a:rPr lang="en" sz="1200">
                <a:solidFill>
                  <a:schemeClr val="dk1"/>
                </a:solidFill>
                <a:latin typeface="Helvetica Neue Light"/>
                <a:ea typeface="Helvetica Neue Light"/>
                <a:cs typeface="Helvetica Neue Light"/>
                <a:sym typeface="Helvetica Neue Light"/>
              </a:rPr>
              <a:t>    tag, ticket or label</a:t>
            </a:r>
            <a:endParaRPr sz="1200"/>
          </a:p>
        </p:txBody>
      </p:sp>
      <p:sp>
        <p:nvSpPr>
          <p:cNvPr id="1200" name="Google Shape;1200;p193"/>
          <p:cNvSpPr/>
          <p:nvPr/>
        </p:nvSpPr>
        <p:spPr>
          <a:xfrm>
            <a:off x="2167809" y="2020287"/>
            <a:ext cx="178193" cy="211221"/>
          </a:xfrm>
          <a:custGeom>
            <a:rect b="b" l="l" r="r" t="t"/>
            <a:pathLst>
              <a:path extrusionOk="0" h="3025" w="2552">
                <a:moveTo>
                  <a:pt x="1607" y="379"/>
                </a:moveTo>
                <a:lnTo>
                  <a:pt x="1701" y="473"/>
                </a:lnTo>
                <a:lnTo>
                  <a:pt x="1890" y="662"/>
                </a:lnTo>
                <a:lnTo>
                  <a:pt x="1890" y="851"/>
                </a:lnTo>
                <a:lnTo>
                  <a:pt x="1890" y="1040"/>
                </a:lnTo>
                <a:lnTo>
                  <a:pt x="1796" y="1229"/>
                </a:lnTo>
                <a:lnTo>
                  <a:pt x="1607" y="1324"/>
                </a:lnTo>
                <a:lnTo>
                  <a:pt x="473" y="1324"/>
                </a:lnTo>
                <a:lnTo>
                  <a:pt x="473" y="379"/>
                </a:lnTo>
                <a:close/>
                <a:moveTo>
                  <a:pt x="0" y="1"/>
                </a:moveTo>
                <a:lnTo>
                  <a:pt x="0" y="3025"/>
                </a:lnTo>
                <a:lnTo>
                  <a:pt x="473" y="3025"/>
                </a:lnTo>
                <a:lnTo>
                  <a:pt x="473" y="1702"/>
                </a:lnTo>
                <a:lnTo>
                  <a:pt x="1323" y="1702"/>
                </a:lnTo>
                <a:lnTo>
                  <a:pt x="1607" y="1796"/>
                </a:lnTo>
                <a:lnTo>
                  <a:pt x="1796" y="1891"/>
                </a:lnTo>
                <a:lnTo>
                  <a:pt x="1890" y="2174"/>
                </a:lnTo>
                <a:lnTo>
                  <a:pt x="1890" y="2552"/>
                </a:lnTo>
                <a:lnTo>
                  <a:pt x="1890" y="2741"/>
                </a:lnTo>
                <a:lnTo>
                  <a:pt x="1985" y="3025"/>
                </a:lnTo>
                <a:lnTo>
                  <a:pt x="2552" y="3025"/>
                </a:lnTo>
                <a:lnTo>
                  <a:pt x="2457" y="2647"/>
                </a:lnTo>
                <a:lnTo>
                  <a:pt x="2363" y="2174"/>
                </a:lnTo>
                <a:lnTo>
                  <a:pt x="2363" y="1891"/>
                </a:lnTo>
                <a:lnTo>
                  <a:pt x="2268" y="1702"/>
                </a:lnTo>
                <a:lnTo>
                  <a:pt x="2079" y="1607"/>
                </a:lnTo>
                <a:lnTo>
                  <a:pt x="1890" y="1513"/>
                </a:lnTo>
                <a:lnTo>
                  <a:pt x="2079" y="1513"/>
                </a:lnTo>
                <a:lnTo>
                  <a:pt x="2268" y="1324"/>
                </a:lnTo>
                <a:lnTo>
                  <a:pt x="2363" y="1135"/>
                </a:lnTo>
                <a:lnTo>
                  <a:pt x="2457" y="757"/>
                </a:lnTo>
                <a:lnTo>
                  <a:pt x="2363" y="473"/>
                </a:lnTo>
                <a:lnTo>
                  <a:pt x="2174" y="190"/>
                </a:lnTo>
                <a:lnTo>
                  <a:pt x="189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93"/>
          <p:cNvSpPr/>
          <p:nvPr/>
        </p:nvSpPr>
        <p:spPr>
          <a:xfrm>
            <a:off x="2392154" y="2020287"/>
            <a:ext cx="145236" cy="211221"/>
          </a:xfrm>
          <a:custGeom>
            <a:rect b="b" l="l" r="r" t="t"/>
            <a:pathLst>
              <a:path extrusionOk="0" h="3025" w="2080">
                <a:moveTo>
                  <a:pt x="0" y="1"/>
                </a:moveTo>
                <a:lnTo>
                  <a:pt x="0" y="3025"/>
                </a:lnTo>
                <a:lnTo>
                  <a:pt x="567" y="3025"/>
                </a:lnTo>
                <a:lnTo>
                  <a:pt x="567" y="1607"/>
                </a:lnTo>
                <a:lnTo>
                  <a:pt x="1890" y="1607"/>
                </a:lnTo>
                <a:lnTo>
                  <a:pt x="1890" y="1229"/>
                </a:lnTo>
                <a:lnTo>
                  <a:pt x="567" y="1229"/>
                </a:lnTo>
                <a:lnTo>
                  <a:pt x="567" y="379"/>
                </a:lnTo>
                <a:lnTo>
                  <a:pt x="2079" y="379"/>
                </a:lnTo>
                <a:lnTo>
                  <a:pt x="207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93"/>
          <p:cNvSpPr/>
          <p:nvPr/>
        </p:nvSpPr>
        <p:spPr>
          <a:xfrm>
            <a:off x="2576908" y="2020287"/>
            <a:ext cx="39661" cy="211221"/>
          </a:xfrm>
          <a:custGeom>
            <a:rect b="b" l="l" r="r" t="t"/>
            <a:pathLst>
              <a:path extrusionOk="0" h="3025" w="568">
                <a:moveTo>
                  <a:pt x="0" y="1"/>
                </a:moveTo>
                <a:lnTo>
                  <a:pt x="0" y="3025"/>
                </a:lnTo>
                <a:lnTo>
                  <a:pt x="567" y="3025"/>
                </a:lnTo>
                <a:lnTo>
                  <a:pt x="56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93"/>
          <p:cNvSpPr/>
          <p:nvPr/>
        </p:nvSpPr>
        <p:spPr>
          <a:xfrm>
            <a:off x="2675848" y="2020287"/>
            <a:ext cx="178193" cy="211221"/>
          </a:xfrm>
          <a:custGeom>
            <a:rect b="b" l="l" r="r" t="t"/>
            <a:pathLst>
              <a:path extrusionOk="0" h="3025" w="2552">
                <a:moveTo>
                  <a:pt x="1040" y="379"/>
                </a:moveTo>
                <a:lnTo>
                  <a:pt x="1512" y="473"/>
                </a:lnTo>
                <a:lnTo>
                  <a:pt x="1890" y="662"/>
                </a:lnTo>
                <a:lnTo>
                  <a:pt x="1985" y="1040"/>
                </a:lnTo>
                <a:lnTo>
                  <a:pt x="2079" y="1513"/>
                </a:lnTo>
                <a:lnTo>
                  <a:pt x="1985" y="1891"/>
                </a:lnTo>
                <a:lnTo>
                  <a:pt x="1890" y="2269"/>
                </a:lnTo>
                <a:lnTo>
                  <a:pt x="1512" y="2458"/>
                </a:lnTo>
                <a:lnTo>
                  <a:pt x="1040" y="2552"/>
                </a:lnTo>
                <a:lnTo>
                  <a:pt x="567" y="2552"/>
                </a:lnTo>
                <a:lnTo>
                  <a:pt x="567" y="379"/>
                </a:lnTo>
                <a:close/>
                <a:moveTo>
                  <a:pt x="0" y="1"/>
                </a:moveTo>
                <a:lnTo>
                  <a:pt x="0" y="3025"/>
                </a:lnTo>
                <a:lnTo>
                  <a:pt x="1229" y="3025"/>
                </a:lnTo>
                <a:lnTo>
                  <a:pt x="1607" y="2930"/>
                </a:lnTo>
                <a:lnTo>
                  <a:pt x="1890" y="2836"/>
                </a:lnTo>
                <a:lnTo>
                  <a:pt x="2079" y="2741"/>
                </a:lnTo>
                <a:lnTo>
                  <a:pt x="2268" y="2552"/>
                </a:lnTo>
                <a:lnTo>
                  <a:pt x="2552" y="2080"/>
                </a:lnTo>
                <a:lnTo>
                  <a:pt x="2552" y="1513"/>
                </a:lnTo>
                <a:lnTo>
                  <a:pt x="2552" y="851"/>
                </a:lnTo>
                <a:lnTo>
                  <a:pt x="2268" y="379"/>
                </a:lnTo>
                <a:lnTo>
                  <a:pt x="2079" y="190"/>
                </a:lnTo>
                <a:lnTo>
                  <a:pt x="1890" y="95"/>
                </a:lnTo>
                <a:lnTo>
                  <a:pt x="160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93"/>
          <p:cNvSpPr/>
          <p:nvPr/>
        </p:nvSpPr>
        <p:spPr>
          <a:xfrm>
            <a:off x="2042475" y="1433136"/>
            <a:ext cx="917151" cy="910588"/>
          </a:xfrm>
          <a:custGeom>
            <a:rect b="b" l="l" r="r" t="t"/>
            <a:pathLst>
              <a:path extrusionOk="0" h="13041" w="13135">
                <a:moveTo>
                  <a:pt x="2362" y="0"/>
                </a:moveTo>
                <a:lnTo>
                  <a:pt x="1890" y="95"/>
                </a:lnTo>
                <a:lnTo>
                  <a:pt x="1417" y="189"/>
                </a:lnTo>
                <a:lnTo>
                  <a:pt x="1039" y="472"/>
                </a:lnTo>
                <a:lnTo>
                  <a:pt x="662" y="756"/>
                </a:lnTo>
                <a:lnTo>
                  <a:pt x="378" y="1039"/>
                </a:lnTo>
                <a:lnTo>
                  <a:pt x="189" y="1417"/>
                </a:lnTo>
                <a:lnTo>
                  <a:pt x="95" y="1890"/>
                </a:lnTo>
                <a:lnTo>
                  <a:pt x="0" y="2362"/>
                </a:lnTo>
                <a:lnTo>
                  <a:pt x="0" y="10772"/>
                </a:lnTo>
                <a:lnTo>
                  <a:pt x="95" y="11245"/>
                </a:lnTo>
                <a:lnTo>
                  <a:pt x="189" y="11623"/>
                </a:lnTo>
                <a:lnTo>
                  <a:pt x="378" y="12095"/>
                </a:lnTo>
                <a:lnTo>
                  <a:pt x="662" y="12379"/>
                </a:lnTo>
                <a:lnTo>
                  <a:pt x="1039" y="12662"/>
                </a:lnTo>
                <a:lnTo>
                  <a:pt x="1417" y="12851"/>
                </a:lnTo>
                <a:lnTo>
                  <a:pt x="1890" y="13040"/>
                </a:lnTo>
                <a:lnTo>
                  <a:pt x="11245" y="13040"/>
                </a:lnTo>
                <a:lnTo>
                  <a:pt x="11717" y="12851"/>
                </a:lnTo>
                <a:lnTo>
                  <a:pt x="12095" y="12662"/>
                </a:lnTo>
                <a:lnTo>
                  <a:pt x="12473" y="12379"/>
                </a:lnTo>
                <a:lnTo>
                  <a:pt x="12757" y="12095"/>
                </a:lnTo>
                <a:lnTo>
                  <a:pt x="12946" y="11623"/>
                </a:lnTo>
                <a:lnTo>
                  <a:pt x="13040" y="11245"/>
                </a:lnTo>
                <a:lnTo>
                  <a:pt x="13135" y="10772"/>
                </a:lnTo>
                <a:lnTo>
                  <a:pt x="13135" y="6520"/>
                </a:lnTo>
                <a:lnTo>
                  <a:pt x="13040" y="6426"/>
                </a:lnTo>
                <a:lnTo>
                  <a:pt x="13040" y="6331"/>
                </a:lnTo>
                <a:lnTo>
                  <a:pt x="12851" y="6237"/>
                </a:lnTo>
                <a:lnTo>
                  <a:pt x="12568" y="6237"/>
                </a:lnTo>
                <a:lnTo>
                  <a:pt x="12473" y="6331"/>
                </a:lnTo>
                <a:lnTo>
                  <a:pt x="12379" y="6426"/>
                </a:lnTo>
                <a:lnTo>
                  <a:pt x="12379" y="6520"/>
                </a:lnTo>
                <a:lnTo>
                  <a:pt x="12379" y="10772"/>
                </a:lnTo>
                <a:lnTo>
                  <a:pt x="12379" y="11056"/>
                </a:lnTo>
                <a:lnTo>
                  <a:pt x="12284" y="11339"/>
                </a:lnTo>
                <a:lnTo>
                  <a:pt x="12095" y="11623"/>
                </a:lnTo>
                <a:lnTo>
                  <a:pt x="11906" y="11906"/>
                </a:lnTo>
                <a:lnTo>
                  <a:pt x="11717" y="12095"/>
                </a:lnTo>
                <a:lnTo>
                  <a:pt x="11434" y="12190"/>
                </a:lnTo>
                <a:lnTo>
                  <a:pt x="11150" y="12284"/>
                </a:lnTo>
                <a:lnTo>
                  <a:pt x="10772" y="12379"/>
                </a:lnTo>
                <a:lnTo>
                  <a:pt x="2362" y="12379"/>
                </a:lnTo>
                <a:lnTo>
                  <a:pt x="1984" y="12284"/>
                </a:lnTo>
                <a:lnTo>
                  <a:pt x="1701" y="12190"/>
                </a:lnTo>
                <a:lnTo>
                  <a:pt x="1417" y="12095"/>
                </a:lnTo>
                <a:lnTo>
                  <a:pt x="1228" y="11906"/>
                </a:lnTo>
                <a:lnTo>
                  <a:pt x="1039" y="11623"/>
                </a:lnTo>
                <a:lnTo>
                  <a:pt x="851" y="11339"/>
                </a:lnTo>
                <a:lnTo>
                  <a:pt x="756" y="11056"/>
                </a:lnTo>
                <a:lnTo>
                  <a:pt x="756" y="10772"/>
                </a:lnTo>
                <a:lnTo>
                  <a:pt x="756" y="2362"/>
                </a:lnTo>
                <a:lnTo>
                  <a:pt x="756" y="2079"/>
                </a:lnTo>
                <a:lnTo>
                  <a:pt x="851" y="1701"/>
                </a:lnTo>
                <a:lnTo>
                  <a:pt x="1039" y="1512"/>
                </a:lnTo>
                <a:lnTo>
                  <a:pt x="1228" y="1228"/>
                </a:lnTo>
                <a:lnTo>
                  <a:pt x="1417" y="1039"/>
                </a:lnTo>
                <a:lnTo>
                  <a:pt x="1701" y="945"/>
                </a:lnTo>
                <a:lnTo>
                  <a:pt x="1984" y="850"/>
                </a:lnTo>
                <a:lnTo>
                  <a:pt x="2362" y="756"/>
                </a:lnTo>
                <a:lnTo>
                  <a:pt x="6709" y="756"/>
                </a:lnTo>
                <a:lnTo>
                  <a:pt x="6804" y="661"/>
                </a:lnTo>
                <a:lnTo>
                  <a:pt x="6898" y="567"/>
                </a:lnTo>
                <a:lnTo>
                  <a:pt x="6898" y="378"/>
                </a:lnTo>
                <a:lnTo>
                  <a:pt x="6898" y="284"/>
                </a:lnTo>
                <a:lnTo>
                  <a:pt x="6804" y="189"/>
                </a:lnTo>
                <a:lnTo>
                  <a:pt x="6709" y="95"/>
                </a:lnTo>
                <a:lnTo>
                  <a:pt x="652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93"/>
          <p:cNvSpPr/>
          <p:nvPr/>
        </p:nvSpPr>
        <p:spPr>
          <a:xfrm>
            <a:off x="2042475" y="1433136"/>
            <a:ext cx="917151" cy="910588"/>
          </a:xfrm>
          <a:custGeom>
            <a:rect b="b" l="l" r="r" t="t"/>
            <a:pathLst>
              <a:path extrusionOk="0" fill="none" h="13041" w="13135">
                <a:moveTo>
                  <a:pt x="10772" y="13040"/>
                </a:moveTo>
                <a:lnTo>
                  <a:pt x="2362" y="13040"/>
                </a:lnTo>
                <a:lnTo>
                  <a:pt x="2362" y="13040"/>
                </a:lnTo>
                <a:lnTo>
                  <a:pt x="1890" y="13040"/>
                </a:lnTo>
                <a:lnTo>
                  <a:pt x="1417" y="12851"/>
                </a:lnTo>
                <a:lnTo>
                  <a:pt x="1039" y="12662"/>
                </a:lnTo>
                <a:lnTo>
                  <a:pt x="662" y="12379"/>
                </a:lnTo>
                <a:lnTo>
                  <a:pt x="378" y="12095"/>
                </a:lnTo>
                <a:lnTo>
                  <a:pt x="189" y="11623"/>
                </a:lnTo>
                <a:lnTo>
                  <a:pt x="95" y="11245"/>
                </a:lnTo>
                <a:lnTo>
                  <a:pt x="0" y="10772"/>
                </a:lnTo>
                <a:lnTo>
                  <a:pt x="0" y="2362"/>
                </a:lnTo>
                <a:lnTo>
                  <a:pt x="0" y="2362"/>
                </a:lnTo>
                <a:lnTo>
                  <a:pt x="95" y="1890"/>
                </a:lnTo>
                <a:lnTo>
                  <a:pt x="189" y="1417"/>
                </a:lnTo>
                <a:lnTo>
                  <a:pt x="378" y="1039"/>
                </a:lnTo>
                <a:lnTo>
                  <a:pt x="662" y="756"/>
                </a:lnTo>
                <a:lnTo>
                  <a:pt x="1039" y="472"/>
                </a:lnTo>
                <a:lnTo>
                  <a:pt x="1417" y="189"/>
                </a:lnTo>
                <a:lnTo>
                  <a:pt x="1890" y="95"/>
                </a:lnTo>
                <a:lnTo>
                  <a:pt x="2362" y="0"/>
                </a:lnTo>
                <a:lnTo>
                  <a:pt x="6520" y="0"/>
                </a:lnTo>
                <a:lnTo>
                  <a:pt x="6520" y="0"/>
                </a:lnTo>
                <a:lnTo>
                  <a:pt x="6709" y="95"/>
                </a:lnTo>
                <a:lnTo>
                  <a:pt x="6804" y="189"/>
                </a:lnTo>
                <a:lnTo>
                  <a:pt x="6898" y="284"/>
                </a:lnTo>
                <a:lnTo>
                  <a:pt x="6898" y="378"/>
                </a:lnTo>
                <a:lnTo>
                  <a:pt x="6898" y="378"/>
                </a:lnTo>
                <a:lnTo>
                  <a:pt x="6898" y="567"/>
                </a:lnTo>
                <a:lnTo>
                  <a:pt x="6804" y="661"/>
                </a:lnTo>
                <a:lnTo>
                  <a:pt x="6709" y="756"/>
                </a:lnTo>
                <a:lnTo>
                  <a:pt x="6520" y="756"/>
                </a:lnTo>
                <a:lnTo>
                  <a:pt x="2362" y="756"/>
                </a:lnTo>
                <a:lnTo>
                  <a:pt x="2362" y="756"/>
                </a:lnTo>
                <a:lnTo>
                  <a:pt x="1984" y="850"/>
                </a:lnTo>
                <a:lnTo>
                  <a:pt x="1701" y="945"/>
                </a:lnTo>
                <a:lnTo>
                  <a:pt x="1417" y="1039"/>
                </a:lnTo>
                <a:lnTo>
                  <a:pt x="1228" y="1228"/>
                </a:lnTo>
                <a:lnTo>
                  <a:pt x="1039" y="1512"/>
                </a:lnTo>
                <a:lnTo>
                  <a:pt x="851" y="1701"/>
                </a:lnTo>
                <a:lnTo>
                  <a:pt x="756" y="2079"/>
                </a:lnTo>
                <a:lnTo>
                  <a:pt x="756" y="2362"/>
                </a:lnTo>
                <a:lnTo>
                  <a:pt x="756" y="10772"/>
                </a:lnTo>
                <a:lnTo>
                  <a:pt x="756" y="10772"/>
                </a:lnTo>
                <a:lnTo>
                  <a:pt x="756" y="11056"/>
                </a:lnTo>
                <a:lnTo>
                  <a:pt x="851" y="11339"/>
                </a:lnTo>
                <a:lnTo>
                  <a:pt x="1039" y="11623"/>
                </a:lnTo>
                <a:lnTo>
                  <a:pt x="1228" y="11906"/>
                </a:lnTo>
                <a:lnTo>
                  <a:pt x="1417" y="12095"/>
                </a:lnTo>
                <a:lnTo>
                  <a:pt x="1701" y="12190"/>
                </a:lnTo>
                <a:lnTo>
                  <a:pt x="1984" y="12284"/>
                </a:lnTo>
                <a:lnTo>
                  <a:pt x="2362" y="12379"/>
                </a:lnTo>
                <a:lnTo>
                  <a:pt x="10772" y="12379"/>
                </a:lnTo>
                <a:lnTo>
                  <a:pt x="10772" y="12379"/>
                </a:lnTo>
                <a:lnTo>
                  <a:pt x="11150" y="12284"/>
                </a:lnTo>
                <a:lnTo>
                  <a:pt x="11434" y="12190"/>
                </a:lnTo>
                <a:lnTo>
                  <a:pt x="11717" y="12095"/>
                </a:lnTo>
                <a:lnTo>
                  <a:pt x="11906" y="11906"/>
                </a:lnTo>
                <a:lnTo>
                  <a:pt x="12095" y="11623"/>
                </a:lnTo>
                <a:lnTo>
                  <a:pt x="12284" y="11339"/>
                </a:lnTo>
                <a:lnTo>
                  <a:pt x="12379" y="11056"/>
                </a:lnTo>
                <a:lnTo>
                  <a:pt x="12379" y="10772"/>
                </a:lnTo>
                <a:lnTo>
                  <a:pt x="12379" y="6520"/>
                </a:lnTo>
                <a:lnTo>
                  <a:pt x="12379" y="6520"/>
                </a:lnTo>
                <a:lnTo>
                  <a:pt x="12379" y="6426"/>
                </a:lnTo>
                <a:lnTo>
                  <a:pt x="12473" y="6331"/>
                </a:lnTo>
                <a:lnTo>
                  <a:pt x="12568" y="6237"/>
                </a:lnTo>
                <a:lnTo>
                  <a:pt x="12757" y="6237"/>
                </a:lnTo>
                <a:lnTo>
                  <a:pt x="12757" y="6237"/>
                </a:lnTo>
                <a:lnTo>
                  <a:pt x="12851" y="6237"/>
                </a:lnTo>
                <a:lnTo>
                  <a:pt x="13040" y="6331"/>
                </a:lnTo>
                <a:lnTo>
                  <a:pt x="13040" y="6426"/>
                </a:lnTo>
                <a:lnTo>
                  <a:pt x="13135" y="6520"/>
                </a:lnTo>
                <a:lnTo>
                  <a:pt x="13135" y="10772"/>
                </a:lnTo>
                <a:lnTo>
                  <a:pt x="13135" y="10772"/>
                </a:lnTo>
                <a:lnTo>
                  <a:pt x="13040" y="11245"/>
                </a:lnTo>
                <a:lnTo>
                  <a:pt x="12946" y="11623"/>
                </a:lnTo>
                <a:lnTo>
                  <a:pt x="12757" y="12095"/>
                </a:lnTo>
                <a:lnTo>
                  <a:pt x="12473" y="12379"/>
                </a:lnTo>
                <a:lnTo>
                  <a:pt x="12095" y="12662"/>
                </a:lnTo>
                <a:lnTo>
                  <a:pt x="11717" y="12851"/>
                </a:lnTo>
                <a:lnTo>
                  <a:pt x="11245" y="13040"/>
                </a:lnTo>
                <a:lnTo>
                  <a:pt x="10772" y="1304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93"/>
          <p:cNvSpPr/>
          <p:nvPr/>
        </p:nvSpPr>
        <p:spPr>
          <a:xfrm>
            <a:off x="2576901" y="1620012"/>
            <a:ext cx="197954" cy="198024"/>
          </a:xfrm>
          <a:custGeom>
            <a:rect b="b" l="l" r="r" t="t"/>
            <a:pathLst>
              <a:path extrusionOk="0" h="2836" w="2835">
                <a:moveTo>
                  <a:pt x="1417" y="1"/>
                </a:moveTo>
                <a:lnTo>
                  <a:pt x="1134" y="95"/>
                </a:lnTo>
                <a:lnTo>
                  <a:pt x="851" y="95"/>
                </a:lnTo>
                <a:lnTo>
                  <a:pt x="378" y="473"/>
                </a:lnTo>
                <a:lnTo>
                  <a:pt x="95" y="851"/>
                </a:lnTo>
                <a:lnTo>
                  <a:pt x="0" y="1135"/>
                </a:lnTo>
                <a:lnTo>
                  <a:pt x="0" y="1418"/>
                </a:lnTo>
                <a:lnTo>
                  <a:pt x="0" y="1702"/>
                </a:lnTo>
                <a:lnTo>
                  <a:pt x="95" y="1985"/>
                </a:lnTo>
                <a:lnTo>
                  <a:pt x="378" y="2363"/>
                </a:lnTo>
                <a:lnTo>
                  <a:pt x="851" y="2741"/>
                </a:lnTo>
                <a:lnTo>
                  <a:pt x="1134" y="2741"/>
                </a:lnTo>
                <a:lnTo>
                  <a:pt x="1417" y="2836"/>
                </a:lnTo>
                <a:lnTo>
                  <a:pt x="1701" y="2741"/>
                </a:lnTo>
                <a:lnTo>
                  <a:pt x="1984" y="2741"/>
                </a:lnTo>
                <a:lnTo>
                  <a:pt x="2362" y="2363"/>
                </a:lnTo>
                <a:lnTo>
                  <a:pt x="2646" y="1985"/>
                </a:lnTo>
                <a:lnTo>
                  <a:pt x="2740" y="1702"/>
                </a:lnTo>
                <a:lnTo>
                  <a:pt x="2835" y="1418"/>
                </a:lnTo>
                <a:lnTo>
                  <a:pt x="2740" y="1135"/>
                </a:lnTo>
                <a:lnTo>
                  <a:pt x="2646" y="851"/>
                </a:lnTo>
                <a:lnTo>
                  <a:pt x="2362" y="473"/>
                </a:lnTo>
                <a:lnTo>
                  <a:pt x="1984" y="95"/>
                </a:lnTo>
                <a:lnTo>
                  <a:pt x="1701" y="95"/>
                </a:lnTo>
                <a:lnTo>
                  <a:pt x="141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93"/>
          <p:cNvSpPr/>
          <p:nvPr/>
        </p:nvSpPr>
        <p:spPr>
          <a:xfrm>
            <a:off x="2576901" y="1619999"/>
            <a:ext cx="197954" cy="198024"/>
          </a:xfrm>
          <a:custGeom>
            <a:rect b="b" l="l" r="r" t="t"/>
            <a:pathLst>
              <a:path extrusionOk="0" fill="none" h="2836" w="2835">
                <a:moveTo>
                  <a:pt x="2835" y="1418"/>
                </a:moveTo>
                <a:lnTo>
                  <a:pt x="2835" y="1418"/>
                </a:lnTo>
                <a:lnTo>
                  <a:pt x="2740" y="1702"/>
                </a:lnTo>
                <a:lnTo>
                  <a:pt x="2646" y="1985"/>
                </a:lnTo>
                <a:lnTo>
                  <a:pt x="2362" y="2363"/>
                </a:lnTo>
                <a:lnTo>
                  <a:pt x="1984" y="2741"/>
                </a:lnTo>
                <a:lnTo>
                  <a:pt x="1701" y="2741"/>
                </a:lnTo>
                <a:lnTo>
                  <a:pt x="1417" y="2836"/>
                </a:lnTo>
                <a:lnTo>
                  <a:pt x="1417" y="2836"/>
                </a:lnTo>
                <a:lnTo>
                  <a:pt x="1134" y="2741"/>
                </a:lnTo>
                <a:lnTo>
                  <a:pt x="851" y="2741"/>
                </a:lnTo>
                <a:lnTo>
                  <a:pt x="378" y="2363"/>
                </a:lnTo>
                <a:lnTo>
                  <a:pt x="95" y="1985"/>
                </a:lnTo>
                <a:lnTo>
                  <a:pt x="0" y="1702"/>
                </a:lnTo>
                <a:lnTo>
                  <a:pt x="0" y="1418"/>
                </a:lnTo>
                <a:lnTo>
                  <a:pt x="0" y="1418"/>
                </a:lnTo>
                <a:lnTo>
                  <a:pt x="0" y="1135"/>
                </a:lnTo>
                <a:lnTo>
                  <a:pt x="95" y="851"/>
                </a:lnTo>
                <a:lnTo>
                  <a:pt x="378" y="473"/>
                </a:lnTo>
                <a:lnTo>
                  <a:pt x="851" y="95"/>
                </a:lnTo>
                <a:lnTo>
                  <a:pt x="1134" y="95"/>
                </a:lnTo>
                <a:lnTo>
                  <a:pt x="1417" y="1"/>
                </a:lnTo>
                <a:lnTo>
                  <a:pt x="1417" y="1"/>
                </a:lnTo>
                <a:lnTo>
                  <a:pt x="1701" y="95"/>
                </a:lnTo>
                <a:lnTo>
                  <a:pt x="1984" y="95"/>
                </a:lnTo>
                <a:lnTo>
                  <a:pt x="2362" y="473"/>
                </a:lnTo>
                <a:lnTo>
                  <a:pt x="2646" y="851"/>
                </a:lnTo>
                <a:lnTo>
                  <a:pt x="2740" y="1135"/>
                </a:lnTo>
                <a:lnTo>
                  <a:pt x="2835" y="1418"/>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93"/>
          <p:cNvSpPr/>
          <p:nvPr/>
        </p:nvSpPr>
        <p:spPr>
          <a:xfrm>
            <a:off x="2576893" y="1513962"/>
            <a:ext cx="316796" cy="310163"/>
          </a:xfrm>
          <a:custGeom>
            <a:rect b="b" l="l" r="r" t="t"/>
            <a:pathLst>
              <a:path extrusionOk="0" h="4442" w="4537">
                <a:moveTo>
                  <a:pt x="1229" y="0"/>
                </a:moveTo>
                <a:lnTo>
                  <a:pt x="757" y="189"/>
                </a:lnTo>
                <a:lnTo>
                  <a:pt x="190" y="473"/>
                </a:lnTo>
                <a:lnTo>
                  <a:pt x="1" y="567"/>
                </a:lnTo>
                <a:lnTo>
                  <a:pt x="1" y="662"/>
                </a:lnTo>
                <a:lnTo>
                  <a:pt x="1" y="756"/>
                </a:lnTo>
                <a:lnTo>
                  <a:pt x="1" y="945"/>
                </a:lnTo>
                <a:lnTo>
                  <a:pt x="95" y="1040"/>
                </a:lnTo>
                <a:lnTo>
                  <a:pt x="190" y="1134"/>
                </a:lnTo>
                <a:lnTo>
                  <a:pt x="379" y="1134"/>
                </a:lnTo>
                <a:lnTo>
                  <a:pt x="473" y="1040"/>
                </a:lnTo>
                <a:lnTo>
                  <a:pt x="1134" y="851"/>
                </a:lnTo>
                <a:lnTo>
                  <a:pt x="1701" y="756"/>
                </a:lnTo>
                <a:lnTo>
                  <a:pt x="2079" y="756"/>
                </a:lnTo>
                <a:lnTo>
                  <a:pt x="2457" y="945"/>
                </a:lnTo>
                <a:lnTo>
                  <a:pt x="2835" y="1134"/>
                </a:lnTo>
                <a:lnTo>
                  <a:pt x="3119" y="1323"/>
                </a:lnTo>
                <a:lnTo>
                  <a:pt x="3402" y="1701"/>
                </a:lnTo>
                <a:lnTo>
                  <a:pt x="3591" y="1985"/>
                </a:lnTo>
                <a:lnTo>
                  <a:pt x="3780" y="2457"/>
                </a:lnTo>
                <a:lnTo>
                  <a:pt x="3780" y="2835"/>
                </a:lnTo>
                <a:lnTo>
                  <a:pt x="3686" y="3402"/>
                </a:lnTo>
                <a:lnTo>
                  <a:pt x="3497" y="3875"/>
                </a:lnTo>
                <a:lnTo>
                  <a:pt x="3497" y="4064"/>
                </a:lnTo>
                <a:lnTo>
                  <a:pt x="3497" y="4158"/>
                </a:lnTo>
                <a:lnTo>
                  <a:pt x="3497" y="4347"/>
                </a:lnTo>
                <a:lnTo>
                  <a:pt x="3686" y="4442"/>
                </a:lnTo>
                <a:lnTo>
                  <a:pt x="3969" y="4442"/>
                </a:lnTo>
                <a:lnTo>
                  <a:pt x="4158" y="4253"/>
                </a:lnTo>
                <a:lnTo>
                  <a:pt x="4442" y="3591"/>
                </a:lnTo>
                <a:lnTo>
                  <a:pt x="4536" y="2835"/>
                </a:lnTo>
                <a:lnTo>
                  <a:pt x="4442" y="2268"/>
                </a:lnTo>
                <a:lnTo>
                  <a:pt x="4253" y="1701"/>
                </a:lnTo>
                <a:lnTo>
                  <a:pt x="4064" y="1229"/>
                </a:lnTo>
                <a:lnTo>
                  <a:pt x="3686" y="851"/>
                </a:lnTo>
                <a:lnTo>
                  <a:pt x="3213" y="473"/>
                </a:lnTo>
                <a:lnTo>
                  <a:pt x="2741" y="189"/>
                </a:lnTo>
                <a:lnTo>
                  <a:pt x="2268" y="95"/>
                </a:lnTo>
                <a:lnTo>
                  <a:pt x="170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93"/>
          <p:cNvSpPr/>
          <p:nvPr/>
        </p:nvSpPr>
        <p:spPr>
          <a:xfrm>
            <a:off x="2543881" y="1386913"/>
            <a:ext cx="468526" cy="468526"/>
          </a:xfrm>
          <a:custGeom>
            <a:rect b="b" l="l" r="r" t="t"/>
            <a:pathLst>
              <a:path extrusionOk="0" h="6710" w="6710">
                <a:moveTo>
                  <a:pt x="2552" y="1"/>
                </a:moveTo>
                <a:lnTo>
                  <a:pt x="1607" y="95"/>
                </a:lnTo>
                <a:lnTo>
                  <a:pt x="757" y="284"/>
                </a:lnTo>
                <a:lnTo>
                  <a:pt x="190" y="662"/>
                </a:lnTo>
                <a:lnTo>
                  <a:pt x="95" y="757"/>
                </a:lnTo>
                <a:lnTo>
                  <a:pt x="1" y="851"/>
                </a:lnTo>
                <a:lnTo>
                  <a:pt x="1" y="946"/>
                </a:lnTo>
                <a:lnTo>
                  <a:pt x="95" y="1134"/>
                </a:lnTo>
                <a:lnTo>
                  <a:pt x="190" y="1229"/>
                </a:lnTo>
                <a:lnTo>
                  <a:pt x="284" y="1323"/>
                </a:lnTo>
                <a:lnTo>
                  <a:pt x="379" y="1323"/>
                </a:lnTo>
                <a:lnTo>
                  <a:pt x="568" y="1229"/>
                </a:lnTo>
                <a:lnTo>
                  <a:pt x="1040" y="1040"/>
                </a:lnTo>
                <a:lnTo>
                  <a:pt x="1796" y="757"/>
                </a:lnTo>
                <a:lnTo>
                  <a:pt x="2552" y="757"/>
                </a:lnTo>
                <a:lnTo>
                  <a:pt x="3213" y="851"/>
                </a:lnTo>
                <a:lnTo>
                  <a:pt x="3875" y="1040"/>
                </a:lnTo>
                <a:lnTo>
                  <a:pt x="4442" y="1418"/>
                </a:lnTo>
                <a:lnTo>
                  <a:pt x="5009" y="1890"/>
                </a:lnTo>
                <a:lnTo>
                  <a:pt x="5481" y="2457"/>
                </a:lnTo>
                <a:lnTo>
                  <a:pt x="5765" y="3119"/>
                </a:lnTo>
                <a:lnTo>
                  <a:pt x="5954" y="3780"/>
                </a:lnTo>
                <a:lnTo>
                  <a:pt x="5954" y="4442"/>
                </a:lnTo>
                <a:lnTo>
                  <a:pt x="5859" y="5292"/>
                </a:lnTo>
                <a:lnTo>
                  <a:pt x="5481" y="6143"/>
                </a:lnTo>
                <a:lnTo>
                  <a:pt x="5387" y="6237"/>
                </a:lnTo>
                <a:lnTo>
                  <a:pt x="5481" y="6426"/>
                </a:lnTo>
                <a:lnTo>
                  <a:pt x="5481" y="6521"/>
                </a:lnTo>
                <a:lnTo>
                  <a:pt x="5576" y="6615"/>
                </a:lnTo>
                <a:lnTo>
                  <a:pt x="5765" y="6710"/>
                </a:lnTo>
                <a:lnTo>
                  <a:pt x="5954" y="6615"/>
                </a:lnTo>
                <a:lnTo>
                  <a:pt x="6143" y="6521"/>
                </a:lnTo>
                <a:lnTo>
                  <a:pt x="6332" y="6048"/>
                </a:lnTo>
                <a:lnTo>
                  <a:pt x="6521" y="5576"/>
                </a:lnTo>
                <a:lnTo>
                  <a:pt x="6615" y="5009"/>
                </a:lnTo>
                <a:lnTo>
                  <a:pt x="6710" y="4536"/>
                </a:lnTo>
                <a:lnTo>
                  <a:pt x="6615" y="3686"/>
                </a:lnTo>
                <a:lnTo>
                  <a:pt x="6426" y="2835"/>
                </a:lnTo>
                <a:lnTo>
                  <a:pt x="6048" y="2079"/>
                </a:lnTo>
                <a:lnTo>
                  <a:pt x="5576" y="1418"/>
                </a:lnTo>
                <a:lnTo>
                  <a:pt x="4914" y="851"/>
                </a:lnTo>
                <a:lnTo>
                  <a:pt x="4158" y="379"/>
                </a:lnTo>
                <a:lnTo>
                  <a:pt x="3402" y="95"/>
                </a:lnTo>
                <a:lnTo>
                  <a:pt x="255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93"/>
          <p:cNvSpPr/>
          <p:nvPr/>
        </p:nvSpPr>
        <p:spPr>
          <a:xfrm>
            <a:off x="2543881" y="1386913"/>
            <a:ext cx="468526" cy="468526"/>
          </a:xfrm>
          <a:custGeom>
            <a:rect b="b" l="l" r="r" t="t"/>
            <a:pathLst>
              <a:path extrusionOk="0" fill="none" h="6710" w="6710">
                <a:moveTo>
                  <a:pt x="5765" y="6710"/>
                </a:moveTo>
                <a:lnTo>
                  <a:pt x="5765" y="6710"/>
                </a:lnTo>
                <a:lnTo>
                  <a:pt x="5576" y="6615"/>
                </a:lnTo>
                <a:lnTo>
                  <a:pt x="5576" y="6615"/>
                </a:lnTo>
                <a:lnTo>
                  <a:pt x="5481" y="6521"/>
                </a:lnTo>
                <a:lnTo>
                  <a:pt x="5481" y="6426"/>
                </a:lnTo>
                <a:lnTo>
                  <a:pt x="5387" y="6237"/>
                </a:lnTo>
                <a:lnTo>
                  <a:pt x="5481" y="6143"/>
                </a:lnTo>
                <a:lnTo>
                  <a:pt x="5481" y="6143"/>
                </a:lnTo>
                <a:lnTo>
                  <a:pt x="5859" y="5292"/>
                </a:lnTo>
                <a:lnTo>
                  <a:pt x="5954" y="4442"/>
                </a:lnTo>
                <a:lnTo>
                  <a:pt x="5954" y="4442"/>
                </a:lnTo>
                <a:lnTo>
                  <a:pt x="5954" y="3780"/>
                </a:lnTo>
                <a:lnTo>
                  <a:pt x="5765" y="3119"/>
                </a:lnTo>
                <a:lnTo>
                  <a:pt x="5481" y="2457"/>
                </a:lnTo>
                <a:lnTo>
                  <a:pt x="5009" y="1890"/>
                </a:lnTo>
                <a:lnTo>
                  <a:pt x="5009" y="1890"/>
                </a:lnTo>
                <a:lnTo>
                  <a:pt x="4442" y="1418"/>
                </a:lnTo>
                <a:lnTo>
                  <a:pt x="3875" y="1040"/>
                </a:lnTo>
                <a:lnTo>
                  <a:pt x="3213" y="851"/>
                </a:lnTo>
                <a:lnTo>
                  <a:pt x="2552" y="757"/>
                </a:lnTo>
                <a:lnTo>
                  <a:pt x="2552" y="757"/>
                </a:lnTo>
                <a:lnTo>
                  <a:pt x="1796" y="757"/>
                </a:lnTo>
                <a:lnTo>
                  <a:pt x="1040" y="1040"/>
                </a:lnTo>
                <a:lnTo>
                  <a:pt x="1040" y="1040"/>
                </a:lnTo>
                <a:lnTo>
                  <a:pt x="568" y="1229"/>
                </a:lnTo>
                <a:lnTo>
                  <a:pt x="568" y="1229"/>
                </a:lnTo>
                <a:lnTo>
                  <a:pt x="379" y="1323"/>
                </a:lnTo>
                <a:lnTo>
                  <a:pt x="284" y="1323"/>
                </a:lnTo>
                <a:lnTo>
                  <a:pt x="190" y="1229"/>
                </a:lnTo>
                <a:lnTo>
                  <a:pt x="95" y="1134"/>
                </a:lnTo>
                <a:lnTo>
                  <a:pt x="95" y="1134"/>
                </a:lnTo>
                <a:lnTo>
                  <a:pt x="1" y="946"/>
                </a:lnTo>
                <a:lnTo>
                  <a:pt x="1" y="851"/>
                </a:lnTo>
                <a:lnTo>
                  <a:pt x="95" y="757"/>
                </a:lnTo>
                <a:lnTo>
                  <a:pt x="190" y="662"/>
                </a:lnTo>
                <a:lnTo>
                  <a:pt x="190" y="662"/>
                </a:lnTo>
                <a:lnTo>
                  <a:pt x="757" y="284"/>
                </a:lnTo>
                <a:lnTo>
                  <a:pt x="757" y="284"/>
                </a:lnTo>
                <a:lnTo>
                  <a:pt x="1607" y="95"/>
                </a:lnTo>
                <a:lnTo>
                  <a:pt x="2552" y="1"/>
                </a:lnTo>
                <a:lnTo>
                  <a:pt x="2552" y="1"/>
                </a:lnTo>
                <a:lnTo>
                  <a:pt x="3402" y="95"/>
                </a:lnTo>
                <a:lnTo>
                  <a:pt x="4158" y="379"/>
                </a:lnTo>
                <a:lnTo>
                  <a:pt x="4914" y="851"/>
                </a:lnTo>
                <a:lnTo>
                  <a:pt x="5576" y="1418"/>
                </a:lnTo>
                <a:lnTo>
                  <a:pt x="5576" y="1418"/>
                </a:lnTo>
                <a:lnTo>
                  <a:pt x="6048" y="2079"/>
                </a:lnTo>
                <a:lnTo>
                  <a:pt x="6426" y="2835"/>
                </a:lnTo>
                <a:lnTo>
                  <a:pt x="6615" y="3686"/>
                </a:lnTo>
                <a:lnTo>
                  <a:pt x="6710" y="4536"/>
                </a:lnTo>
                <a:lnTo>
                  <a:pt x="6710" y="4536"/>
                </a:lnTo>
                <a:lnTo>
                  <a:pt x="6615" y="5009"/>
                </a:lnTo>
                <a:lnTo>
                  <a:pt x="6521" y="5576"/>
                </a:lnTo>
                <a:lnTo>
                  <a:pt x="6332" y="6048"/>
                </a:lnTo>
                <a:lnTo>
                  <a:pt x="6143" y="6521"/>
                </a:lnTo>
                <a:lnTo>
                  <a:pt x="6143" y="6521"/>
                </a:lnTo>
                <a:lnTo>
                  <a:pt x="5954" y="6615"/>
                </a:lnTo>
                <a:lnTo>
                  <a:pt x="5765" y="671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1" name="Google Shape;1211;p193"/>
          <p:cNvGrpSpPr/>
          <p:nvPr/>
        </p:nvGrpSpPr>
        <p:grpSpPr>
          <a:xfrm>
            <a:off x="3518175" y="1394325"/>
            <a:ext cx="1414500" cy="1471275"/>
            <a:chOff x="4010325" y="2148438"/>
            <a:chExt cx="1414500" cy="1471275"/>
          </a:xfrm>
        </p:grpSpPr>
        <p:sp>
          <p:nvSpPr>
            <p:cNvPr id="1212" name="Google Shape;1212;p193"/>
            <p:cNvSpPr txBox="1"/>
            <p:nvPr/>
          </p:nvSpPr>
          <p:spPr>
            <a:xfrm>
              <a:off x="4010325" y="3082113"/>
              <a:ext cx="1414500" cy="537600"/>
            </a:xfrm>
            <a:prstGeom prst="rect">
              <a:avLst/>
            </a:prstGeom>
            <a:noFill/>
            <a:ln>
              <a:noFill/>
            </a:ln>
          </p:spPr>
          <p:txBody>
            <a:bodyPr anchorCtr="0" anchor="t" bIns="91425" lIns="91425" spcFirstLastPara="1" rIns="91425" wrap="square" tIns="91425">
              <a:noAutofit/>
            </a:bodyPr>
            <a:lstStyle/>
            <a:p>
              <a:pPr indent="0" lvl="0" marL="0" rtl="0" algn="l">
                <a:spcBef>
                  <a:spcPts val="200"/>
                </a:spcBef>
                <a:spcAft>
                  <a:spcPts val="0"/>
                </a:spcAft>
                <a:buNone/>
              </a:pPr>
              <a:r>
                <a:rPr lang="en" sz="1200">
                  <a:solidFill>
                    <a:schemeClr val="dk1"/>
                  </a:solidFill>
                  <a:latin typeface="Helvetica Neue Light"/>
                  <a:ea typeface="Helvetica Neue Light"/>
                  <a:cs typeface="Helvetica Neue Light"/>
                  <a:sym typeface="Helvetica Neue Light"/>
                </a:rPr>
                <a:t>2. An RFID reader   </a:t>
              </a:r>
              <a:br>
                <a:rPr lang="en" sz="1200">
                  <a:solidFill>
                    <a:schemeClr val="dk1"/>
                  </a:solidFill>
                  <a:latin typeface="Helvetica Neue Light"/>
                  <a:ea typeface="Helvetica Neue Light"/>
                  <a:cs typeface="Helvetica Neue Light"/>
                  <a:sym typeface="Helvetica Neue Light"/>
                </a:rPr>
              </a:br>
              <a:r>
                <a:rPr lang="en" sz="1200">
                  <a:solidFill>
                    <a:schemeClr val="dk1"/>
                  </a:solidFill>
                  <a:latin typeface="Helvetica Neue Light"/>
                  <a:ea typeface="Helvetica Neue Light"/>
                  <a:cs typeface="Helvetica Neue Light"/>
                  <a:sym typeface="Helvetica Neue Light"/>
                </a:rPr>
                <a:t>    (fixed or mobile)</a:t>
              </a:r>
              <a:endParaRPr sz="1200"/>
            </a:p>
          </p:txBody>
        </p:sp>
        <p:sp>
          <p:nvSpPr>
            <p:cNvPr id="1213" name="Google Shape;1213;p193"/>
            <p:cNvSpPr/>
            <p:nvPr/>
          </p:nvSpPr>
          <p:spPr>
            <a:xfrm>
              <a:off x="4419282" y="2968717"/>
              <a:ext cx="56767" cy="56700"/>
            </a:xfrm>
            <a:custGeom>
              <a:rect b="b" l="l" r="r" t="t"/>
              <a:pathLst>
                <a:path extrusionOk="0" h="849" w="850">
                  <a:moveTo>
                    <a:pt x="284" y="0"/>
                  </a:moveTo>
                  <a:lnTo>
                    <a:pt x="95" y="94"/>
                  </a:lnTo>
                  <a:lnTo>
                    <a:pt x="1" y="283"/>
                  </a:lnTo>
                  <a:lnTo>
                    <a:pt x="1" y="377"/>
                  </a:lnTo>
                  <a:lnTo>
                    <a:pt x="1" y="566"/>
                  </a:lnTo>
                  <a:lnTo>
                    <a:pt x="95" y="660"/>
                  </a:lnTo>
                  <a:lnTo>
                    <a:pt x="284" y="754"/>
                  </a:lnTo>
                  <a:lnTo>
                    <a:pt x="472" y="848"/>
                  </a:lnTo>
                  <a:lnTo>
                    <a:pt x="566" y="754"/>
                  </a:lnTo>
                  <a:lnTo>
                    <a:pt x="755" y="660"/>
                  </a:lnTo>
                  <a:lnTo>
                    <a:pt x="849" y="566"/>
                  </a:lnTo>
                  <a:lnTo>
                    <a:pt x="849" y="377"/>
                  </a:lnTo>
                  <a:lnTo>
                    <a:pt x="849" y="283"/>
                  </a:lnTo>
                  <a:lnTo>
                    <a:pt x="755" y="94"/>
                  </a:lnTo>
                  <a:lnTo>
                    <a:pt x="56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4" name="Google Shape;1214;p193"/>
            <p:cNvSpPr/>
            <p:nvPr/>
          </p:nvSpPr>
          <p:spPr>
            <a:xfrm>
              <a:off x="4419282" y="2968717"/>
              <a:ext cx="56767" cy="56700"/>
            </a:xfrm>
            <a:custGeom>
              <a:rect b="b" l="l" r="r" t="t"/>
              <a:pathLst>
                <a:path extrusionOk="0" fill="none" h="849" w="850">
                  <a:moveTo>
                    <a:pt x="472" y="0"/>
                  </a:moveTo>
                  <a:lnTo>
                    <a:pt x="472" y="0"/>
                  </a:lnTo>
                  <a:lnTo>
                    <a:pt x="284" y="0"/>
                  </a:lnTo>
                  <a:lnTo>
                    <a:pt x="95" y="94"/>
                  </a:lnTo>
                  <a:lnTo>
                    <a:pt x="1" y="283"/>
                  </a:lnTo>
                  <a:lnTo>
                    <a:pt x="1" y="377"/>
                  </a:lnTo>
                  <a:lnTo>
                    <a:pt x="1" y="377"/>
                  </a:lnTo>
                  <a:lnTo>
                    <a:pt x="1" y="566"/>
                  </a:lnTo>
                  <a:lnTo>
                    <a:pt x="95" y="660"/>
                  </a:lnTo>
                  <a:lnTo>
                    <a:pt x="284" y="754"/>
                  </a:lnTo>
                  <a:lnTo>
                    <a:pt x="472" y="848"/>
                  </a:lnTo>
                  <a:lnTo>
                    <a:pt x="472" y="848"/>
                  </a:lnTo>
                  <a:lnTo>
                    <a:pt x="566" y="754"/>
                  </a:lnTo>
                  <a:lnTo>
                    <a:pt x="755" y="660"/>
                  </a:lnTo>
                  <a:lnTo>
                    <a:pt x="849" y="566"/>
                  </a:lnTo>
                  <a:lnTo>
                    <a:pt x="849" y="377"/>
                  </a:lnTo>
                  <a:lnTo>
                    <a:pt x="849" y="377"/>
                  </a:lnTo>
                  <a:lnTo>
                    <a:pt x="849" y="283"/>
                  </a:lnTo>
                  <a:lnTo>
                    <a:pt x="755" y="94"/>
                  </a:lnTo>
                  <a:lnTo>
                    <a:pt x="566" y="0"/>
                  </a:lnTo>
                  <a:lnTo>
                    <a:pt x="472" y="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5" name="Google Shape;1215;p193"/>
            <p:cNvSpPr/>
            <p:nvPr/>
          </p:nvSpPr>
          <p:spPr>
            <a:xfrm>
              <a:off x="4312588" y="2148438"/>
              <a:ext cx="509837" cy="956762"/>
            </a:xfrm>
            <a:custGeom>
              <a:rect b="b" l="l" r="r" t="t"/>
              <a:pathLst>
                <a:path extrusionOk="0" h="14326" w="7634">
                  <a:moveTo>
                    <a:pt x="6315" y="660"/>
                  </a:moveTo>
                  <a:lnTo>
                    <a:pt x="6597" y="849"/>
                  </a:lnTo>
                  <a:lnTo>
                    <a:pt x="6786" y="1131"/>
                  </a:lnTo>
                  <a:lnTo>
                    <a:pt x="6880" y="1320"/>
                  </a:lnTo>
                  <a:lnTo>
                    <a:pt x="754" y="1320"/>
                  </a:lnTo>
                  <a:lnTo>
                    <a:pt x="754" y="1131"/>
                  </a:lnTo>
                  <a:lnTo>
                    <a:pt x="943" y="943"/>
                  </a:lnTo>
                  <a:lnTo>
                    <a:pt x="1225" y="754"/>
                  </a:lnTo>
                  <a:lnTo>
                    <a:pt x="1602" y="660"/>
                  </a:lnTo>
                  <a:close/>
                  <a:moveTo>
                    <a:pt x="6880" y="1980"/>
                  </a:moveTo>
                  <a:lnTo>
                    <a:pt x="6880" y="11781"/>
                  </a:lnTo>
                  <a:lnTo>
                    <a:pt x="754" y="11781"/>
                  </a:lnTo>
                  <a:lnTo>
                    <a:pt x="754" y="1980"/>
                  </a:lnTo>
                  <a:close/>
                  <a:moveTo>
                    <a:pt x="6880" y="12441"/>
                  </a:moveTo>
                  <a:lnTo>
                    <a:pt x="6880" y="12912"/>
                  </a:lnTo>
                  <a:lnTo>
                    <a:pt x="6880" y="13195"/>
                  </a:lnTo>
                  <a:lnTo>
                    <a:pt x="6692" y="13477"/>
                  </a:lnTo>
                  <a:lnTo>
                    <a:pt x="6503" y="13572"/>
                  </a:lnTo>
                  <a:lnTo>
                    <a:pt x="6126" y="13666"/>
                  </a:lnTo>
                  <a:lnTo>
                    <a:pt x="1508" y="13666"/>
                  </a:lnTo>
                  <a:lnTo>
                    <a:pt x="1131" y="13572"/>
                  </a:lnTo>
                  <a:lnTo>
                    <a:pt x="943" y="13477"/>
                  </a:lnTo>
                  <a:lnTo>
                    <a:pt x="754" y="13195"/>
                  </a:lnTo>
                  <a:lnTo>
                    <a:pt x="754" y="12912"/>
                  </a:lnTo>
                  <a:lnTo>
                    <a:pt x="754" y="12441"/>
                  </a:lnTo>
                  <a:close/>
                  <a:moveTo>
                    <a:pt x="1225" y="0"/>
                  </a:moveTo>
                  <a:lnTo>
                    <a:pt x="943" y="95"/>
                  </a:lnTo>
                  <a:lnTo>
                    <a:pt x="471" y="377"/>
                  </a:lnTo>
                  <a:lnTo>
                    <a:pt x="94" y="849"/>
                  </a:lnTo>
                  <a:lnTo>
                    <a:pt x="0" y="1131"/>
                  </a:lnTo>
                  <a:lnTo>
                    <a:pt x="0" y="1508"/>
                  </a:lnTo>
                  <a:lnTo>
                    <a:pt x="0" y="12912"/>
                  </a:lnTo>
                  <a:lnTo>
                    <a:pt x="0" y="13195"/>
                  </a:lnTo>
                  <a:lnTo>
                    <a:pt x="94" y="13477"/>
                  </a:lnTo>
                  <a:lnTo>
                    <a:pt x="471" y="13949"/>
                  </a:lnTo>
                  <a:lnTo>
                    <a:pt x="943" y="14231"/>
                  </a:lnTo>
                  <a:lnTo>
                    <a:pt x="1225" y="14326"/>
                  </a:lnTo>
                  <a:lnTo>
                    <a:pt x="6409" y="14326"/>
                  </a:lnTo>
                  <a:lnTo>
                    <a:pt x="6692" y="14231"/>
                  </a:lnTo>
                  <a:lnTo>
                    <a:pt x="7163" y="13949"/>
                  </a:lnTo>
                  <a:lnTo>
                    <a:pt x="7445" y="13477"/>
                  </a:lnTo>
                  <a:lnTo>
                    <a:pt x="7540" y="13195"/>
                  </a:lnTo>
                  <a:lnTo>
                    <a:pt x="7634" y="12912"/>
                  </a:lnTo>
                  <a:lnTo>
                    <a:pt x="7634" y="1508"/>
                  </a:lnTo>
                  <a:lnTo>
                    <a:pt x="7540" y="1131"/>
                  </a:lnTo>
                  <a:lnTo>
                    <a:pt x="7445" y="849"/>
                  </a:lnTo>
                  <a:lnTo>
                    <a:pt x="7163" y="377"/>
                  </a:lnTo>
                  <a:lnTo>
                    <a:pt x="6692" y="95"/>
                  </a:lnTo>
                  <a:lnTo>
                    <a:pt x="640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6" name="Google Shape;1216;p193"/>
            <p:cNvSpPr/>
            <p:nvPr/>
          </p:nvSpPr>
          <p:spPr>
            <a:xfrm>
              <a:off x="4312588" y="2148438"/>
              <a:ext cx="509837" cy="956762"/>
            </a:xfrm>
            <a:custGeom>
              <a:rect b="b" l="l" r="r" t="t"/>
              <a:pathLst>
                <a:path extrusionOk="0" fill="none" h="14326" w="7634">
                  <a:moveTo>
                    <a:pt x="1508" y="14326"/>
                  </a:moveTo>
                  <a:lnTo>
                    <a:pt x="1508" y="14326"/>
                  </a:lnTo>
                  <a:lnTo>
                    <a:pt x="1225" y="14326"/>
                  </a:lnTo>
                  <a:lnTo>
                    <a:pt x="943" y="14231"/>
                  </a:lnTo>
                  <a:lnTo>
                    <a:pt x="471" y="13949"/>
                  </a:lnTo>
                  <a:lnTo>
                    <a:pt x="94" y="13477"/>
                  </a:lnTo>
                  <a:lnTo>
                    <a:pt x="0" y="13195"/>
                  </a:lnTo>
                  <a:lnTo>
                    <a:pt x="0" y="12912"/>
                  </a:lnTo>
                  <a:lnTo>
                    <a:pt x="0" y="1508"/>
                  </a:lnTo>
                  <a:lnTo>
                    <a:pt x="0" y="1508"/>
                  </a:lnTo>
                  <a:lnTo>
                    <a:pt x="0" y="1131"/>
                  </a:lnTo>
                  <a:lnTo>
                    <a:pt x="94" y="849"/>
                  </a:lnTo>
                  <a:lnTo>
                    <a:pt x="471" y="377"/>
                  </a:lnTo>
                  <a:lnTo>
                    <a:pt x="943" y="95"/>
                  </a:lnTo>
                  <a:lnTo>
                    <a:pt x="1225" y="0"/>
                  </a:lnTo>
                  <a:lnTo>
                    <a:pt x="1508" y="0"/>
                  </a:lnTo>
                  <a:lnTo>
                    <a:pt x="6126" y="0"/>
                  </a:lnTo>
                  <a:lnTo>
                    <a:pt x="6126" y="0"/>
                  </a:lnTo>
                  <a:lnTo>
                    <a:pt x="6409" y="0"/>
                  </a:lnTo>
                  <a:lnTo>
                    <a:pt x="6692" y="95"/>
                  </a:lnTo>
                  <a:lnTo>
                    <a:pt x="7163" y="377"/>
                  </a:lnTo>
                  <a:lnTo>
                    <a:pt x="7445" y="849"/>
                  </a:lnTo>
                  <a:lnTo>
                    <a:pt x="7540" y="1131"/>
                  </a:lnTo>
                  <a:lnTo>
                    <a:pt x="7634" y="1508"/>
                  </a:lnTo>
                  <a:lnTo>
                    <a:pt x="7634" y="12912"/>
                  </a:lnTo>
                  <a:lnTo>
                    <a:pt x="7634" y="12912"/>
                  </a:lnTo>
                  <a:lnTo>
                    <a:pt x="7540" y="13195"/>
                  </a:lnTo>
                  <a:lnTo>
                    <a:pt x="7445" y="13477"/>
                  </a:lnTo>
                  <a:lnTo>
                    <a:pt x="7163" y="13949"/>
                  </a:lnTo>
                  <a:lnTo>
                    <a:pt x="6692" y="14231"/>
                  </a:lnTo>
                  <a:lnTo>
                    <a:pt x="6409" y="14326"/>
                  </a:lnTo>
                  <a:lnTo>
                    <a:pt x="6126" y="14326"/>
                  </a:lnTo>
                  <a:lnTo>
                    <a:pt x="1508" y="14326"/>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7" name="Google Shape;1217;p193"/>
            <p:cNvSpPr/>
            <p:nvPr/>
          </p:nvSpPr>
          <p:spPr>
            <a:xfrm>
              <a:off x="4243105" y="2956095"/>
              <a:ext cx="409125" cy="81878"/>
            </a:xfrm>
            <a:custGeom>
              <a:rect b="b" l="l" r="r" t="t"/>
              <a:pathLst>
                <a:path extrusionOk="0" fill="none" h="1226" w="6126">
                  <a:moveTo>
                    <a:pt x="0" y="472"/>
                  </a:moveTo>
                  <a:lnTo>
                    <a:pt x="0" y="472"/>
                  </a:lnTo>
                  <a:lnTo>
                    <a:pt x="0" y="755"/>
                  </a:lnTo>
                  <a:lnTo>
                    <a:pt x="189" y="1037"/>
                  </a:lnTo>
                  <a:lnTo>
                    <a:pt x="377" y="1132"/>
                  </a:lnTo>
                  <a:lnTo>
                    <a:pt x="754" y="1226"/>
                  </a:lnTo>
                  <a:lnTo>
                    <a:pt x="5372" y="1226"/>
                  </a:lnTo>
                  <a:lnTo>
                    <a:pt x="5372" y="1226"/>
                  </a:lnTo>
                  <a:lnTo>
                    <a:pt x="5749" y="1132"/>
                  </a:lnTo>
                  <a:lnTo>
                    <a:pt x="5938" y="1037"/>
                  </a:lnTo>
                  <a:lnTo>
                    <a:pt x="6126" y="755"/>
                  </a:lnTo>
                  <a:lnTo>
                    <a:pt x="6126" y="472"/>
                  </a:lnTo>
                  <a:lnTo>
                    <a:pt x="6126" y="1"/>
                  </a:lnTo>
                  <a:lnTo>
                    <a:pt x="0" y="1"/>
                  </a:lnTo>
                  <a:lnTo>
                    <a:pt x="0" y="472"/>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8" name="Google Shape;1218;p193"/>
            <p:cNvSpPr/>
            <p:nvPr/>
          </p:nvSpPr>
          <p:spPr>
            <a:xfrm>
              <a:off x="4362943" y="2280603"/>
              <a:ext cx="409125" cy="654627"/>
            </a:xfrm>
            <a:custGeom>
              <a:rect b="b" l="l" r="r" t="t"/>
              <a:pathLst>
                <a:path extrusionOk="0" fill="none" h="9802" w="6126">
                  <a:moveTo>
                    <a:pt x="6126" y="9802"/>
                  </a:moveTo>
                  <a:lnTo>
                    <a:pt x="6126" y="1"/>
                  </a:lnTo>
                  <a:lnTo>
                    <a:pt x="0" y="1"/>
                  </a:lnTo>
                  <a:lnTo>
                    <a:pt x="0" y="9802"/>
                  </a:lnTo>
                  <a:lnTo>
                    <a:pt x="6126" y="9802"/>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19" name="Google Shape;1219;p193"/>
            <p:cNvSpPr/>
            <p:nvPr/>
          </p:nvSpPr>
          <p:spPr>
            <a:xfrm>
              <a:off x="4362943" y="2192515"/>
              <a:ext cx="409125" cy="44078"/>
            </a:xfrm>
            <a:custGeom>
              <a:rect b="b" l="l" r="r" t="t"/>
              <a:pathLst>
                <a:path extrusionOk="0" fill="none" h="660" w="6126">
                  <a:moveTo>
                    <a:pt x="0" y="660"/>
                  </a:moveTo>
                  <a:lnTo>
                    <a:pt x="0" y="660"/>
                  </a:lnTo>
                  <a:lnTo>
                    <a:pt x="6126" y="660"/>
                  </a:lnTo>
                  <a:lnTo>
                    <a:pt x="6126" y="660"/>
                  </a:lnTo>
                  <a:lnTo>
                    <a:pt x="6126" y="660"/>
                  </a:lnTo>
                  <a:lnTo>
                    <a:pt x="6126" y="660"/>
                  </a:lnTo>
                  <a:lnTo>
                    <a:pt x="6032" y="471"/>
                  </a:lnTo>
                  <a:lnTo>
                    <a:pt x="5843" y="189"/>
                  </a:lnTo>
                  <a:lnTo>
                    <a:pt x="5561" y="0"/>
                  </a:lnTo>
                  <a:lnTo>
                    <a:pt x="5184" y="0"/>
                  </a:lnTo>
                  <a:lnTo>
                    <a:pt x="848" y="0"/>
                  </a:lnTo>
                  <a:lnTo>
                    <a:pt x="848" y="0"/>
                  </a:lnTo>
                  <a:lnTo>
                    <a:pt x="471" y="94"/>
                  </a:lnTo>
                  <a:lnTo>
                    <a:pt x="189" y="283"/>
                  </a:lnTo>
                  <a:lnTo>
                    <a:pt x="0" y="471"/>
                  </a:lnTo>
                  <a:lnTo>
                    <a:pt x="0" y="66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0" name="Google Shape;1220;p193"/>
            <p:cNvSpPr/>
            <p:nvPr/>
          </p:nvSpPr>
          <p:spPr>
            <a:xfrm>
              <a:off x="4432131" y="2551280"/>
              <a:ext cx="151134" cy="107056"/>
            </a:xfrm>
            <a:custGeom>
              <a:rect b="b" l="l" r="r" t="t"/>
              <a:pathLst>
                <a:path extrusionOk="0" h="1603" w="2263">
                  <a:moveTo>
                    <a:pt x="1" y="0"/>
                  </a:moveTo>
                  <a:lnTo>
                    <a:pt x="1" y="377"/>
                  </a:lnTo>
                  <a:lnTo>
                    <a:pt x="95" y="377"/>
                  </a:lnTo>
                  <a:lnTo>
                    <a:pt x="95" y="471"/>
                  </a:lnTo>
                  <a:lnTo>
                    <a:pt x="1" y="471"/>
                  </a:lnTo>
                  <a:lnTo>
                    <a:pt x="1" y="660"/>
                  </a:lnTo>
                  <a:lnTo>
                    <a:pt x="95" y="660"/>
                  </a:lnTo>
                  <a:lnTo>
                    <a:pt x="95" y="848"/>
                  </a:lnTo>
                  <a:lnTo>
                    <a:pt x="1" y="848"/>
                  </a:lnTo>
                  <a:lnTo>
                    <a:pt x="1" y="1037"/>
                  </a:lnTo>
                  <a:lnTo>
                    <a:pt x="284" y="1037"/>
                  </a:lnTo>
                  <a:lnTo>
                    <a:pt x="284" y="660"/>
                  </a:lnTo>
                  <a:lnTo>
                    <a:pt x="472" y="660"/>
                  </a:lnTo>
                  <a:lnTo>
                    <a:pt x="472" y="848"/>
                  </a:lnTo>
                  <a:lnTo>
                    <a:pt x="566" y="848"/>
                  </a:lnTo>
                  <a:lnTo>
                    <a:pt x="566" y="660"/>
                  </a:lnTo>
                  <a:lnTo>
                    <a:pt x="755" y="660"/>
                  </a:lnTo>
                  <a:lnTo>
                    <a:pt x="755" y="1131"/>
                  </a:lnTo>
                  <a:lnTo>
                    <a:pt x="1132" y="1131"/>
                  </a:lnTo>
                  <a:lnTo>
                    <a:pt x="1132" y="1037"/>
                  </a:lnTo>
                  <a:lnTo>
                    <a:pt x="943" y="1037"/>
                  </a:lnTo>
                  <a:lnTo>
                    <a:pt x="943" y="848"/>
                  </a:lnTo>
                  <a:lnTo>
                    <a:pt x="1603" y="848"/>
                  </a:lnTo>
                  <a:lnTo>
                    <a:pt x="1603" y="1131"/>
                  </a:lnTo>
                  <a:lnTo>
                    <a:pt x="1226" y="1131"/>
                  </a:lnTo>
                  <a:lnTo>
                    <a:pt x="1226" y="1319"/>
                  </a:lnTo>
                  <a:lnTo>
                    <a:pt x="755" y="1319"/>
                  </a:lnTo>
                  <a:lnTo>
                    <a:pt x="755" y="1131"/>
                  </a:lnTo>
                  <a:lnTo>
                    <a:pt x="566" y="1131"/>
                  </a:lnTo>
                  <a:lnTo>
                    <a:pt x="566" y="1037"/>
                  </a:lnTo>
                  <a:lnTo>
                    <a:pt x="472" y="1037"/>
                  </a:lnTo>
                  <a:lnTo>
                    <a:pt x="472" y="1131"/>
                  </a:lnTo>
                  <a:lnTo>
                    <a:pt x="1" y="1131"/>
                  </a:lnTo>
                  <a:lnTo>
                    <a:pt x="1" y="1319"/>
                  </a:lnTo>
                  <a:lnTo>
                    <a:pt x="566" y="1319"/>
                  </a:lnTo>
                  <a:lnTo>
                    <a:pt x="566" y="1508"/>
                  </a:lnTo>
                  <a:lnTo>
                    <a:pt x="1226" y="1508"/>
                  </a:lnTo>
                  <a:lnTo>
                    <a:pt x="1226" y="1602"/>
                  </a:lnTo>
                  <a:lnTo>
                    <a:pt x="1697" y="1602"/>
                  </a:lnTo>
                  <a:lnTo>
                    <a:pt x="1697" y="1508"/>
                  </a:lnTo>
                  <a:lnTo>
                    <a:pt x="1603" y="1508"/>
                  </a:lnTo>
                  <a:lnTo>
                    <a:pt x="1603" y="1319"/>
                  </a:lnTo>
                  <a:lnTo>
                    <a:pt x="1697" y="1319"/>
                  </a:lnTo>
                  <a:lnTo>
                    <a:pt x="1697" y="1131"/>
                  </a:lnTo>
                  <a:lnTo>
                    <a:pt x="1886" y="1131"/>
                  </a:lnTo>
                  <a:lnTo>
                    <a:pt x="1886" y="1037"/>
                  </a:lnTo>
                  <a:lnTo>
                    <a:pt x="1697" y="1037"/>
                  </a:lnTo>
                  <a:lnTo>
                    <a:pt x="1697" y="660"/>
                  </a:lnTo>
                  <a:lnTo>
                    <a:pt x="2074" y="660"/>
                  </a:lnTo>
                  <a:lnTo>
                    <a:pt x="2074" y="377"/>
                  </a:lnTo>
                  <a:lnTo>
                    <a:pt x="2263" y="377"/>
                  </a:lnTo>
                  <a:lnTo>
                    <a:pt x="2263" y="189"/>
                  </a:lnTo>
                  <a:lnTo>
                    <a:pt x="2074" y="189"/>
                  </a:lnTo>
                  <a:lnTo>
                    <a:pt x="2074" y="0"/>
                  </a:lnTo>
                  <a:lnTo>
                    <a:pt x="1697" y="0"/>
                  </a:lnTo>
                  <a:lnTo>
                    <a:pt x="1697" y="189"/>
                  </a:lnTo>
                  <a:lnTo>
                    <a:pt x="1886" y="189"/>
                  </a:lnTo>
                  <a:lnTo>
                    <a:pt x="1886" y="471"/>
                  </a:lnTo>
                  <a:lnTo>
                    <a:pt x="1697" y="471"/>
                  </a:lnTo>
                  <a:lnTo>
                    <a:pt x="1697" y="377"/>
                  </a:lnTo>
                  <a:lnTo>
                    <a:pt x="1226" y="377"/>
                  </a:lnTo>
                  <a:lnTo>
                    <a:pt x="1226" y="471"/>
                  </a:lnTo>
                  <a:lnTo>
                    <a:pt x="1603" y="471"/>
                  </a:lnTo>
                  <a:lnTo>
                    <a:pt x="1603" y="660"/>
                  </a:lnTo>
                  <a:lnTo>
                    <a:pt x="1226" y="660"/>
                  </a:lnTo>
                  <a:lnTo>
                    <a:pt x="1226" y="471"/>
                  </a:lnTo>
                  <a:lnTo>
                    <a:pt x="1132" y="471"/>
                  </a:lnTo>
                  <a:lnTo>
                    <a:pt x="1132" y="660"/>
                  </a:lnTo>
                  <a:lnTo>
                    <a:pt x="943" y="660"/>
                  </a:lnTo>
                  <a:lnTo>
                    <a:pt x="943" y="471"/>
                  </a:lnTo>
                  <a:lnTo>
                    <a:pt x="1132" y="471"/>
                  </a:lnTo>
                  <a:lnTo>
                    <a:pt x="1132" y="377"/>
                  </a:lnTo>
                  <a:lnTo>
                    <a:pt x="755" y="377"/>
                  </a:lnTo>
                  <a:lnTo>
                    <a:pt x="755" y="471"/>
                  </a:lnTo>
                  <a:lnTo>
                    <a:pt x="566" y="471"/>
                  </a:lnTo>
                  <a:lnTo>
                    <a:pt x="566" y="377"/>
                  </a:lnTo>
                  <a:lnTo>
                    <a:pt x="472" y="377"/>
                  </a:lnTo>
                  <a:lnTo>
                    <a:pt x="47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1" name="Google Shape;1221;p193"/>
            <p:cNvSpPr/>
            <p:nvPr/>
          </p:nvSpPr>
          <p:spPr>
            <a:xfrm>
              <a:off x="4589475" y="2582735"/>
              <a:ext cx="107123" cy="151134"/>
            </a:xfrm>
            <a:custGeom>
              <a:rect b="b" l="l" r="r" t="t"/>
              <a:pathLst>
                <a:path extrusionOk="0" h="2263" w="1604">
                  <a:moveTo>
                    <a:pt x="849" y="1037"/>
                  </a:moveTo>
                  <a:lnTo>
                    <a:pt x="849" y="1508"/>
                  </a:lnTo>
                  <a:lnTo>
                    <a:pt x="378" y="1508"/>
                  </a:lnTo>
                  <a:lnTo>
                    <a:pt x="378" y="1037"/>
                  </a:lnTo>
                  <a:close/>
                  <a:moveTo>
                    <a:pt x="472" y="0"/>
                  </a:moveTo>
                  <a:lnTo>
                    <a:pt x="472" y="377"/>
                  </a:lnTo>
                  <a:lnTo>
                    <a:pt x="189" y="377"/>
                  </a:lnTo>
                  <a:lnTo>
                    <a:pt x="189" y="189"/>
                  </a:lnTo>
                  <a:lnTo>
                    <a:pt x="1" y="189"/>
                  </a:lnTo>
                  <a:lnTo>
                    <a:pt x="1" y="660"/>
                  </a:lnTo>
                  <a:lnTo>
                    <a:pt x="189" y="660"/>
                  </a:lnTo>
                  <a:lnTo>
                    <a:pt x="189" y="566"/>
                  </a:lnTo>
                  <a:lnTo>
                    <a:pt x="472" y="566"/>
                  </a:lnTo>
                  <a:lnTo>
                    <a:pt x="472" y="660"/>
                  </a:lnTo>
                  <a:lnTo>
                    <a:pt x="378" y="660"/>
                  </a:lnTo>
                  <a:lnTo>
                    <a:pt x="378" y="848"/>
                  </a:lnTo>
                  <a:lnTo>
                    <a:pt x="189" y="848"/>
                  </a:lnTo>
                  <a:lnTo>
                    <a:pt x="189" y="1320"/>
                  </a:lnTo>
                  <a:lnTo>
                    <a:pt x="1" y="1320"/>
                  </a:lnTo>
                  <a:lnTo>
                    <a:pt x="1" y="1979"/>
                  </a:lnTo>
                  <a:lnTo>
                    <a:pt x="189" y="1979"/>
                  </a:lnTo>
                  <a:lnTo>
                    <a:pt x="189" y="1791"/>
                  </a:lnTo>
                  <a:lnTo>
                    <a:pt x="378" y="1791"/>
                  </a:lnTo>
                  <a:lnTo>
                    <a:pt x="378" y="1979"/>
                  </a:lnTo>
                  <a:lnTo>
                    <a:pt x="472" y="1979"/>
                  </a:lnTo>
                  <a:lnTo>
                    <a:pt x="472" y="1697"/>
                  </a:lnTo>
                  <a:lnTo>
                    <a:pt x="849" y="1697"/>
                  </a:lnTo>
                  <a:lnTo>
                    <a:pt x="849" y="1979"/>
                  </a:lnTo>
                  <a:lnTo>
                    <a:pt x="472" y="1979"/>
                  </a:lnTo>
                  <a:lnTo>
                    <a:pt x="472" y="2262"/>
                  </a:lnTo>
                  <a:lnTo>
                    <a:pt x="661" y="2262"/>
                  </a:lnTo>
                  <a:lnTo>
                    <a:pt x="661" y="2168"/>
                  </a:lnTo>
                  <a:lnTo>
                    <a:pt x="1038" y="2168"/>
                  </a:lnTo>
                  <a:lnTo>
                    <a:pt x="1038" y="1791"/>
                  </a:lnTo>
                  <a:lnTo>
                    <a:pt x="1320" y="1791"/>
                  </a:lnTo>
                  <a:lnTo>
                    <a:pt x="1320" y="1979"/>
                  </a:lnTo>
                  <a:lnTo>
                    <a:pt x="1603" y="1979"/>
                  </a:lnTo>
                  <a:lnTo>
                    <a:pt x="1603" y="1791"/>
                  </a:lnTo>
                  <a:lnTo>
                    <a:pt x="1509" y="1791"/>
                  </a:lnTo>
                  <a:lnTo>
                    <a:pt x="1509" y="1508"/>
                  </a:lnTo>
                  <a:lnTo>
                    <a:pt x="1320" y="1508"/>
                  </a:lnTo>
                  <a:lnTo>
                    <a:pt x="1320" y="1697"/>
                  </a:lnTo>
                  <a:lnTo>
                    <a:pt x="1132" y="1697"/>
                  </a:lnTo>
                  <a:lnTo>
                    <a:pt x="1132" y="1508"/>
                  </a:lnTo>
                  <a:lnTo>
                    <a:pt x="1038" y="1508"/>
                  </a:lnTo>
                  <a:lnTo>
                    <a:pt x="1038" y="1320"/>
                  </a:lnTo>
                  <a:lnTo>
                    <a:pt x="1132" y="1320"/>
                  </a:lnTo>
                  <a:lnTo>
                    <a:pt x="1132" y="1131"/>
                  </a:lnTo>
                  <a:lnTo>
                    <a:pt x="1038" y="1131"/>
                  </a:lnTo>
                  <a:lnTo>
                    <a:pt x="1038" y="848"/>
                  </a:lnTo>
                  <a:lnTo>
                    <a:pt x="849" y="848"/>
                  </a:lnTo>
                  <a:lnTo>
                    <a:pt x="849" y="377"/>
                  </a:lnTo>
                  <a:lnTo>
                    <a:pt x="661" y="377"/>
                  </a:lnTo>
                  <a:lnTo>
                    <a:pt x="66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2" name="Google Shape;1222;p193"/>
            <p:cNvSpPr/>
            <p:nvPr/>
          </p:nvSpPr>
          <p:spPr>
            <a:xfrm>
              <a:off x="4432131" y="2658268"/>
              <a:ext cx="75601" cy="75601"/>
            </a:xfrm>
            <a:custGeom>
              <a:rect b="b" l="l" r="r" t="t"/>
              <a:pathLst>
                <a:path extrusionOk="0" h="1132" w="1132">
                  <a:moveTo>
                    <a:pt x="943" y="189"/>
                  </a:moveTo>
                  <a:lnTo>
                    <a:pt x="943" y="1037"/>
                  </a:lnTo>
                  <a:lnTo>
                    <a:pt x="95" y="1037"/>
                  </a:lnTo>
                  <a:lnTo>
                    <a:pt x="95" y="189"/>
                  </a:lnTo>
                  <a:close/>
                  <a:moveTo>
                    <a:pt x="1" y="0"/>
                  </a:moveTo>
                  <a:lnTo>
                    <a:pt x="1" y="1131"/>
                  </a:lnTo>
                  <a:lnTo>
                    <a:pt x="1132" y="1131"/>
                  </a:lnTo>
                  <a:lnTo>
                    <a:pt x="113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3" name="Google Shape;1223;p193"/>
            <p:cNvSpPr/>
            <p:nvPr/>
          </p:nvSpPr>
          <p:spPr>
            <a:xfrm>
              <a:off x="4620997" y="2469402"/>
              <a:ext cx="75601" cy="75601"/>
            </a:xfrm>
            <a:custGeom>
              <a:rect b="b" l="l" r="r" t="t"/>
              <a:pathLst>
                <a:path extrusionOk="0" h="1132" w="1132">
                  <a:moveTo>
                    <a:pt x="1037" y="95"/>
                  </a:moveTo>
                  <a:lnTo>
                    <a:pt x="1037" y="943"/>
                  </a:lnTo>
                  <a:lnTo>
                    <a:pt x="189" y="943"/>
                  </a:lnTo>
                  <a:lnTo>
                    <a:pt x="189" y="95"/>
                  </a:lnTo>
                  <a:close/>
                  <a:moveTo>
                    <a:pt x="0" y="1"/>
                  </a:moveTo>
                  <a:lnTo>
                    <a:pt x="0" y="1132"/>
                  </a:lnTo>
                  <a:lnTo>
                    <a:pt x="1131" y="1132"/>
                  </a:lnTo>
                  <a:lnTo>
                    <a:pt x="113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4" name="Google Shape;1224;p193"/>
            <p:cNvSpPr/>
            <p:nvPr/>
          </p:nvSpPr>
          <p:spPr>
            <a:xfrm>
              <a:off x="4432131" y="2469402"/>
              <a:ext cx="75601" cy="75601"/>
            </a:xfrm>
            <a:custGeom>
              <a:rect b="b" l="l" r="r" t="t"/>
              <a:pathLst>
                <a:path extrusionOk="0" h="1132" w="1132">
                  <a:moveTo>
                    <a:pt x="943" y="95"/>
                  </a:moveTo>
                  <a:lnTo>
                    <a:pt x="943" y="943"/>
                  </a:lnTo>
                  <a:lnTo>
                    <a:pt x="95" y="943"/>
                  </a:lnTo>
                  <a:lnTo>
                    <a:pt x="95" y="95"/>
                  </a:lnTo>
                  <a:close/>
                  <a:moveTo>
                    <a:pt x="1" y="1"/>
                  </a:moveTo>
                  <a:lnTo>
                    <a:pt x="1" y="1132"/>
                  </a:lnTo>
                  <a:lnTo>
                    <a:pt x="1132" y="1132"/>
                  </a:lnTo>
                  <a:lnTo>
                    <a:pt x="113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5" name="Google Shape;1225;p193"/>
            <p:cNvSpPr/>
            <p:nvPr/>
          </p:nvSpPr>
          <p:spPr>
            <a:xfrm>
              <a:off x="4583197" y="2519757"/>
              <a:ext cx="75601" cy="63045"/>
            </a:xfrm>
            <a:custGeom>
              <a:rect b="b" l="l" r="r" t="t"/>
              <a:pathLst>
                <a:path extrusionOk="0" h="944" w="1132">
                  <a:moveTo>
                    <a:pt x="283" y="1"/>
                  </a:moveTo>
                  <a:lnTo>
                    <a:pt x="283" y="472"/>
                  </a:lnTo>
                  <a:lnTo>
                    <a:pt x="95" y="472"/>
                  </a:lnTo>
                  <a:lnTo>
                    <a:pt x="95" y="189"/>
                  </a:lnTo>
                  <a:lnTo>
                    <a:pt x="1" y="189"/>
                  </a:lnTo>
                  <a:lnTo>
                    <a:pt x="1" y="661"/>
                  </a:lnTo>
                  <a:lnTo>
                    <a:pt x="95" y="661"/>
                  </a:lnTo>
                  <a:lnTo>
                    <a:pt x="95" y="943"/>
                  </a:lnTo>
                  <a:lnTo>
                    <a:pt x="472" y="943"/>
                  </a:lnTo>
                  <a:lnTo>
                    <a:pt x="472" y="661"/>
                  </a:lnTo>
                  <a:lnTo>
                    <a:pt x="566" y="661"/>
                  </a:lnTo>
                  <a:lnTo>
                    <a:pt x="566" y="849"/>
                  </a:lnTo>
                  <a:lnTo>
                    <a:pt x="755" y="849"/>
                  </a:lnTo>
                  <a:lnTo>
                    <a:pt x="755" y="661"/>
                  </a:lnTo>
                  <a:lnTo>
                    <a:pt x="1132" y="661"/>
                  </a:lnTo>
                  <a:lnTo>
                    <a:pt x="1132" y="472"/>
                  </a:lnTo>
                  <a:lnTo>
                    <a:pt x="472" y="472"/>
                  </a:lnTo>
                  <a:lnTo>
                    <a:pt x="47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6" name="Google Shape;1226;p193"/>
            <p:cNvSpPr/>
            <p:nvPr/>
          </p:nvSpPr>
          <p:spPr>
            <a:xfrm>
              <a:off x="4545464" y="2488302"/>
              <a:ext cx="44078" cy="56700"/>
            </a:xfrm>
            <a:custGeom>
              <a:rect b="b" l="l" r="r" t="t"/>
              <a:pathLst>
                <a:path extrusionOk="0" h="849" w="660">
                  <a:moveTo>
                    <a:pt x="377" y="1"/>
                  </a:moveTo>
                  <a:lnTo>
                    <a:pt x="377" y="189"/>
                  </a:lnTo>
                  <a:lnTo>
                    <a:pt x="0" y="189"/>
                  </a:lnTo>
                  <a:lnTo>
                    <a:pt x="0" y="472"/>
                  </a:lnTo>
                  <a:lnTo>
                    <a:pt x="189" y="472"/>
                  </a:lnTo>
                  <a:lnTo>
                    <a:pt x="189" y="849"/>
                  </a:lnTo>
                  <a:lnTo>
                    <a:pt x="377" y="849"/>
                  </a:lnTo>
                  <a:lnTo>
                    <a:pt x="377" y="472"/>
                  </a:lnTo>
                  <a:lnTo>
                    <a:pt x="660" y="472"/>
                  </a:lnTo>
                  <a:lnTo>
                    <a:pt x="660" y="189"/>
                  </a:lnTo>
                  <a:lnTo>
                    <a:pt x="566" y="189"/>
                  </a:lnTo>
                  <a:lnTo>
                    <a:pt x="56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7" name="Google Shape;1227;p193"/>
            <p:cNvSpPr/>
            <p:nvPr/>
          </p:nvSpPr>
          <p:spPr>
            <a:xfrm>
              <a:off x="4513942" y="2507202"/>
              <a:ext cx="31589" cy="56700"/>
            </a:xfrm>
            <a:custGeom>
              <a:rect b="b" l="l" r="r" t="t"/>
              <a:pathLst>
                <a:path extrusionOk="0" h="849" w="473">
                  <a:moveTo>
                    <a:pt x="1" y="0"/>
                  </a:moveTo>
                  <a:lnTo>
                    <a:pt x="1" y="849"/>
                  </a:lnTo>
                  <a:lnTo>
                    <a:pt x="378" y="849"/>
                  </a:lnTo>
                  <a:lnTo>
                    <a:pt x="378" y="566"/>
                  </a:lnTo>
                  <a:lnTo>
                    <a:pt x="189" y="566"/>
                  </a:lnTo>
                  <a:lnTo>
                    <a:pt x="189" y="377"/>
                  </a:lnTo>
                  <a:lnTo>
                    <a:pt x="378" y="377"/>
                  </a:lnTo>
                  <a:lnTo>
                    <a:pt x="378" y="566"/>
                  </a:lnTo>
                  <a:lnTo>
                    <a:pt x="472" y="566"/>
                  </a:lnTo>
                  <a:lnTo>
                    <a:pt x="472"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8" name="Google Shape;1228;p193"/>
            <p:cNvSpPr/>
            <p:nvPr/>
          </p:nvSpPr>
          <p:spPr>
            <a:xfrm>
              <a:off x="4545464" y="2639368"/>
              <a:ext cx="25245" cy="56700"/>
            </a:xfrm>
            <a:custGeom>
              <a:rect b="b" l="l" r="r" t="t"/>
              <a:pathLst>
                <a:path extrusionOk="0" h="849" w="378">
                  <a:moveTo>
                    <a:pt x="0" y="0"/>
                  </a:moveTo>
                  <a:lnTo>
                    <a:pt x="0" y="189"/>
                  </a:lnTo>
                  <a:lnTo>
                    <a:pt x="189" y="189"/>
                  </a:lnTo>
                  <a:lnTo>
                    <a:pt x="189" y="472"/>
                  </a:lnTo>
                  <a:lnTo>
                    <a:pt x="0" y="472"/>
                  </a:lnTo>
                  <a:lnTo>
                    <a:pt x="0" y="660"/>
                  </a:lnTo>
                  <a:lnTo>
                    <a:pt x="189" y="660"/>
                  </a:lnTo>
                  <a:lnTo>
                    <a:pt x="189" y="849"/>
                  </a:lnTo>
                  <a:lnTo>
                    <a:pt x="377" y="849"/>
                  </a:lnTo>
                  <a:lnTo>
                    <a:pt x="377"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29" name="Google Shape;1229;p193"/>
            <p:cNvSpPr/>
            <p:nvPr/>
          </p:nvSpPr>
          <p:spPr>
            <a:xfrm>
              <a:off x="4513942" y="2469402"/>
              <a:ext cx="44145" cy="18967"/>
            </a:xfrm>
            <a:custGeom>
              <a:rect b="b" l="l" r="r" t="t"/>
              <a:pathLst>
                <a:path extrusionOk="0" h="284" w="661">
                  <a:moveTo>
                    <a:pt x="1" y="1"/>
                  </a:moveTo>
                  <a:lnTo>
                    <a:pt x="1" y="284"/>
                  </a:lnTo>
                  <a:lnTo>
                    <a:pt x="189" y="284"/>
                  </a:lnTo>
                  <a:lnTo>
                    <a:pt x="189" y="95"/>
                  </a:lnTo>
                  <a:lnTo>
                    <a:pt x="472" y="95"/>
                  </a:lnTo>
                  <a:lnTo>
                    <a:pt x="472" y="284"/>
                  </a:lnTo>
                  <a:lnTo>
                    <a:pt x="661" y="284"/>
                  </a:lnTo>
                  <a:lnTo>
                    <a:pt x="66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0" name="Google Shape;1230;p193"/>
            <p:cNvSpPr/>
            <p:nvPr/>
          </p:nvSpPr>
          <p:spPr>
            <a:xfrm>
              <a:off x="4677630" y="2551280"/>
              <a:ext cx="18967" cy="31523"/>
            </a:xfrm>
            <a:custGeom>
              <a:rect b="b" l="l" r="r" t="t"/>
              <a:pathLst>
                <a:path extrusionOk="0" h="472" w="284">
                  <a:moveTo>
                    <a:pt x="0" y="0"/>
                  </a:moveTo>
                  <a:lnTo>
                    <a:pt x="0" y="377"/>
                  </a:lnTo>
                  <a:lnTo>
                    <a:pt x="189" y="377"/>
                  </a:lnTo>
                  <a:lnTo>
                    <a:pt x="189" y="471"/>
                  </a:lnTo>
                  <a:lnTo>
                    <a:pt x="283" y="471"/>
                  </a:lnTo>
                  <a:lnTo>
                    <a:pt x="283"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1" name="Google Shape;1231;p193"/>
            <p:cNvSpPr/>
            <p:nvPr/>
          </p:nvSpPr>
          <p:spPr>
            <a:xfrm>
              <a:off x="4539119" y="2702279"/>
              <a:ext cx="31589" cy="31589"/>
            </a:xfrm>
            <a:custGeom>
              <a:rect b="b" l="l" r="r" t="t"/>
              <a:pathLst>
                <a:path extrusionOk="0" h="473" w="473">
                  <a:moveTo>
                    <a:pt x="1" y="1"/>
                  </a:moveTo>
                  <a:lnTo>
                    <a:pt x="1" y="189"/>
                  </a:lnTo>
                  <a:lnTo>
                    <a:pt x="95" y="189"/>
                  </a:lnTo>
                  <a:lnTo>
                    <a:pt x="95" y="378"/>
                  </a:lnTo>
                  <a:lnTo>
                    <a:pt x="284" y="378"/>
                  </a:lnTo>
                  <a:lnTo>
                    <a:pt x="284" y="472"/>
                  </a:lnTo>
                  <a:lnTo>
                    <a:pt x="472" y="472"/>
                  </a:lnTo>
                  <a:lnTo>
                    <a:pt x="472" y="189"/>
                  </a:lnTo>
                  <a:lnTo>
                    <a:pt x="284" y="189"/>
                  </a:lnTo>
                  <a:lnTo>
                    <a:pt x="284"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2" name="Google Shape;1232;p193"/>
            <p:cNvSpPr/>
            <p:nvPr/>
          </p:nvSpPr>
          <p:spPr>
            <a:xfrm>
              <a:off x="4513942" y="2702279"/>
              <a:ext cx="25245" cy="31589"/>
            </a:xfrm>
            <a:custGeom>
              <a:rect b="b" l="l" r="r" t="t"/>
              <a:pathLst>
                <a:path extrusionOk="0" h="473" w="378">
                  <a:moveTo>
                    <a:pt x="1" y="1"/>
                  </a:moveTo>
                  <a:lnTo>
                    <a:pt x="1" y="472"/>
                  </a:lnTo>
                  <a:lnTo>
                    <a:pt x="378" y="472"/>
                  </a:lnTo>
                  <a:lnTo>
                    <a:pt x="378" y="378"/>
                  </a:lnTo>
                  <a:lnTo>
                    <a:pt x="189" y="378"/>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3" name="Google Shape;1233;p193"/>
            <p:cNvSpPr/>
            <p:nvPr/>
          </p:nvSpPr>
          <p:spPr>
            <a:xfrm>
              <a:off x="4658730" y="2563835"/>
              <a:ext cx="18967" cy="31523"/>
            </a:xfrm>
            <a:custGeom>
              <a:rect b="b" l="l" r="r" t="t"/>
              <a:pathLst>
                <a:path extrusionOk="0" h="472" w="284">
                  <a:moveTo>
                    <a:pt x="1" y="1"/>
                  </a:moveTo>
                  <a:lnTo>
                    <a:pt x="1" y="472"/>
                  </a:lnTo>
                  <a:lnTo>
                    <a:pt x="95" y="472"/>
                  </a:lnTo>
                  <a:lnTo>
                    <a:pt x="95" y="283"/>
                  </a:lnTo>
                  <a:lnTo>
                    <a:pt x="283" y="283"/>
                  </a:lnTo>
                  <a:lnTo>
                    <a:pt x="283" y="189"/>
                  </a:lnTo>
                  <a:lnTo>
                    <a:pt x="95" y="189"/>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4" name="Google Shape;1234;p193"/>
            <p:cNvSpPr/>
            <p:nvPr/>
          </p:nvSpPr>
          <p:spPr>
            <a:xfrm>
              <a:off x="4677630" y="2595290"/>
              <a:ext cx="18967" cy="31523"/>
            </a:xfrm>
            <a:custGeom>
              <a:rect b="b" l="l" r="r" t="t"/>
              <a:pathLst>
                <a:path extrusionOk="0" h="472" w="284">
                  <a:moveTo>
                    <a:pt x="189" y="1"/>
                  </a:moveTo>
                  <a:lnTo>
                    <a:pt x="189" y="189"/>
                  </a:lnTo>
                  <a:lnTo>
                    <a:pt x="0" y="189"/>
                  </a:lnTo>
                  <a:lnTo>
                    <a:pt x="0" y="378"/>
                  </a:lnTo>
                  <a:lnTo>
                    <a:pt x="189" y="378"/>
                  </a:lnTo>
                  <a:lnTo>
                    <a:pt x="189" y="472"/>
                  </a:lnTo>
                  <a:lnTo>
                    <a:pt x="283" y="472"/>
                  </a:lnTo>
                  <a:lnTo>
                    <a:pt x="2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5" name="Google Shape;1235;p193"/>
            <p:cNvSpPr/>
            <p:nvPr/>
          </p:nvSpPr>
          <p:spPr>
            <a:xfrm>
              <a:off x="4658730" y="2620468"/>
              <a:ext cx="18967" cy="6345"/>
            </a:xfrm>
            <a:custGeom>
              <a:rect b="b" l="l" r="r" t="t"/>
              <a:pathLst>
                <a:path extrusionOk="0" h="95" w="284">
                  <a:moveTo>
                    <a:pt x="1" y="1"/>
                  </a:moveTo>
                  <a:lnTo>
                    <a:pt x="1" y="95"/>
                  </a:lnTo>
                  <a:lnTo>
                    <a:pt x="283" y="95"/>
                  </a:lnTo>
                  <a:lnTo>
                    <a:pt x="2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6" name="Google Shape;1236;p193"/>
            <p:cNvSpPr/>
            <p:nvPr/>
          </p:nvSpPr>
          <p:spPr>
            <a:xfrm>
              <a:off x="4583197" y="2714901"/>
              <a:ext cx="6345" cy="18967"/>
            </a:xfrm>
            <a:custGeom>
              <a:rect b="b" l="l" r="r" t="t"/>
              <a:pathLst>
                <a:path extrusionOk="0" h="284" w="95">
                  <a:moveTo>
                    <a:pt x="1" y="0"/>
                  </a:moveTo>
                  <a:lnTo>
                    <a:pt x="1" y="283"/>
                  </a:lnTo>
                  <a:lnTo>
                    <a:pt x="95" y="283"/>
                  </a:lnTo>
                  <a:lnTo>
                    <a:pt x="9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7" name="Google Shape;1237;p193"/>
            <p:cNvSpPr/>
            <p:nvPr/>
          </p:nvSpPr>
          <p:spPr>
            <a:xfrm>
              <a:off x="4482486" y="2551280"/>
              <a:ext cx="25245" cy="12622"/>
            </a:xfrm>
            <a:custGeom>
              <a:rect b="b" l="l" r="r" t="t"/>
              <a:pathLst>
                <a:path extrusionOk="0" h="189" w="378">
                  <a:moveTo>
                    <a:pt x="1" y="0"/>
                  </a:moveTo>
                  <a:lnTo>
                    <a:pt x="1" y="189"/>
                  </a:lnTo>
                  <a:lnTo>
                    <a:pt x="378" y="189"/>
                  </a:lnTo>
                  <a:lnTo>
                    <a:pt x="378"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8" name="Google Shape;1238;p193"/>
            <p:cNvSpPr/>
            <p:nvPr/>
          </p:nvSpPr>
          <p:spPr>
            <a:xfrm>
              <a:off x="4583197" y="2651923"/>
              <a:ext cx="6345" cy="18967"/>
            </a:xfrm>
            <a:custGeom>
              <a:rect b="b" l="l" r="r" t="t"/>
              <a:pathLst>
                <a:path extrusionOk="0" h="284" w="95">
                  <a:moveTo>
                    <a:pt x="1" y="1"/>
                  </a:moveTo>
                  <a:lnTo>
                    <a:pt x="1" y="284"/>
                  </a:lnTo>
                  <a:lnTo>
                    <a:pt x="95" y="284"/>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39" name="Google Shape;1239;p193"/>
            <p:cNvSpPr/>
            <p:nvPr/>
          </p:nvSpPr>
          <p:spPr>
            <a:xfrm>
              <a:off x="4602097" y="2714901"/>
              <a:ext cx="12622" cy="18967"/>
            </a:xfrm>
            <a:custGeom>
              <a:rect b="b" l="l" r="r" t="t"/>
              <a:pathLst>
                <a:path extrusionOk="0" h="284" w="189">
                  <a:moveTo>
                    <a:pt x="0" y="0"/>
                  </a:moveTo>
                  <a:lnTo>
                    <a:pt x="0" y="283"/>
                  </a:lnTo>
                  <a:lnTo>
                    <a:pt x="189" y="283"/>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0" name="Google Shape;1240;p193"/>
            <p:cNvSpPr/>
            <p:nvPr/>
          </p:nvSpPr>
          <p:spPr>
            <a:xfrm>
              <a:off x="4513942" y="2670823"/>
              <a:ext cx="25245" cy="12689"/>
            </a:xfrm>
            <a:custGeom>
              <a:rect b="b" l="l" r="r" t="t"/>
              <a:pathLst>
                <a:path extrusionOk="0" h="190" w="378">
                  <a:moveTo>
                    <a:pt x="1" y="1"/>
                  </a:moveTo>
                  <a:lnTo>
                    <a:pt x="1" y="189"/>
                  </a:lnTo>
                  <a:lnTo>
                    <a:pt x="378" y="189"/>
                  </a:lnTo>
                  <a:lnTo>
                    <a:pt x="3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1" name="Google Shape;1241;p193"/>
            <p:cNvSpPr/>
            <p:nvPr/>
          </p:nvSpPr>
          <p:spPr>
            <a:xfrm>
              <a:off x="4690185" y="2651923"/>
              <a:ext cx="6411" cy="18967"/>
            </a:xfrm>
            <a:custGeom>
              <a:rect b="b" l="l" r="r" t="t"/>
              <a:pathLst>
                <a:path extrusionOk="0" h="284" w="96">
                  <a:moveTo>
                    <a:pt x="1" y="1"/>
                  </a:moveTo>
                  <a:lnTo>
                    <a:pt x="1" y="284"/>
                  </a:lnTo>
                  <a:lnTo>
                    <a:pt x="95" y="284"/>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2" name="Google Shape;1242;p193"/>
            <p:cNvSpPr/>
            <p:nvPr/>
          </p:nvSpPr>
          <p:spPr>
            <a:xfrm>
              <a:off x="4658730" y="2727456"/>
              <a:ext cx="6345" cy="6411"/>
            </a:xfrm>
            <a:custGeom>
              <a:rect b="b" l="l" r="r" t="t"/>
              <a:pathLst>
                <a:path extrusionOk="0" h="96" w="95">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3" name="Google Shape;1243;p193"/>
            <p:cNvSpPr/>
            <p:nvPr/>
          </p:nvSpPr>
          <p:spPr>
            <a:xfrm>
              <a:off x="4690185" y="2727456"/>
              <a:ext cx="6411" cy="6411"/>
            </a:xfrm>
            <a:custGeom>
              <a:rect b="b" l="l" r="r" t="t"/>
              <a:pathLst>
                <a:path extrusionOk="0" h="96" w="96">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4" name="Google Shape;1244;p193"/>
            <p:cNvSpPr/>
            <p:nvPr/>
          </p:nvSpPr>
          <p:spPr>
            <a:xfrm>
              <a:off x="4539119" y="2683445"/>
              <a:ext cx="6411" cy="12622"/>
            </a:xfrm>
            <a:custGeom>
              <a:rect b="b" l="l" r="r" t="t"/>
              <a:pathLst>
                <a:path extrusionOk="0" h="189" w="96">
                  <a:moveTo>
                    <a:pt x="1" y="0"/>
                  </a:moveTo>
                  <a:lnTo>
                    <a:pt x="1" y="189"/>
                  </a:lnTo>
                  <a:lnTo>
                    <a:pt x="95" y="189"/>
                  </a:lnTo>
                  <a:lnTo>
                    <a:pt x="9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5" name="Google Shape;1245;p193"/>
            <p:cNvSpPr/>
            <p:nvPr/>
          </p:nvSpPr>
          <p:spPr>
            <a:xfrm>
              <a:off x="4665008" y="2651923"/>
              <a:ext cx="12689" cy="6411"/>
            </a:xfrm>
            <a:custGeom>
              <a:rect b="b" l="l" r="r" t="t"/>
              <a:pathLst>
                <a:path extrusionOk="0" h="96" w="190">
                  <a:moveTo>
                    <a:pt x="1" y="1"/>
                  </a:moveTo>
                  <a:lnTo>
                    <a:pt x="1" y="95"/>
                  </a:lnTo>
                  <a:lnTo>
                    <a:pt x="189" y="95"/>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6" name="Google Shape;1246;p193"/>
            <p:cNvSpPr/>
            <p:nvPr/>
          </p:nvSpPr>
          <p:spPr>
            <a:xfrm>
              <a:off x="4677630" y="2639368"/>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7" name="Google Shape;1247;p193"/>
            <p:cNvSpPr/>
            <p:nvPr/>
          </p:nvSpPr>
          <p:spPr>
            <a:xfrm>
              <a:off x="4583197" y="2626746"/>
              <a:ext cx="6345" cy="12689"/>
            </a:xfrm>
            <a:custGeom>
              <a:rect b="b" l="l" r="r" t="t"/>
              <a:pathLst>
                <a:path extrusionOk="0" h="190" w="95">
                  <a:moveTo>
                    <a:pt x="1" y="1"/>
                  </a:moveTo>
                  <a:lnTo>
                    <a:pt x="1" y="189"/>
                  </a:lnTo>
                  <a:lnTo>
                    <a:pt x="95" y="189"/>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8" name="Google Shape;1248;p193"/>
            <p:cNvSpPr/>
            <p:nvPr/>
          </p:nvSpPr>
          <p:spPr>
            <a:xfrm>
              <a:off x="4570642" y="2607913"/>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49" name="Google Shape;1249;p193"/>
            <p:cNvSpPr/>
            <p:nvPr/>
          </p:nvSpPr>
          <p:spPr>
            <a:xfrm>
              <a:off x="4633552" y="2576457"/>
              <a:ext cx="12689" cy="6345"/>
            </a:xfrm>
            <a:custGeom>
              <a:rect b="b" l="l" r="r" t="t"/>
              <a:pathLst>
                <a:path extrusionOk="0" h="95" w="190">
                  <a:moveTo>
                    <a:pt x="1" y="0"/>
                  </a:moveTo>
                  <a:lnTo>
                    <a:pt x="1" y="94"/>
                  </a:lnTo>
                  <a:lnTo>
                    <a:pt x="189" y="94"/>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0" name="Google Shape;1250;p193"/>
            <p:cNvSpPr/>
            <p:nvPr/>
          </p:nvSpPr>
          <p:spPr>
            <a:xfrm>
              <a:off x="4469931" y="2563835"/>
              <a:ext cx="12622" cy="12622"/>
            </a:xfrm>
            <a:custGeom>
              <a:rect b="b" l="l" r="r" t="t"/>
              <a:pathLst>
                <a:path extrusionOk="0" h="189" w="189">
                  <a:moveTo>
                    <a:pt x="0" y="1"/>
                  </a:moveTo>
                  <a:lnTo>
                    <a:pt x="0"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1" name="Google Shape;1251;p193"/>
            <p:cNvSpPr/>
            <p:nvPr/>
          </p:nvSpPr>
          <p:spPr>
            <a:xfrm>
              <a:off x="4589475" y="2488302"/>
              <a:ext cx="12689" cy="12689"/>
            </a:xfrm>
            <a:custGeom>
              <a:rect b="b" l="l" r="r" t="t"/>
              <a:pathLst>
                <a:path extrusionOk="0" h="190" w="190">
                  <a:moveTo>
                    <a:pt x="1" y="1"/>
                  </a:moveTo>
                  <a:lnTo>
                    <a:pt x="1"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2" name="Google Shape;1252;p193"/>
            <p:cNvSpPr/>
            <p:nvPr/>
          </p:nvSpPr>
          <p:spPr>
            <a:xfrm>
              <a:off x="4526564" y="2488302"/>
              <a:ext cx="12622" cy="12689"/>
            </a:xfrm>
            <a:custGeom>
              <a:rect b="b" l="l" r="r" t="t"/>
              <a:pathLst>
                <a:path extrusionOk="0" h="190" w="189">
                  <a:moveTo>
                    <a:pt x="0" y="1"/>
                  </a:moveTo>
                  <a:lnTo>
                    <a:pt x="0"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3" name="Google Shape;1253;p193"/>
            <p:cNvSpPr/>
            <p:nvPr/>
          </p:nvSpPr>
          <p:spPr>
            <a:xfrm>
              <a:off x="4583197" y="2469402"/>
              <a:ext cx="6345" cy="6411"/>
            </a:xfrm>
            <a:custGeom>
              <a:rect b="b" l="l" r="r" t="t"/>
              <a:pathLst>
                <a:path extrusionOk="0" h="96" w="95">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4" name="Google Shape;1254;p193"/>
            <p:cNvSpPr/>
            <p:nvPr/>
          </p:nvSpPr>
          <p:spPr>
            <a:xfrm>
              <a:off x="4620997" y="2658268"/>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5" name="Google Shape;1255;p193"/>
            <p:cNvSpPr/>
            <p:nvPr/>
          </p:nvSpPr>
          <p:spPr>
            <a:xfrm>
              <a:off x="4451031" y="2683445"/>
              <a:ext cx="31523" cy="31523"/>
            </a:xfrm>
            <a:custGeom>
              <a:rect b="b" l="l" r="r" t="t"/>
              <a:pathLst>
                <a:path extrusionOk="0" h="472" w="472">
                  <a:moveTo>
                    <a:pt x="1" y="0"/>
                  </a:moveTo>
                  <a:lnTo>
                    <a:pt x="1" y="471"/>
                  </a:lnTo>
                  <a:lnTo>
                    <a:pt x="472" y="471"/>
                  </a:lnTo>
                  <a:lnTo>
                    <a:pt x="47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6" name="Google Shape;1256;p193"/>
            <p:cNvSpPr/>
            <p:nvPr/>
          </p:nvSpPr>
          <p:spPr>
            <a:xfrm>
              <a:off x="4646174" y="2488302"/>
              <a:ext cx="31523" cy="31523"/>
            </a:xfrm>
            <a:custGeom>
              <a:rect b="b" l="l" r="r" t="t"/>
              <a:pathLst>
                <a:path extrusionOk="0" h="472" w="472">
                  <a:moveTo>
                    <a:pt x="0" y="1"/>
                  </a:moveTo>
                  <a:lnTo>
                    <a:pt x="0" y="472"/>
                  </a:lnTo>
                  <a:lnTo>
                    <a:pt x="471" y="472"/>
                  </a:lnTo>
                  <a:lnTo>
                    <a:pt x="47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7" name="Google Shape;1257;p193"/>
            <p:cNvSpPr/>
            <p:nvPr/>
          </p:nvSpPr>
          <p:spPr>
            <a:xfrm>
              <a:off x="4451031" y="2488302"/>
              <a:ext cx="31523" cy="31523"/>
            </a:xfrm>
            <a:custGeom>
              <a:rect b="b" l="l" r="r" t="t"/>
              <a:pathLst>
                <a:path extrusionOk="0" h="472" w="472">
                  <a:moveTo>
                    <a:pt x="1" y="1"/>
                  </a:moveTo>
                  <a:lnTo>
                    <a:pt x="1" y="472"/>
                  </a:lnTo>
                  <a:lnTo>
                    <a:pt x="472" y="472"/>
                  </a:lnTo>
                  <a:lnTo>
                    <a:pt x="47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8" name="Google Shape;1258;p193"/>
            <p:cNvSpPr/>
            <p:nvPr/>
          </p:nvSpPr>
          <p:spPr>
            <a:xfrm>
              <a:off x="4388120" y="2425391"/>
              <a:ext cx="56700" cy="56700"/>
            </a:xfrm>
            <a:custGeom>
              <a:rect b="b" l="l" r="r" t="t"/>
              <a:pathLst>
                <a:path extrusionOk="0" h="849" w="849">
                  <a:moveTo>
                    <a:pt x="0" y="0"/>
                  </a:moveTo>
                  <a:lnTo>
                    <a:pt x="0" y="848"/>
                  </a:lnTo>
                  <a:lnTo>
                    <a:pt x="377" y="848"/>
                  </a:lnTo>
                  <a:lnTo>
                    <a:pt x="377" y="377"/>
                  </a:lnTo>
                  <a:lnTo>
                    <a:pt x="848" y="377"/>
                  </a:lnTo>
                  <a:lnTo>
                    <a:pt x="848"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59" name="Google Shape;1259;p193"/>
            <p:cNvSpPr/>
            <p:nvPr/>
          </p:nvSpPr>
          <p:spPr>
            <a:xfrm>
              <a:off x="4683907" y="2425391"/>
              <a:ext cx="56700" cy="56700"/>
            </a:xfrm>
            <a:custGeom>
              <a:rect b="b" l="l" r="r" t="t"/>
              <a:pathLst>
                <a:path extrusionOk="0" h="849" w="849">
                  <a:moveTo>
                    <a:pt x="1" y="0"/>
                  </a:moveTo>
                  <a:lnTo>
                    <a:pt x="1" y="377"/>
                  </a:lnTo>
                  <a:lnTo>
                    <a:pt x="472" y="377"/>
                  </a:lnTo>
                  <a:lnTo>
                    <a:pt x="472" y="848"/>
                  </a:lnTo>
                  <a:lnTo>
                    <a:pt x="849" y="848"/>
                  </a:lnTo>
                  <a:lnTo>
                    <a:pt x="84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60" name="Google Shape;1260;p193"/>
            <p:cNvSpPr/>
            <p:nvPr/>
          </p:nvSpPr>
          <p:spPr>
            <a:xfrm>
              <a:off x="4683907" y="2721179"/>
              <a:ext cx="56700" cy="56700"/>
            </a:xfrm>
            <a:custGeom>
              <a:rect b="b" l="l" r="r" t="t"/>
              <a:pathLst>
                <a:path extrusionOk="0" h="849" w="849">
                  <a:moveTo>
                    <a:pt x="472" y="1"/>
                  </a:moveTo>
                  <a:lnTo>
                    <a:pt x="472" y="472"/>
                  </a:lnTo>
                  <a:lnTo>
                    <a:pt x="1" y="472"/>
                  </a:lnTo>
                  <a:lnTo>
                    <a:pt x="1" y="849"/>
                  </a:lnTo>
                  <a:lnTo>
                    <a:pt x="849" y="849"/>
                  </a:lnTo>
                  <a:lnTo>
                    <a:pt x="84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261" name="Google Shape;1261;p193"/>
            <p:cNvSpPr/>
            <p:nvPr/>
          </p:nvSpPr>
          <p:spPr>
            <a:xfrm>
              <a:off x="4388120" y="2721179"/>
              <a:ext cx="56700" cy="56700"/>
            </a:xfrm>
            <a:custGeom>
              <a:rect b="b" l="l" r="r" t="t"/>
              <a:pathLst>
                <a:path extrusionOk="0" h="849" w="849">
                  <a:moveTo>
                    <a:pt x="0" y="1"/>
                  </a:moveTo>
                  <a:lnTo>
                    <a:pt x="0" y="849"/>
                  </a:lnTo>
                  <a:lnTo>
                    <a:pt x="848" y="849"/>
                  </a:lnTo>
                  <a:lnTo>
                    <a:pt x="848" y="472"/>
                  </a:lnTo>
                  <a:lnTo>
                    <a:pt x="377" y="472"/>
                  </a:lnTo>
                  <a:lnTo>
                    <a:pt x="37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grpSp>
      <p:sp>
        <p:nvSpPr>
          <p:cNvPr id="1262" name="Google Shape;1262;p193"/>
          <p:cNvSpPr/>
          <p:nvPr/>
        </p:nvSpPr>
        <p:spPr>
          <a:xfrm>
            <a:off x="5185100" y="1553400"/>
            <a:ext cx="672600" cy="700800"/>
          </a:xfrm>
          <a:custGeom>
            <a:rect b="b" l="l" r="r" t="t"/>
            <a:pathLst>
              <a:path extrusionOk="0" h="120000" w="120000">
                <a:moveTo>
                  <a:pt x="120000" y="16875"/>
                </a:moveTo>
                <a:cubicBezTo>
                  <a:pt x="120000" y="26250"/>
                  <a:pt x="120000" y="26250"/>
                  <a:pt x="120000" y="26250"/>
                </a:cubicBezTo>
                <a:cubicBezTo>
                  <a:pt x="120000" y="35625"/>
                  <a:pt x="91636" y="43125"/>
                  <a:pt x="58909" y="43125"/>
                </a:cubicBezTo>
                <a:cubicBezTo>
                  <a:pt x="26181" y="43125"/>
                  <a:pt x="0" y="35625"/>
                  <a:pt x="0" y="26250"/>
                </a:cubicBezTo>
                <a:cubicBezTo>
                  <a:pt x="0" y="16875"/>
                  <a:pt x="0" y="16875"/>
                  <a:pt x="0" y="16875"/>
                </a:cubicBezTo>
                <a:cubicBezTo>
                  <a:pt x="0" y="7500"/>
                  <a:pt x="26181" y="0"/>
                  <a:pt x="58909" y="0"/>
                </a:cubicBezTo>
                <a:cubicBezTo>
                  <a:pt x="91636" y="0"/>
                  <a:pt x="120000" y="7500"/>
                  <a:pt x="120000" y="16875"/>
                </a:cubicBezTo>
                <a:close/>
                <a:moveTo>
                  <a:pt x="120000" y="39375"/>
                </a:moveTo>
                <a:cubicBezTo>
                  <a:pt x="120000" y="50625"/>
                  <a:pt x="120000" y="50625"/>
                  <a:pt x="120000" y="50625"/>
                </a:cubicBezTo>
                <a:cubicBezTo>
                  <a:pt x="120000" y="60000"/>
                  <a:pt x="91636" y="69375"/>
                  <a:pt x="58909" y="69375"/>
                </a:cubicBezTo>
                <a:cubicBezTo>
                  <a:pt x="26181" y="69375"/>
                  <a:pt x="0" y="60000"/>
                  <a:pt x="0" y="50625"/>
                </a:cubicBezTo>
                <a:cubicBezTo>
                  <a:pt x="0" y="39375"/>
                  <a:pt x="0" y="39375"/>
                  <a:pt x="0" y="39375"/>
                </a:cubicBezTo>
                <a:cubicBezTo>
                  <a:pt x="13090" y="46875"/>
                  <a:pt x="34909" y="50625"/>
                  <a:pt x="58909" y="50625"/>
                </a:cubicBezTo>
                <a:cubicBezTo>
                  <a:pt x="82909" y="50625"/>
                  <a:pt x="106909" y="46875"/>
                  <a:pt x="120000" y="39375"/>
                </a:cubicBezTo>
                <a:close/>
                <a:moveTo>
                  <a:pt x="120000" y="65625"/>
                </a:moveTo>
                <a:cubicBezTo>
                  <a:pt x="120000" y="76875"/>
                  <a:pt x="120000" y="76875"/>
                  <a:pt x="120000" y="76875"/>
                </a:cubicBezTo>
                <a:cubicBezTo>
                  <a:pt x="120000" y="86250"/>
                  <a:pt x="91636" y="93750"/>
                  <a:pt x="58909" y="93750"/>
                </a:cubicBezTo>
                <a:cubicBezTo>
                  <a:pt x="26181" y="93750"/>
                  <a:pt x="0" y="86250"/>
                  <a:pt x="0" y="76875"/>
                </a:cubicBezTo>
                <a:cubicBezTo>
                  <a:pt x="0" y="65625"/>
                  <a:pt x="0" y="65625"/>
                  <a:pt x="0" y="65625"/>
                </a:cubicBezTo>
                <a:cubicBezTo>
                  <a:pt x="13090" y="73125"/>
                  <a:pt x="34909" y="76875"/>
                  <a:pt x="58909" y="76875"/>
                </a:cubicBezTo>
                <a:cubicBezTo>
                  <a:pt x="82909" y="76875"/>
                  <a:pt x="106909" y="73125"/>
                  <a:pt x="120000" y="65625"/>
                </a:cubicBezTo>
                <a:close/>
                <a:moveTo>
                  <a:pt x="120000" y="91875"/>
                </a:moveTo>
                <a:cubicBezTo>
                  <a:pt x="120000" y="103125"/>
                  <a:pt x="120000" y="103125"/>
                  <a:pt x="120000" y="103125"/>
                </a:cubicBezTo>
                <a:cubicBezTo>
                  <a:pt x="120000" y="112500"/>
                  <a:pt x="91636" y="120000"/>
                  <a:pt x="58909" y="120000"/>
                </a:cubicBezTo>
                <a:cubicBezTo>
                  <a:pt x="26181" y="120000"/>
                  <a:pt x="0" y="112500"/>
                  <a:pt x="0" y="103125"/>
                </a:cubicBezTo>
                <a:cubicBezTo>
                  <a:pt x="0" y="91875"/>
                  <a:pt x="0" y="91875"/>
                  <a:pt x="0" y="91875"/>
                </a:cubicBezTo>
                <a:cubicBezTo>
                  <a:pt x="13090" y="99375"/>
                  <a:pt x="34909" y="103125"/>
                  <a:pt x="58909" y="103125"/>
                </a:cubicBezTo>
                <a:cubicBezTo>
                  <a:pt x="82909" y="103125"/>
                  <a:pt x="106909" y="99375"/>
                  <a:pt x="120000" y="9187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sp>
        <p:nvSpPr>
          <p:cNvPr id="1263" name="Google Shape;1263;p193"/>
          <p:cNvSpPr/>
          <p:nvPr/>
        </p:nvSpPr>
        <p:spPr>
          <a:xfrm>
            <a:off x="6036050" y="1513957"/>
            <a:ext cx="882000" cy="700800"/>
          </a:xfrm>
          <a:custGeom>
            <a:rect b="b" l="l" r="r" t="t"/>
            <a:pathLst>
              <a:path extrusionOk="0" h="120000" w="120000">
                <a:moveTo>
                  <a:pt x="91875" y="120000"/>
                </a:moveTo>
                <a:cubicBezTo>
                  <a:pt x="28125" y="120000"/>
                  <a:pt x="28125" y="120000"/>
                  <a:pt x="28125" y="120000"/>
                </a:cubicBezTo>
                <a:cubicBezTo>
                  <a:pt x="12656" y="120000"/>
                  <a:pt x="0" y="101590"/>
                  <a:pt x="0" y="79090"/>
                </a:cubicBezTo>
                <a:cubicBezTo>
                  <a:pt x="0" y="60681"/>
                  <a:pt x="8437" y="45000"/>
                  <a:pt x="19687" y="40227"/>
                </a:cubicBezTo>
                <a:cubicBezTo>
                  <a:pt x="26250" y="16363"/>
                  <a:pt x="41718" y="0"/>
                  <a:pt x="60000" y="0"/>
                </a:cubicBezTo>
                <a:cubicBezTo>
                  <a:pt x="78281" y="0"/>
                  <a:pt x="93750" y="16363"/>
                  <a:pt x="100312" y="40227"/>
                </a:cubicBezTo>
                <a:cubicBezTo>
                  <a:pt x="111562" y="45000"/>
                  <a:pt x="120000" y="60681"/>
                  <a:pt x="120000" y="79090"/>
                </a:cubicBezTo>
                <a:cubicBezTo>
                  <a:pt x="120000" y="101590"/>
                  <a:pt x="107343" y="120000"/>
                  <a:pt x="91875" y="120000"/>
                </a:cubicBezTo>
                <a:moveTo>
                  <a:pt x="103125" y="60681"/>
                </a:moveTo>
                <a:cubicBezTo>
                  <a:pt x="102656" y="60000"/>
                  <a:pt x="102187" y="60000"/>
                  <a:pt x="101718" y="59318"/>
                </a:cubicBezTo>
                <a:cubicBezTo>
                  <a:pt x="101718" y="59318"/>
                  <a:pt x="101718" y="59318"/>
                  <a:pt x="101718" y="59318"/>
                </a:cubicBezTo>
                <a:cubicBezTo>
                  <a:pt x="101718" y="58636"/>
                  <a:pt x="101250" y="58636"/>
                  <a:pt x="100781" y="57954"/>
                </a:cubicBezTo>
                <a:cubicBezTo>
                  <a:pt x="100781" y="57954"/>
                  <a:pt x="100781" y="57954"/>
                  <a:pt x="100781" y="57954"/>
                </a:cubicBezTo>
                <a:cubicBezTo>
                  <a:pt x="100312" y="57954"/>
                  <a:pt x="99843" y="57272"/>
                  <a:pt x="99375" y="57272"/>
                </a:cubicBezTo>
                <a:cubicBezTo>
                  <a:pt x="99375" y="57272"/>
                  <a:pt x="99375" y="57272"/>
                  <a:pt x="98906" y="57272"/>
                </a:cubicBezTo>
                <a:cubicBezTo>
                  <a:pt x="98906" y="56590"/>
                  <a:pt x="98437" y="56590"/>
                  <a:pt x="97968" y="56590"/>
                </a:cubicBezTo>
                <a:cubicBezTo>
                  <a:pt x="97968" y="55909"/>
                  <a:pt x="97968" y="55909"/>
                  <a:pt x="97500" y="55909"/>
                </a:cubicBezTo>
                <a:cubicBezTo>
                  <a:pt x="97500" y="55909"/>
                  <a:pt x="97031" y="55909"/>
                  <a:pt x="96562" y="55227"/>
                </a:cubicBezTo>
                <a:cubicBezTo>
                  <a:pt x="96562" y="55227"/>
                  <a:pt x="96093" y="55227"/>
                  <a:pt x="96093" y="55227"/>
                </a:cubicBezTo>
                <a:cubicBezTo>
                  <a:pt x="95625" y="55227"/>
                  <a:pt x="95625" y="55227"/>
                  <a:pt x="95156" y="55227"/>
                </a:cubicBezTo>
                <a:cubicBezTo>
                  <a:pt x="94687" y="55227"/>
                  <a:pt x="94687" y="54545"/>
                  <a:pt x="94218" y="54545"/>
                </a:cubicBezTo>
                <a:cubicBezTo>
                  <a:pt x="93750" y="54545"/>
                  <a:pt x="93750" y="54545"/>
                  <a:pt x="93750" y="54545"/>
                </a:cubicBezTo>
                <a:cubicBezTo>
                  <a:pt x="92812" y="54545"/>
                  <a:pt x="92343" y="54545"/>
                  <a:pt x="91875" y="54545"/>
                </a:cubicBezTo>
                <a:cubicBezTo>
                  <a:pt x="91875" y="54545"/>
                  <a:pt x="91406" y="54545"/>
                  <a:pt x="91406" y="54545"/>
                </a:cubicBezTo>
                <a:cubicBezTo>
                  <a:pt x="91406" y="53181"/>
                  <a:pt x="90937" y="51818"/>
                  <a:pt x="90937" y="50454"/>
                </a:cubicBezTo>
                <a:cubicBezTo>
                  <a:pt x="90468" y="50454"/>
                  <a:pt x="90468" y="49772"/>
                  <a:pt x="90468" y="49772"/>
                </a:cubicBezTo>
                <a:cubicBezTo>
                  <a:pt x="90468" y="48409"/>
                  <a:pt x="90000" y="47727"/>
                  <a:pt x="90000" y="46363"/>
                </a:cubicBezTo>
                <a:cubicBezTo>
                  <a:pt x="89531" y="46363"/>
                  <a:pt x="89531" y="45681"/>
                  <a:pt x="89531" y="45681"/>
                </a:cubicBezTo>
                <a:cubicBezTo>
                  <a:pt x="89062" y="44318"/>
                  <a:pt x="89062" y="43636"/>
                  <a:pt x="88593" y="42272"/>
                </a:cubicBezTo>
                <a:cubicBezTo>
                  <a:pt x="88593" y="42272"/>
                  <a:pt x="88593" y="42272"/>
                  <a:pt x="88593" y="41590"/>
                </a:cubicBezTo>
                <a:cubicBezTo>
                  <a:pt x="88125" y="40909"/>
                  <a:pt x="87656" y="39545"/>
                  <a:pt x="87187" y="38863"/>
                </a:cubicBezTo>
                <a:cubicBezTo>
                  <a:pt x="81562" y="25227"/>
                  <a:pt x="71718" y="16363"/>
                  <a:pt x="60000" y="16363"/>
                </a:cubicBezTo>
                <a:cubicBezTo>
                  <a:pt x="48281" y="16363"/>
                  <a:pt x="38437" y="25227"/>
                  <a:pt x="32812" y="38863"/>
                </a:cubicBezTo>
                <a:cubicBezTo>
                  <a:pt x="32343" y="39545"/>
                  <a:pt x="31875" y="40909"/>
                  <a:pt x="31406" y="41590"/>
                </a:cubicBezTo>
                <a:cubicBezTo>
                  <a:pt x="31406" y="42272"/>
                  <a:pt x="31406" y="42272"/>
                  <a:pt x="31406" y="42272"/>
                </a:cubicBezTo>
                <a:cubicBezTo>
                  <a:pt x="30937" y="43636"/>
                  <a:pt x="30937" y="44318"/>
                  <a:pt x="30468" y="45681"/>
                </a:cubicBezTo>
                <a:cubicBezTo>
                  <a:pt x="30468" y="45681"/>
                  <a:pt x="30468" y="46363"/>
                  <a:pt x="30000" y="46363"/>
                </a:cubicBezTo>
                <a:cubicBezTo>
                  <a:pt x="30000" y="47727"/>
                  <a:pt x="29531" y="48409"/>
                  <a:pt x="29531" y="49772"/>
                </a:cubicBezTo>
                <a:cubicBezTo>
                  <a:pt x="29531" y="49772"/>
                  <a:pt x="29531" y="50454"/>
                  <a:pt x="29062" y="50454"/>
                </a:cubicBezTo>
                <a:cubicBezTo>
                  <a:pt x="29062" y="51818"/>
                  <a:pt x="28593" y="53181"/>
                  <a:pt x="28593" y="54545"/>
                </a:cubicBezTo>
                <a:cubicBezTo>
                  <a:pt x="28593" y="54545"/>
                  <a:pt x="28125" y="54545"/>
                  <a:pt x="28125" y="54545"/>
                </a:cubicBezTo>
                <a:cubicBezTo>
                  <a:pt x="27656" y="54545"/>
                  <a:pt x="27187" y="54545"/>
                  <a:pt x="26250" y="54545"/>
                </a:cubicBezTo>
                <a:cubicBezTo>
                  <a:pt x="26250" y="54545"/>
                  <a:pt x="26250" y="54545"/>
                  <a:pt x="25781" y="54545"/>
                </a:cubicBezTo>
                <a:cubicBezTo>
                  <a:pt x="25312" y="54545"/>
                  <a:pt x="25312" y="55227"/>
                  <a:pt x="24843" y="55227"/>
                </a:cubicBezTo>
                <a:cubicBezTo>
                  <a:pt x="24375" y="55227"/>
                  <a:pt x="24375" y="55227"/>
                  <a:pt x="23906" y="55227"/>
                </a:cubicBezTo>
                <a:cubicBezTo>
                  <a:pt x="23906" y="55227"/>
                  <a:pt x="23437" y="55227"/>
                  <a:pt x="23437" y="55227"/>
                </a:cubicBezTo>
                <a:cubicBezTo>
                  <a:pt x="22968" y="55909"/>
                  <a:pt x="22500" y="55909"/>
                  <a:pt x="22500" y="55909"/>
                </a:cubicBezTo>
                <a:cubicBezTo>
                  <a:pt x="22031" y="55909"/>
                  <a:pt x="22031" y="55909"/>
                  <a:pt x="22031" y="56590"/>
                </a:cubicBezTo>
                <a:cubicBezTo>
                  <a:pt x="21562" y="56590"/>
                  <a:pt x="21093" y="56590"/>
                  <a:pt x="21093" y="57272"/>
                </a:cubicBezTo>
                <a:cubicBezTo>
                  <a:pt x="20625" y="57272"/>
                  <a:pt x="20625" y="57272"/>
                  <a:pt x="20625" y="57272"/>
                </a:cubicBezTo>
                <a:cubicBezTo>
                  <a:pt x="20156" y="57272"/>
                  <a:pt x="19687" y="57954"/>
                  <a:pt x="19218" y="57954"/>
                </a:cubicBezTo>
                <a:cubicBezTo>
                  <a:pt x="19218" y="57954"/>
                  <a:pt x="19218" y="57954"/>
                  <a:pt x="19218" y="57954"/>
                </a:cubicBezTo>
                <a:cubicBezTo>
                  <a:pt x="18750" y="58636"/>
                  <a:pt x="18281" y="58636"/>
                  <a:pt x="18281" y="59318"/>
                </a:cubicBezTo>
                <a:cubicBezTo>
                  <a:pt x="18281" y="59318"/>
                  <a:pt x="18281" y="59318"/>
                  <a:pt x="18281" y="59318"/>
                </a:cubicBezTo>
                <a:cubicBezTo>
                  <a:pt x="17812" y="60000"/>
                  <a:pt x="17343" y="60000"/>
                  <a:pt x="16875" y="60681"/>
                </a:cubicBezTo>
                <a:cubicBezTo>
                  <a:pt x="13593" y="65454"/>
                  <a:pt x="11250" y="71590"/>
                  <a:pt x="11250" y="79090"/>
                </a:cubicBezTo>
                <a:cubicBezTo>
                  <a:pt x="11250" y="92727"/>
                  <a:pt x="18750" y="103636"/>
                  <a:pt x="28125" y="103636"/>
                </a:cubicBezTo>
                <a:cubicBezTo>
                  <a:pt x="91875" y="103636"/>
                  <a:pt x="91875" y="103636"/>
                  <a:pt x="91875" y="103636"/>
                </a:cubicBezTo>
                <a:cubicBezTo>
                  <a:pt x="101250" y="103636"/>
                  <a:pt x="108750" y="92727"/>
                  <a:pt x="108750" y="79090"/>
                </a:cubicBezTo>
                <a:cubicBezTo>
                  <a:pt x="108750" y="71590"/>
                  <a:pt x="106406" y="65454"/>
                  <a:pt x="103125" y="60681"/>
                </a:cubicBez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62626"/>
              </a:solidFill>
              <a:latin typeface="Calibri"/>
              <a:ea typeface="Calibri"/>
              <a:cs typeface="Calibri"/>
              <a:sym typeface="Calibri"/>
            </a:endParaRPr>
          </a:p>
        </p:txBody>
      </p:sp>
      <p:sp>
        <p:nvSpPr>
          <p:cNvPr id="1264" name="Google Shape;1264;p193"/>
          <p:cNvSpPr txBox="1"/>
          <p:nvPr/>
        </p:nvSpPr>
        <p:spPr>
          <a:xfrm>
            <a:off x="5384200" y="2308775"/>
            <a:ext cx="2150700" cy="233400"/>
          </a:xfrm>
          <a:prstGeom prst="rect">
            <a:avLst/>
          </a:prstGeom>
          <a:noFill/>
          <a:ln>
            <a:noFill/>
          </a:ln>
        </p:spPr>
        <p:txBody>
          <a:bodyPr anchorCtr="0" anchor="t" bIns="91425" lIns="91425" spcFirstLastPara="1" rIns="91425" wrap="square" tIns="91425">
            <a:noAutofit/>
          </a:bodyPr>
          <a:lstStyle/>
          <a:p>
            <a:pPr indent="0" lvl="0" marL="0" rtl="0" algn="l">
              <a:spcBef>
                <a:spcPts val="200"/>
              </a:spcBef>
              <a:spcAft>
                <a:spcPts val="0"/>
              </a:spcAft>
              <a:buNone/>
            </a:pPr>
            <a:r>
              <a:rPr lang="en" sz="1200">
                <a:solidFill>
                  <a:srgbClr val="000000"/>
                </a:solidFill>
                <a:latin typeface="Helvetica Neue Light"/>
                <a:ea typeface="Helvetica Neue Light"/>
                <a:cs typeface="Helvetica Neue Light"/>
                <a:sym typeface="Helvetica Neue Light"/>
              </a:rPr>
              <a:t>3. Software, on premise </a:t>
            </a:r>
            <a:br>
              <a:rPr lang="en" sz="1200">
                <a:solidFill>
                  <a:srgbClr val="000000"/>
                </a:solidFill>
                <a:latin typeface="Helvetica Neue Light"/>
                <a:ea typeface="Helvetica Neue Light"/>
                <a:cs typeface="Helvetica Neue Light"/>
                <a:sym typeface="Helvetica Neue Light"/>
              </a:rPr>
            </a:br>
            <a:r>
              <a:rPr lang="en" sz="1200">
                <a:solidFill>
                  <a:srgbClr val="000000"/>
                </a:solidFill>
                <a:latin typeface="Helvetica Neue Light"/>
                <a:ea typeface="Helvetica Neue Light"/>
                <a:cs typeface="Helvetica Neue Light"/>
                <a:sym typeface="Helvetica Neue Light"/>
              </a:rPr>
              <a:t>    or cloud based</a:t>
            </a:r>
            <a:endParaRPr sz="1200"/>
          </a:p>
        </p:txBody>
      </p:sp>
      <p:sp>
        <p:nvSpPr>
          <p:cNvPr id="1265" name="Google Shape;1265;p193"/>
          <p:cNvSpPr txBox="1"/>
          <p:nvPr/>
        </p:nvSpPr>
        <p:spPr>
          <a:xfrm>
            <a:off x="473375" y="80725"/>
            <a:ext cx="32751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COMPOSANTS D’UN </a:t>
            </a:r>
            <a:r>
              <a:rPr b="1" lang="en" sz="1800">
                <a:latin typeface="Helvetica Neue"/>
                <a:ea typeface="Helvetica Neue"/>
                <a:cs typeface="Helvetica Neue"/>
                <a:sym typeface="Helvetica Neue"/>
              </a:rPr>
              <a:t>SYSTEME</a:t>
            </a:r>
            <a:r>
              <a:rPr b="1" lang="en" sz="1800">
                <a:latin typeface="Helvetica Neue"/>
                <a:ea typeface="Helvetica Neue"/>
                <a:cs typeface="Helvetica Neue"/>
                <a:sym typeface="Helvetica Neue"/>
              </a:rPr>
              <a:t> RFID COMPLET</a:t>
            </a:r>
            <a:endParaRPr b="1" sz="1800">
              <a:latin typeface="Helvetica Neue"/>
              <a:ea typeface="Helvetica Neue"/>
              <a:cs typeface="Helvetica Neue"/>
              <a:sym typeface="Helvetica Neue"/>
            </a:endParaRPr>
          </a:p>
        </p:txBody>
      </p:sp>
      <p:cxnSp>
        <p:nvCxnSpPr>
          <p:cNvPr id="1266" name="Google Shape;1266;p193"/>
          <p:cNvCxnSpPr/>
          <p:nvPr/>
        </p:nvCxnSpPr>
        <p:spPr>
          <a:xfrm flipH="1" rot="10800000">
            <a:off x="473375" y="1157300"/>
            <a:ext cx="3275100" cy="1080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0" name="Shape 1270"/>
        <p:cNvGrpSpPr/>
        <p:nvPr/>
      </p:nvGrpSpPr>
      <p:grpSpPr>
        <a:xfrm>
          <a:off x="0" y="0"/>
          <a:ext cx="0" cy="0"/>
          <a:chOff x="0" y="0"/>
          <a:chExt cx="0" cy="0"/>
        </a:xfrm>
      </p:grpSpPr>
      <p:sp>
        <p:nvSpPr>
          <p:cNvPr id="1271" name="Google Shape;1271;p194"/>
          <p:cNvSpPr txBox="1"/>
          <p:nvPr/>
        </p:nvSpPr>
        <p:spPr>
          <a:xfrm>
            <a:off x="1063344" y="2186386"/>
            <a:ext cx="41649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71717"/>
              </a:buClr>
              <a:buSzPts val="1000"/>
              <a:buFont typeface="Arial"/>
              <a:buNone/>
            </a:pPr>
            <a:r>
              <a:rPr b="0" i="0" lang="en" sz="1200" u="none" cap="none" strike="noStrike">
                <a:solidFill>
                  <a:srgbClr val="666666"/>
                </a:solidFill>
                <a:latin typeface="Arial"/>
                <a:ea typeface="Arial"/>
                <a:cs typeface="Arial"/>
                <a:sym typeface="Arial"/>
              </a:rPr>
              <a:t>EPC STRUCTURE</a:t>
            </a:r>
            <a:endParaRPr b="1" i="0" sz="1200" u="none" cap="none" strike="noStrike">
              <a:solidFill>
                <a:srgbClr val="666666"/>
              </a:solidFill>
              <a:latin typeface="Calibri"/>
              <a:ea typeface="Calibri"/>
              <a:cs typeface="Calibri"/>
              <a:sym typeface="Calibri"/>
            </a:endParaRPr>
          </a:p>
        </p:txBody>
      </p:sp>
      <p:sp>
        <p:nvSpPr>
          <p:cNvPr id="1272" name="Google Shape;1272;p194"/>
          <p:cNvSpPr txBox="1"/>
          <p:nvPr/>
        </p:nvSpPr>
        <p:spPr>
          <a:xfrm>
            <a:off x="1297125" y="3070250"/>
            <a:ext cx="16485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GS1</a:t>
            </a:r>
            <a:br>
              <a:rPr b="0" i="0" lang="en" sz="1000" u="none" cap="none" strike="noStrike">
                <a:solidFill>
                  <a:srgbClr val="000000"/>
                </a:solidFill>
                <a:latin typeface="Arial"/>
                <a:ea typeface="Arial"/>
                <a:cs typeface="Arial"/>
                <a:sym typeface="Arial"/>
              </a:rPr>
            </a:br>
            <a:r>
              <a:rPr b="0" i="0" lang="en" sz="1000" u="none" cap="none" strike="noStrike">
                <a:solidFill>
                  <a:srgbClr val="000000"/>
                </a:solidFill>
                <a:latin typeface="Arial"/>
                <a:ea typeface="Arial"/>
                <a:cs typeface="Arial"/>
                <a:sym typeface="Arial"/>
              </a:rPr>
              <a:t>Company Prefix</a:t>
            </a:r>
            <a:endParaRPr b="0" i="0" sz="1000" u="none" cap="none" strike="noStrike">
              <a:solidFill>
                <a:srgbClr val="000000"/>
              </a:solidFill>
              <a:latin typeface="Arial"/>
              <a:ea typeface="Arial"/>
              <a:cs typeface="Arial"/>
              <a:sym typeface="Arial"/>
            </a:endParaRPr>
          </a:p>
        </p:txBody>
      </p:sp>
      <p:sp>
        <p:nvSpPr>
          <p:cNvPr id="1273" name="Google Shape;1273;p194"/>
          <p:cNvSpPr/>
          <p:nvPr/>
        </p:nvSpPr>
        <p:spPr>
          <a:xfrm>
            <a:off x="1153431" y="2562603"/>
            <a:ext cx="242100" cy="2424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274" name="Google Shape;1274;p194"/>
          <p:cNvSpPr/>
          <p:nvPr/>
        </p:nvSpPr>
        <p:spPr>
          <a:xfrm>
            <a:off x="1426829"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6</a:t>
            </a:r>
            <a:endParaRPr b="0" i="0" sz="900" u="none" cap="none" strike="noStrike">
              <a:solidFill>
                <a:srgbClr val="FFFFFF"/>
              </a:solidFill>
              <a:latin typeface="Arial"/>
              <a:ea typeface="Arial"/>
              <a:cs typeface="Arial"/>
              <a:sym typeface="Arial"/>
            </a:endParaRPr>
          </a:p>
        </p:txBody>
      </p:sp>
      <p:sp>
        <p:nvSpPr>
          <p:cNvPr id="1275" name="Google Shape;1275;p194"/>
          <p:cNvSpPr/>
          <p:nvPr/>
        </p:nvSpPr>
        <p:spPr>
          <a:xfrm>
            <a:off x="1700228"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276" name="Google Shape;1276;p194"/>
          <p:cNvSpPr/>
          <p:nvPr/>
        </p:nvSpPr>
        <p:spPr>
          <a:xfrm>
            <a:off x="1973627"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277" name="Google Shape;1277;p194"/>
          <p:cNvSpPr/>
          <p:nvPr/>
        </p:nvSpPr>
        <p:spPr>
          <a:xfrm>
            <a:off x="2247025"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278" name="Google Shape;1278;p194"/>
          <p:cNvSpPr/>
          <p:nvPr/>
        </p:nvSpPr>
        <p:spPr>
          <a:xfrm>
            <a:off x="2520424"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279" name="Google Shape;1279;p194"/>
          <p:cNvSpPr/>
          <p:nvPr/>
        </p:nvSpPr>
        <p:spPr>
          <a:xfrm>
            <a:off x="2793822"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280" name="Google Shape;1280;p194"/>
          <p:cNvSpPr/>
          <p:nvPr/>
        </p:nvSpPr>
        <p:spPr>
          <a:xfrm>
            <a:off x="3067221" y="2562603"/>
            <a:ext cx="242100" cy="2424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281" name="Google Shape;1281;p194"/>
          <p:cNvSpPr/>
          <p:nvPr/>
        </p:nvSpPr>
        <p:spPr>
          <a:xfrm>
            <a:off x="3340619"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282" name="Google Shape;1282;p194"/>
          <p:cNvSpPr/>
          <p:nvPr/>
        </p:nvSpPr>
        <p:spPr>
          <a:xfrm>
            <a:off x="3614018"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283" name="Google Shape;1283;p194"/>
          <p:cNvSpPr/>
          <p:nvPr/>
        </p:nvSpPr>
        <p:spPr>
          <a:xfrm>
            <a:off x="3887417"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7</a:t>
            </a:r>
            <a:endParaRPr b="0" i="0" sz="900" u="none" cap="none" strike="noStrike">
              <a:solidFill>
                <a:srgbClr val="FFFFFF"/>
              </a:solidFill>
              <a:latin typeface="Arial"/>
              <a:ea typeface="Arial"/>
              <a:cs typeface="Arial"/>
              <a:sym typeface="Arial"/>
            </a:endParaRPr>
          </a:p>
        </p:txBody>
      </p:sp>
      <p:sp>
        <p:nvSpPr>
          <p:cNvPr id="1284" name="Google Shape;1284;p194"/>
          <p:cNvSpPr/>
          <p:nvPr/>
        </p:nvSpPr>
        <p:spPr>
          <a:xfrm>
            <a:off x="4160815"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285" name="Google Shape;1285;p194"/>
          <p:cNvSpPr/>
          <p:nvPr/>
        </p:nvSpPr>
        <p:spPr>
          <a:xfrm>
            <a:off x="4434214"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286" name="Google Shape;1286;p194"/>
          <p:cNvSpPr/>
          <p:nvPr/>
        </p:nvSpPr>
        <p:spPr>
          <a:xfrm>
            <a:off x="4707612"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287" name="Google Shape;1287;p194"/>
          <p:cNvSpPr/>
          <p:nvPr/>
        </p:nvSpPr>
        <p:spPr>
          <a:xfrm>
            <a:off x="4981011"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288" name="Google Shape;1288;p194"/>
          <p:cNvSpPr/>
          <p:nvPr/>
        </p:nvSpPr>
        <p:spPr>
          <a:xfrm>
            <a:off x="5254409"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289" name="Google Shape;1289;p194"/>
          <p:cNvSpPr/>
          <p:nvPr/>
        </p:nvSpPr>
        <p:spPr>
          <a:xfrm>
            <a:off x="5527808"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290" name="Google Shape;1290;p194"/>
          <p:cNvSpPr/>
          <p:nvPr/>
        </p:nvSpPr>
        <p:spPr>
          <a:xfrm>
            <a:off x="5801207"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5</a:t>
            </a:r>
            <a:endParaRPr b="0" i="0" sz="900" u="none" cap="none" strike="noStrike">
              <a:solidFill>
                <a:srgbClr val="FFFFFF"/>
              </a:solidFill>
              <a:latin typeface="Arial"/>
              <a:ea typeface="Arial"/>
              <a:cs typeface="Arial"/>
              <a:sym typeface="Arial"/>
            </a:endParaRPr>
          </a:p>
        </p:txBody>
      </p:sp>
      <p:sp>
        <p:nvSpPr>
          <p:cNvPr id="1291" name="Google Shape;1291;p194"/>
          <p:cNvSpPr/>
          <p:nvPr/>
        </p:nvSpPr>
        <p:spPr>
          <a:xfrm>
            <a:off x="6066794"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9</a:t>
            </a:r>
            <a:endParaRPr b="0" i="0" sz="900" u="none" cap="none" strike="noStrike">
              <a:solidFill>
                <a:srgbClr val="FFFFFF"/>
              </a:solidFill>
              <a:latin typeface="Arial"/>
              <a:ea typeface="Arial"/>
              <a:cs typeface="Arial"/>
              <a:sym typeface="Arial"/>
            </a:endParaRPr>
          </a:p>
        </p:txBody>
      </p:sp>
      <p:sp>
        <p:nvSpPr>
          <p:cNvPr id="1292" name="Google Shape;1292;p194"/>
          <p:cNvSpPr txBox="1"/>
          <p:nvPr/>
        </p:nvSpPr>
        <p:spPr>
          <a:xfrm>
            <a:off x="3177250" y="30702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Indicator Digit + </a:t>
            </a:r>
            <a:br>
              <a:rPr b="0" i="0" lang="en" sz="1000" u="none" cap="none" strike="noStrike">
                <a:solidFill>
                  <a:srgbClr val="000000"/>
                </a:solidFill>
                <a:latin typeface="Arial"/>
                <a:ea typeface="Arial"/>
                <a:cs typeface="Arial"/>
                <a:sym typeface="Arial"/>
              </a:rPr>
            </a:br>
            <a:r>
              <a:rPr b="0" i="0" lang="en" sz="1000" u="none" cap="none" strike="noStrike">
                <a:solidFill>
                  <a:srgbClr val="000000"/>
                </a:solidFill>
                <a:latin typeface="Arial"/>
                <a:ea typeface="Arial"/>
                <a:cs typeface="Arial"/>
                <a:sym typeface="Arial"/>
              </a:rPr>
              <a:t>Item Reference</a:t>
            </a:r>
            <a:endParaRPr b="0" i="0" sz="1000" u="none" cap="none" strike="noStrike">
              <a:solidFill>
                <a:srgbClr val="000000"/>
              </a:solidFill>
              <a:latin typeface="Arial"/>
              <a:ea typeface="Arial"/>
              <a:cs typeface="Arial"/>
              <a:sym typeface="Arial"/>
            </a:endParaRPr>
          </a:p>
        </p:txBody>
      </p:sp>
      <p:sp>
        <p:nvSpPr>
          <p:cNvPr id="1293" name="Google Shape;1293;p194"/>
          <p:cNvSpPr txBox="1"/>
          <p:nvPr/>
        </p:nvSpPr>
        <p:spPr>
          <a:xfrm>
            <a:off x="4825400" y="30702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Serial Number</a:t>
            </a:r>
            <a:endParaRPr b="0" i="0" sz="1000" u="none" cap="none" strike="noStrike">
              <a:solidFill>
                <a:srgbClr val="000000"/>
              </a:solidFill>
              <a:latin typeface="Arial"/>
              <a:ea typeface="Arial"/>
              <a:cs typeface="Arial"/>
              <a:sym typeface="Arial"/>
            </a:endParaRPr>
          </a:p>
        </p:txBody>
      </p:sp>
      <p:sp>
        <p:nvSpPr>
          <p:cNvPr id="1294" name="Google Shape;1294;p19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94"/>
          <p:cNvSpPr/>
          <p:nvPr/>
        </p:nvSpPr>
        <p:spPr>
          <a:xfrm>
            <a:off x="7444750" y="4733600"/>
            <a:ext cx="1648500" cy="178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94"/>
          <p:cNvSpPr txBox="1"/>
          <p:nvPr/>
        </p:nvSpPr>
        <p:spPr>
          <a:xfrm>
            <a:off x="7644450" y="4583250"/>
            <a:ext cx="1496700" cy="328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26334"/>
              </a:buClr>
              <a:buSzPts val="600"/>
              <a:buFont typeface="Arial"/>
              <a:buNone/>
            </a:pPr>
            <a:r>
              <a:rPr b="0" i="0" lang="en" sz="600" u="none" cap="none" strike="noStrike">
                <a:solidFill>
                  <a:srgbClr val="000000"/>
                </a:solidFill>
                <a:latin typeface="Arial"/>
                <a:ea typeface="Arial"/>
                <a:cs typeface="Arial"/>
                <a:sym typeface="Arial"/>
              </a:rPr>
              <a:t>Source: GS1 US: UPC to EPC 2012</a:t>
            </a:r>
            <a:endParaRPr b="0" i="0" sz="600" u="none" cap="none" strike="noStrike">
              <a:solidFill>
                <a:srgbClr val="000000"/>
              </a:solidFill>
              <a:latin typeface="Arial"/>
              <a:ea typeface="Arial"/>
              <a:cs typeface="Arial"/>
              <a:sym typeface="Arial"/>
            </a:endParaRPr>
          </a:p>
        </p:txBody>
      </p:sp>
      <p:sp>
        <p:nvSpPr>
          <p:cNvPr id="1297" name="Google Shape;1297;p194"/>
          <p:cNvSpPr/>
          <p:nvPr/>
        </p:nvSpPr>
        <p:spPr>
          <a:xfrm>
            <a:off x="1297250" y="2848375"/>
            <a:ext cx="16485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94"/>
          <p:cNvSpPr/>
          <p:nvPr/>
        </p:nvSpPr>
        <p:spPr>
          <a:xfrm>
            <a:off x="3189225" y="28483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94"/>
          <p:cNvSpPr/>
          <p:nvPr/>
        </p:nvSpPr>
        <p:spPr>
          <a:xfrm>
            <a:off x="4822550" y="28483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94"/>
          <p:cNvSpPr/>
          <p:nvPr/>
        </p:nvSpPr>
        <p:spPr>
          <a:xfrm>
            <a:off x="666850" y="2789225"/>
            <a:ext cx="5770500" cy="12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01" name="Google Shape;1301;p194"/>
          <p:cNvCxnSpPr/>
          <p:nvPr/>
        </p:nvCxnSpPr>
        <p:spPr>
          <a:xfrm>
            <a:off x="1144850" y="1833925"/>
            <a:ext cx="3297300" cy="0"/>
          </a:xfrm>
          <a:prstGeom prst="straightConnector1">
            <a:avLst/>
          </a:prstGeom>
          <a:noFill/>
          <a:ln cap="flat" cmpd="sng" w="9525">
            <a:solidFill>
              <a:srgbClr val="000000"/>
            </a:solidFill>
            <a:prstDash val="solid"/>
            <a:round/>
            <a:headEnd len="sm" w="sm" type="none"/>
            <a:tailEnd len="sm" w="sm" type="none"/>
          </a:ln>
        </p:spPr>
      </p:cxnSp>
      <p:sp>
        <p:nvSpPr>
          <p:cNvPr id="1302" name="Google Shape;1302;p19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303" name="Google Shape;1303;p194"/>
          <p:cNvSpPr txBox="1"/>
          <p:nvPr/>
        </p:nvSpPr>
        <p:spPr>
          <a:xfrm>
            <a:off x="1151250" y="4967100"/>
            <a:ext cx="6257700" cy="176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000"/>
              <a:buFont typeface="Arial"/>
              <a:buNone/>
            </a:pPr>
            <a:r>
              <a:rPr b="0" i="0" lang="en" sz="600" u="none" cap="none" strike="noStrike">
                <a:solidFill>
                  <a:srgbClr val="FFFFFF"/>
                </a:solidFill>
                <a:latin typeface="Arial"/>
                <a:ea typeface="Arial"/>
                <a:cs typeface="Arial"/>
                <a:sym typeface="Arial"/>
              </a:rPr>
              <a:t>Avery Dennison Confidential - Not to be shared without Permission</a:t>
            </a:r>
            <a:endParaRPr b="0" i="0" sz="600" u="none" cap="none" strike="noStrike">
              <a:solidFill>
                <a:srgbClr val="000000"/>
              </a:solidFill>
              <a:latin typeface="Arial"/>
              <a:ea typeface="Arial"/>
              <a:cs typeface="Arial"/>
              <a:sym typeface="Arial"/>
            </a:endParaRPr>
          </a:p>
        </p:txBody>
      </p:sp>
      <p:sp>
        <p:nvSpPr>
          <p:cNvPr id="1304" name="Google Shape;1304;p194"/>
          <p:cNvSpPr txBox="1"/>
          <p:nvPr/>
        </p:nvSpPr>
        <p:spPr>
          <a:xfrm>
            <a:off x="390500"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RFID FOR BEAUTY </a:t>
            </a:r>
            <a:endParaRPr b="0" i="0" sz="600" u="none" cap="none" strike="noStrike">
              <a:solidFill>
                <a:srgbClr val="FFFFFF"/>
              </a:solidFill>
              <a:latin typeface="Arial"/>
              <a:ea typeface="Arial"/>
              <a:cs typeface="Arial"/>
              <a:sym typeface="Arial"/>
            </a:endParaRPr>
          </a:p>
        </p:txBody>
      </p:sp>
      <p:sp>
        <p:nvSpPr>
          <p:cNvPr id="1305" name="Google Shape;1305;p194"/>
          <p:cNvSpPr txBox="1"/>
          <p:nvPr/>
        </p:nvSpPr>
        <p:spPr>
          <a:xfrm>
            <a:off x="473375" y="80725"/>
            <a:ext cx="32751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ENCODAGE DU TAG</a:t>
            </a:r>
            <a:endParaRPr b="1" sz="1800">
              <a:latin typeface="Helvetica Neue"/>
              <a:ea typeface="Helvetica Neue"/>
              <a:cs typeface="Helvetica Neue"/>
              <a:sym typeface="Helvetica Neue"/>
            </a:endParaRPr>
          </a:p>
        </p:txBody>
      </p:sp>
      <p:cxnSp>
        <p:nvCxnSpPr>
          <p:cNvPr id="1306" name="Google Shape;1306;p194"/>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
        <p:nvSpPr>
          <p:cNvPr id="1307" name="Google Shape;1307;p194"/>
          <p:cNvSpPr txBox="1"/>
          <p:nvPr/>
        </p:nvSpPr>
        <p:spPr>
          <a:xfrm>
            <a:off x="910950" y="1457300"/>
            <a:ext cx="3889200" cy="8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SGTIN = GTIN + UNIQUE SERIAL NUMBER</a:t>
            </a:r>
            <a:endParaRPr b="1"/>
          </a:p>
        </p:txBody>
      </p:sp>
      <p:sp>
        <p:nvSpPr>
          <p:cNvPr id="1308" name="Google Shape;1308;p194"/>
          <p:cNvSpPr txBox="1"/>
          <p:nvPr/>
        </p:nvSpPr>
        <p:spPr>
          <a:xfrm>
            <a:off x="910950" y="3895700"/>
            <a:ext cx="3889200" cy="8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GTIN = Global Trade Item Number</a:t>
            </a:r>
            <a:endParaRPr/>
          </a:p>
          <a:p>
            <a:pPr indent="0" lvl="0" marL="0" rtl="0" algn="l">
              <a:spcBef>
                <a:spcPts val="0"/>
              </a:spcBef>
              <a:spcAft>
                <a:spcPts val="0"/>
              </a:spcAft>
              <a:buNone/>
            </a:pPr>
            <a:r>
              <a:rPr lang="en"/>
              <a:t>SGTIN = Serialized Global Trade Item Number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2" name="Shape 1312"/>
        <p:cNvGrpSpPr/>
        <p:nvPr/>
      </p:nvGrpSpPr>
      <p:grpSpPr>
        <a:xfrm>
          <a:off x="0" y="0"/>
          <a:ext cx="0" cy="0"/>
          <a:chOff x="0" y="0"/>
          <a:chExt cx="0" cy="0"/>
        </a:xfrm>
      </p:grpSpPr>
      <p:sp>
        <p:nvSpPr>
          <p:cNvPr id="1313" name="Google Shape;1313;p195"/>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95"/>
          <p:cNvSpPr txBox="1"/>
          <p:nvPr/>
        </p:nvSpPr>
        <p:spPr>
          <a:xfrm>
            <a:off x="600300" y="4573575"/>
            <a:ext cx="4667100" cy="1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highlight>
                  <a:srgbClr val="FFFFFF"/>
                </a:highlight>
                <a:latin typeface="Helvetica Neue Light"/>
                <a:ea typeface="Helvetica Neue Light"/>
                <a:cs typeface="Helvetica Neue Light"/>
                <a:sym typeface="Helvetica Neue Light"/>
              </a:rPr>
              <a:t>Numbers based on Avery Dennison’s estimate of total global market size. Others should look to validate the numbers and informations independently</a:t>
            </a:r>
            <a:endParaRPr sz="700"/>
          </a:p>
        </p:txBody>
      </p:sp>
      <p:pic>
        <p:nvPicPr>
          <p:cNvPr id="1315" name="Google Shape;1315;p195"/>
          <p:cNvPicPr preferRelativeResize="0"/>
          <p:nvPr/>
        </p:nvPicPr>
        <p:blipFill rotWithShape="1">
          <a:blip r:embed="rId3">
            <a:alphaModFix/>
          </a:blip>
          <a:srcRect b="0" l="0" r="0" t="0"/>
          <a:stretch/>
        </p:blipFill>
        <p:spPr>
          <a:xfrm>
            <a:off x="3848200" y="1095975"/>
            <a:ext cx="5262450" cy="3362653"/>
          </a:xfrm>
          <a:prstGeom prst="rect">
            <a:avLst/>
          </a:prstGeom>
          <a:noFill/>
          <a:ln>
            <a:noFill/>
          </a:ln>
        </p:spPr>
      </p:pic>
      <p:sp>
        <p:nvSpPr>
          <p:cNvPr id="1316" name="Google Shape;1316;p19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317" name="Google Shape;1317;p195"/>
          <p:cNvSpPr txBox="1"/>
          <p:nvPr/>
        </p:nvSpPr>
        <p:spPr>
          <a:xfrm>
            <a:off x="372400" y="273075"/>
            <a:ext cx="34758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TENDANCES GLOBALES DU MARCHÉ</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PRÉVISION DE CROISSANCE DU MARCHÉ RFID</a:t>
            </a:r>
            <a:endParaRPr b="1" sz="900">
              <a:solidFill>
                <a:srgbClr val="CC0000"/>
              </a:solidFill>
              <a:latin typeface="Helvetica Neue"/>
              <a:ea typeface="Helvetica Neue"/>
              <a:cs typeface="Helvetica Neue"/>
              <a:sym typeface="Helvetica Neue"/>
            </a:endParaRPr>
          </a:p>
        </p:txBody>
      </p:sp>
      <p:sp>
        <p:nvSpPr>
          <p:cNvPr id="1318" name="Google Shape;1318;p195"/>
          <p:cNvSpPr txBox="1"/>
          <p:nvPr>
            <p:ph idx="1" type="body"/>
          </p:nvPr>
        </p:nvSpPr>
        <p:spPr>
          <a:xfrm>
            <a:off x="144200" y="1878200"/>
            <a:ext cx="3368100" cy="2926200"/>
          </a:xfrm>
          <a:prstGeom prst="rect">
            <a:avLst/>
          </a:prstGeom>
          <a:noFill/>
          <a:ln>
            <a:noFill/>
          </a:ln>
        </p:spPr>
        <p:txBody>
          <a:bodyPr anchorCtr="0" anchor="t" bIns="91425" lIns="91425" spcFirstLastPara="1" rIns="91425" wrap="square" tIns="91425">
            <a:noAutofit/>
          </a:bodyPr>
          <a:lstStyle/>
          <a:p>
            <a:pPr indent="38100" lvl="0" marL="342900" marR="0" rtl="0" algn="l">
              <a:lnSpc>
                <a:spcPct val="100000"/>
              </a:lnSpc>
              <a:spcBef>
                <a:spcPts val="0"/>
              </a:spcBef>
              <a:spcAft>
                <a:spcPts val="0"/>
              </a:spcAft>
              <a:buNone/>
            </a:pPr>
            <a:r>
              <a:t/>
            </a:r>
            <a:endParaRPr>
              <a:solidFill>
                <a:srgbClr val="595959"/>
              </a:solidFill>
            </a:endParaRPr>
          </a:p>
          <a:p>
            <a:pPr indent="0" lvl="0" marL="457200" marR="0" rtl="0" algn="just">
              <a:lnSpc>
                <a:spcPct val="100000"/>
              </a:lnSpc>
              <a:spcBef>
                <a:spcPts val="0"/>
              </a:spcBef>
              <a:spcAft>
                <a:spcPts val="0"/>
              </a:spcAft>
              <a:buNone/>
            </a:pPr>
            <a:r>
              <a:t/>
            </a:r>
            <a:endParaRPr/>
          </a:p>
          <a:p>
            <a:pPr indent="-317500" lvl="0" marL="457200" marR="0" rtl="0" algn="just">
              <a:lnSpc>
                <a:spcPct val="100000"/>
              </a:lnSpc>
              <a:spcBef>
                <a:spcPts val="0"/>
              </a:spcBef>
              <a:spcAft>
                <a:spcPts val="0"/>
              </a:spcAft>
              <a:buClr>
                <a:srgbClr val="CC0000"/>
              </a:buClr>
              <a:buSzPts val="1400"/>
              <a:buFont typeface="Arial"/>
              <a:buChar char="○"/>
            </a:pPr>
            <a:r>
              <a:rPr lang="en">
                <a:solidFill>
                  <a:schemeClr val="dk1"/>
                </a:solidFill>
                <a:highlight>
                  <a:srgbClr val="FFFFFF"/>
                </a:highlight>
                <a:latin typeface="Helvetica Neue Light"/>
                <a:ea typeface="Helvetica Neue Light"/>
                <a:cs typeface="Helvetica Neue Light"/>
                <a:sym typeface="Helvetica Neue Light"/>
              </a:rPr>
              <a:t>Croissance attendue  du volume EU en</a:t>
            </a:r>
            <a:r>
              <a:rPr lang="en">
                <a:solidFill>
                  <a:schemeClr val="dk1"/>
                </a:solidFill>
                <a:highlight>
                  <a:srgbClr val="FFFFFF"/>
                </a:highlight>
                <a:latin typeface="Helvetica Neue Light"/>
                <a:ea typeface="Helvetica Neue Light"/>
                <a:cs typeface="Helvetica Neue Light"/>
                <a:sym typeface="Helvetica Neue Light"/>
              </a:rPr>
              <a:t> 2019 vs 2018 : +28%</a:t>
            </a:r>
            <a:endParaRPr>
              <a:solidFill>
                <a:schemeClr val="dk1"/>
              </a:solidFill>
              <a:highlight>
                <a:srgbClr val="FFFFFF"/>
              </a:highlight>
              <a:latin typeface="Helvetica Neue Light"/>
              <a:ea typeface="Helvetica Neue Light"/>
              <a:cs typeface="Helvetica Neue Light"/>
              <a:sym typeface="Helvetica Neue Light"/>
            </a:endParaRPr>
          </a:p>
          <a:p>
            <a:pPr indent="0" lvl="0" marL="457200" marR="0" rtl="0" algn="just">
              <a:lnSpc>
                <a:spcPct val="100000"/>
              </a:lnSpc>
              <a:spcBef>
                <a:spcPts val="0"/>
              </a:spcBef>
              <a:spcAft>
                <a:spcPts val="0"/>
              </a:spcAft>
              <a:buNone/>
            </a:pPr>
            <a:r>
              <a:t/>
            </a:r>
            <a:endParaRPr>
              <a:solidFill>
                <a:schemeClr val="dk1"/>
              </a:solidFill>
              <a:highlight>
                <a:srgbClr val="FFFFFF"/>
              </a:highlight>
              <a:latin typeface="Helvetica Neue Light"/>
              <a:ea typeface="Helvetica Neue Light"/>
              <a:cs typeface="Helvetica Neue Light"/>
              <a:sym typeface="Helvetica Neue Light"/>
            </a:endParaRPr>
          </a:p>
          <a:p>
            <a:pPr indent="-317500" lvl="0" marL="457200" marR="0" rtl="0" algn="just">
              <a:lnSpc>
                <a:spcPct val="100000"/>
              </a:lnSpc>
              <a:spcBef>
                <a:spcPts val="0"/>
              </a:spcBef>
              <a:spcAft>
                <a:spcPts val="0"/>
              </a:spcAft>
              <a:buClr>
                <a:srgbClr val="CC0000"/>
              </a:buClr>
              <a:buSzPts val="1400"/>
              <a:buFont typeface="Arial"/>
              <a:buChar char="○"/>
            </a:pPr>
            <a:r>
              <a:rPr lang="en">
                <a:solidFill>
                  <a:schemeClr val="dk1"/>
                </a:solidFill>
                <a:highlight>
                  <a:schemeClr val="lt1"/>
                </a:highlight>
                <a:latin typeface="Helvetica Neue Light"/>
                <a:ea typeface="Helvetica Neue Light"/>
                <a:cs typeface="Helvetica Neue Light"/>
                <a:sym typeface="Helvetica Neue Light"/>
              </a:rPr>
              <a:t>Croissance attendue  du volume EU en </a:t>
            </a:r>
            <a:r>
              <a:rPr lang="en">
                <a:solidFill>
                  <a:schemeClr val="dk1"/>
                </a:solidFill>
                <a:highlight>
                  <a:srgbClr val="FFFFFF"/>
                </a:highlight>
                <a:latin typeface="Helvetica Neue Light"/>
                <a:ea typeface="Helvetica Neue Light"/>
                <a:cs typeface="Helvetica Neue Light"/>
                <a:sym typeface="Helvetica Neue Light"/>
              </a:rPr>
              <a:t>2023 vs </a:t>
            </a:r>
            <a:r>
              <a:rPr lang="en">
                <a:solidFill>
                  <a:schemeClr val="dk1"/>
                </a:solidFill>
                <a:highlight>
                  <a:srgbClr val="FFFFFF"/>
                </a:highlight>
                <a:latin typeface="Helvetica Neue Light"/>
                <a:ea typeface="Helvetica Neue Light"/>
                <a:cs typeface="Helvetica Neue Light"/>
                <a:sym typeface="Helvetica Neue Light"/>
              </a:rPr>
              <a:t>2018 </a:t>
            </a:r>
            <a:r>
              <a:rPr lang="en">
                <a:solidFill>
                  <a:schemeClr val="dk1"/>
                </a:solidFill>
                <a:highlight>
                  <a:srgbClr val="FFFFFF"/>
                </a:highlight>
                <a:latin typeface="Helvetica Neue Light"/>
                <a:ea typeface="Helvetica Neue Light"/>
                <a:cs typeface="Helvetica Neue Light"/>
                <a:sym typeface="Helvetica Neue Light"/>
              </a:rPr>
              <a:t>: +143%</a:t>
            </a:r>
            <a:endParaRPr/>
          </a:p>
        </p:txBody>
      </p:sp>
      <p:cxnSp>
        <p:nvCxnSpPr>
          <p:cNvPr id="1319" name="Google Shape;1319;p195"/>
          <p:cNvCxnSpPr/>
          <p:nvPr/>
        </p:nvCxnSpPr>
        <p:spPr>
          <a:xfrm>
            <a:off x="476250" y="13300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3" name="Shape 1323"/>
        <p:cNvGrpSpPr/>
        <p:nvPr/>
      </p:nvGrpSpPr>
      <p:grpSpPr>
        <a:xfrm>
          <a:off x="0" y="0"/>
          <a:ext cx="0" cy="0"/>
          <a:chOff x="0" y="0"/>
          <a:chExt cx="0" cy="0"/>
        </a:xfrm>
      </p:grpSpPr>
      <p:sp>
        <p:nvSpPr>
          <p:cNvPr id="1324" name="Google Shape;1324;p19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9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id="1326" name="Google Shape;1326;p196"/>
          <p:cNvPicPr preferRelativeResize="0"/>
          <p:nvPr/>
        </p:nvPicPr>
        <p:blipFill rotWithShape="1">
          <a:blip r:embed="rId3">
            <a:alphaModFix/>
          </a:blip>
          <a:srcRect b="0" l="37192" r="30127" t="1429"/>
          <a:stretch/>
        </p:blipFill>
        <p:spPr>
          <a:xfrm>
            <a:off x="6487513" y="2019975"/>
            <a:ext cx="1734123" cy="2942775"/>
          </a:xfrm>
          <a:prstGeom prst="rect">
            <a:avLst/>
          </a:prstGeom>
          <a:noFill/>
          <a:ln>
            <a:noFill/>
          </a:ln>
        </p:spPr>
      </p:pic>
      <p:pic>
        <p:nvPicPr>
          <p:cNvPr id="1327" name="Google Shape;1327;p196"/>
          <p:cNvPicPr preferRelativeResize="0"/>
          <p:nvPr/>
        </p:nvPicPr>
        <p:blipFill rotWithShape="1">
          <a:blip r:embed="rId4">
            <a:alphaModFix/>
          </a:blip>
          <a:srcRect b="29067" l="35176" r="41843" t="25343"/>
          <a:stretch/>
        </p:blipFill>
        <p:spPr>
          <a:xfrm>
            <a:off x="4642713" y="2019975"/>
            <a:ext cx="1846051" cy="2942775"/>
          </a:xfrm>
          <a:prstGeom prst="rect">
            <a:avLst/>
          </a:prstGeom>
          <a:noFill/>
          <a:ln>
            <a:noFill/>
          </a:ln>
        </p:spPr>
      </p:pic>
      <p:pic>
        <p:nvPicPr>
          <p:cNvPr id="1328" name="Google Shape;1328;p196"/>
          <p:cNvPicPr preferRelativeResize="0"/>
          <p:nvPr/>
        </p:nvPicPr>
        <p:blipFill rotWithShape="1">
          <a:blip r:embed="rId5">
            <a:alphaModFix/>
          </a:blip>
          <a:srcRect b="12459" l="6216" r="14191" t="4255"/>
          <a:stretch/>
        </p:blipFill>
        <p:spPr>
          <a:xfrm>
            <a:off x="922363" y="2019975"/>
            <a:ext cx="1846051" cy="2942774"/>
          </a:xfrm>
          <a:prstGeom prst="rect">
            <a:avLst/>
          </a:prstGeom>
          <a:noFill/>
          <a:ln>
            <a:noFill/>
          </a:ln>
        </p:spPr>
      </p:pic>
      <p:pic>
        <p:nvPicPr>
          <p:cNvPr id="1329" name="Google Shape;1329;p196"/>
          <p:cNvPicPr preferRelativeResize="0"/>
          <p:nvPr/>
        </p:nvPicPr>
        <p:blipFill rotWithShape="1">
          <a:blip r:embed="rId6">
            <a:alphaModFix/>
          </a:blip>
          <a:srcRect b="0" l="35112" r="17102" t="0"/>
          <a:stretch/>
        </p:blipFill>
        <p:spPr>
          <a:xfrm>
            <a:off x="2768413" y="2019975"/>
            <a:ext cx="1874300" cy="2942776"/>
          </a:xfrm>
          <a:prstGeom prst="rect">
            <a:avLst/>
          </a:prstGeom>
          <a:noFill/>
          <a:ln>
            <a:noFill/>
          </a:ln>
        </p:spPr>
      </p:pic>
      <p:sp>
        <p:nvSpPr>
          <p:cNvPr id="1330" name="Google Shape;1330;p196"/>
          <p:cNvSpPr txBox="1"/>
          <p:nvPr/>
        </p:nvSpPr>
        <p:spPr>
          <a:xfrm>
            <a:off x="922375" y="888075"/>
            <a:ext cx="6467400" cy="9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Avery Dennison RFID sert une large variété de marchés avec une équipe qui aide les clients depuis le développement de leur business case jusqu’à </a:t>
            </a:r>
            <a:r>
              <a:rPr lang="en">
                <a:latin typeface="Helvetica Neue Light"/>
                <a:ea typeface="Helvetica Neue Light"/>
                <a:cs typeface="Helvetica Neue Light"/>
                <a:sym typeface="Helvetica Neue Light"/>
              </a:rPr>
              <a:t>l'implémentation</a:t>
            </a:r>
            <a:r>
              <a:rPr lang="en">
                <a:latin typeface="Helvetica Neue Light"/>
                <a:ea typeface="Helvetica Neue Light"/>
                <a:cs typeface="Helvetica Neue Light"/>
                <a:sym typeface="Helvetica Neue Light"/>
              </a:rPr>
              <a:t> de leur solution.</a:t>
            </a:r>
            <a:endParaRPr>
              <a:latin typeface="Helvetica Neue Light"/>
              <a:ea typeface="Helvetica Neue Light"/>
              <a:cs typeface="Helvetica Neue Light"/>
              <a:sym typeface="Helvetica Neue Light"/>
            </a:endParaRPr>
          </a:p>
        </p:txBody>
      </p:sp>
      <p:sp>
        <p:nvSpPr>
          <p:cNvPr id="1331" name="Google Shape;1331;p196"/>
          <p:cNvSpPr txBox="1"/>
          <p:nvPr/>
        </p:nvSpPr>
        <p:spPr>
          <a:xfrm>
            <a:off x="6805725" y="3036700"/>
            <a:ext cx="1201800" cy="6597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CAPABILITES MONDIALES</a:t>
            </a:r>
            <a:endParaRPr sz="1200">
              <a:solidFill>
                <a:srgbClr val="FFFFFF"/>
              </a:solidFill>
              <a:latin typeface="Helvetica Neue"/>
              <a:ea typeface="Helvetica Neue"/>
              <a:cs typeface="Helvetica Neue"/>
              <a:sym typeface="Helvetica Neue"/>
            </a:endParaRPr>
          </a:p>
        </p:txBody>
      </p:sp>
      <p:sp>
        <p:nvSpPr>
          <p:cNvPr id="1332" name="Google Shape;1332;p196"/>
          <p:cNvSpPr txBox="1"/>
          <p:nvPr/>
        </p:nvSpPr>
        <p:spPr>
          <a:xfrm>
            <a:off x="4968550" y="2897500"/>
            <a:ext cx="1286100" cy="879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100</a:t>
            </a:r>
            <a:r>
              <a:rPr lang="en" sz="1200">
                <a:solidFill>
                  <a:srgbClr val="FFFFFF"/>
                </a:solidFill>
                <a:latin typeface="Helvetica Neue"/>
                <a:ea typeface="Helvetica Neue"/>
                <a:cs typeface="Helvetica Neue"/>
                <a:sym typeface="Helvetica Neue"/>
              </a:rPr>
              <a:t>0+</a:t>
            </a:r>
            <a:endParaRPr sz="12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BREVETS ET APPLICATIONS</a:t>
            </a:r>
            <a:endParaRPr sz="1200">
              <a:solidFill>
                <a:srgbClr val="FFFFFF"/>
              </a:solidFill>
              <a:latin typeface="Helvetica Neue"/>
              <a:ea typeface="Helvetica Neue"/>
              <a:cs typeface="Helvetica Neue"/>
              <a:sym typeface="Helvetica Neue"/>
            </a:endParaRPr>
          </a:p>
        </p:txBody>
      </p:sp>
      <p:sp>
        <p:nvSpPr>
          <p:cNvPr id="1333" name="Google Shape;1333;p196"/>
          <p:cNvSpPr txBox="1"/>
          <p:nvPr/>
        </p:nvSpPr>
        <p:spPr>
          <a:xfrm>
            <a:off x="1150979" y="2988102"/>
            <a:ext cx="1386300" cy="779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PLUS GRAND PARTENAIRE MONDIAL DE RFID UHF</a:t>
            </a:r>
            <a:endParaRPr sz="1200">
              <a:solidFill>
                <a:srgbClr val="FFFFFF"/>
              </a:solidFill>
              <a:latin typeface="Helvetica Neue"/>
              <a:ea typeface="Helvetica Neue"/>
              <a:cs typeface="Helvetica Neue"/>
              <a:sym typeface="Helvetica Neue"/>
            </a:endParaRPr>
          </a:p>
        </p:txBody>
      </p:sp>
      <p:sp>
        <p:nvSpPr>
          <p:cNvPr id="1334" name="Google Shape;1334;p196"/>
          <p:cNvSpPr txBox="1"/>
          <p:nvPr/>
        </p:nvSpPr>
        <p:spPr>
          <a:xfrm>
            <a:off x="3035350" y="2973700"/>
            <a:ext cx="1456800" cy="7227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Helvetica Neue"/>
                <a:ea typeface="Helvetica Neue"/>
                <a:cs typeface="Helvetica Neue"/>
                <a:sym typeface="Helvetica Neue"/>
              </a:rPr>
              <a:t>SERVICE CLIENT DE PREMIERE QUALITE</a:t>
            </a:r>
            <a:endParaRPr sz="1200">
              <a:solidFill>
                <a:srgbClr val="FFFFFF"/>
              </a:solidFill>
              <a:latin typeface="Helvetica Neue"/>
              <a:ea typeface="Helvetica Neue"/>
              <a:cs typeface="Helvetica Neue"/>
              <a:sym typeface="Helvetica Neue"/>
            </a:endParaRPr>
          </a:p>
        </p:txBody>
      </p:sp>
      <p:cxnSp>
        <p:nvCxnSpPr>
          <p:cNvPr id="1335" name="Google Shape;1335;p196"/>
          <p:cNvCxnSpPr/>
          <p:nvPr/>
        </p:nvCxnSpPr>
        <p:spPr>
          <a:xfrm flipH="1" rot="10800000">
            <a:off x="1003500" y="823350"/>
            <a:ext cx="2753700" cy="16500"/>
          </a:xfrm>
          <a:prstGeom prst="straightConnector1">
            <a:avLst/>
          </a:prstGeom>
          <a:noFill/>
          <a:ln cap="flat" cmpd="sng" w="19050">
            <a:solidFill>
              <a:srgbClr val="CC0000"/>
            </a:solidFill>
            <a:prstDash val="solid"/>
            <a:round/>
            <a:headEnd len="med" w="med" type="none"/>
            <a:tailEnd len="med" w="med" type="none"/>
          </a:ln>
        </p:spPr>
      </p:cxnSp>
      <p:sp>
        <p:nvSpPr>
          <p:cNvPr id="1336" name="Google Shape;1336;p196"/>
          <p:cNvSpPr txBox="1"/>
          <p:nvPr/>
        </p:nvSpPr>
        <p:spPr>
          <a:xfrm>
            <a:off x="922375" y="120275"/>
            <a:ext cx="44472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APERÇU D’</a:t>
            </a:r>
            <a:r>
              <a:rPr b="1" lang="en" sz="900">
                <a:solidFill>
                  <a:srgbClr val="CC0000"/>
                </a:solidFill>
                <a:latin typeface="Helvetica Neue"/>
                <a:ea typeface="Helvetica Neue"/>
                <a:cs typeface="Helvetica Neue"/>
                <a:sym typeface="Helvetica Neue"/>
              </a:rPr>
              <a:t>AVERY DENNISON</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POURQUOI AVERY DENNISON ?</a:t>
            </a:r>
            <a:endParaRPr b="1" sz="1800">
              <a:solidFill>
                <a:schemeClr val="dk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9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9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grpSp>
        <p:nvGrpSpPr>
          <p:cNvPr id="1344" name="Google Shape;1344;p197"/>
          <p:cNvGrpSpPr/>
          <p:nvPr/>
        </p:nvGrpSpPr>
        <p:grpSpPr>
          <a:xfrm>
            <a:off x="7237891" y="4139125"/>
            <a:ext cx="1933235" cy="573900"/>
            <a:chOff x="457621" y="4278500"/>
            <a:chExt cx="2030709" cy="573900"/>
          </a:xfrm>
        </p:grpSpPr>
        <p:sp>
          <p:nvSpPr>
            <p:cNvPr id="1345" name="Google Shape;1345;p197"/>
            <p:cNvSpPr txBox="1"/>
            <p:nvPr/>
          </p:nvSpPr>
          <p:spPr>
            <a:xfrm>
              <a:off x="550329" y="4278500"/>
              <a:ext cx="1938000" cy="573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lang="en" sz="600">
                  <a:latin typeface="Helvetica Neue Light"/>
                  <a:ea typeface="Helvetica Neue Light"/>
                  <a:cs typeface="Helvetica Neue Light"/>
                  <a:sym typeface="Helvetica Neue Light"/>
                </a:rPr>
                <a:t>RFID SERVICE BUREAUS</a:t>
              </a:r>
              <a:endParaRPr sz="600">
                <a:latin typeface="Helvetica Neue Light"/>
                <a:ea typeface="Helvetica Neue Light"/>
                <a:cs typeface="Helvetica Neue Light"/>
                <a:sym typeface="Helvetica Neue Light"/>
              </a:endParaRPr>
            </a:p>
            <a:p>
              <a:pPr indent="0" lvl="0" marL="0" rtl="0" algn="l">
                <a:lnSpc>
                  <a:spcPct val="150000"/>
                </a:lnSpc>
                <a:spcBef>
                  <a:spcPts val="0"/>
                </a:spcBef>
                <a:spcAft>
                  <a:spcPts val="0"/>
                </a:spcAft>
                <a:buClr>
                  <a:srgbClr val="404040"/>
                </a:buClr>
                <a:buFont typeface="Arial"/>
                <a:buNone/>
              </a:pPr>
              <a:r>
                <a:rPr lang="en" sz="600">
                  <a:latin typeface="Helvetica Neue Light"/>
                  <a:ea typeface="Helvetica Neue Light"/>
                  <a:cs typeface="Helvetica Neue Light"/>
                  <a:sym typeface="Helvetica Neue Light"/>
                </a:rPr>
                <a:t>CUSTOMER DESIGN + </a:t>
              </a:r>
              <a:r>
                <a:rPr lang="en" sz="600">
                  <a:latin typeface="Helvetica Neue Light"/>
                  <a:ea typeface="Helvetica Neue Light"/>
                  <a:cs typeface="Helvetica Neue Light"/>
                  <a:sym typeface="Helvetica Neue Light"/>
                </a:rPr>
                <a:t>INNOVATION CENTERS</a:t>
              </a:r>
              <a:endParaRPr sz="600">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D0282B"/>
                </a:buClr>
                <a:buFont typeface="Arial"/>
                <a:buNone/>
              </a:pPr>
              <a:r>
                <a:rPr lang="en" sz="600">
                  <a:latin typeface="Helvetica Neue Light"/>
                  <a:ea typeface="Helvetica Neue Light"/>
                  <a:cs typeface="Helvetica Neue Light"/>
                  <a:sym typeface="Helvetica Neue Light"/>
                </a:rPr>
                <a:t>I.LAB</a:t>
              </a:r>
              <a:endParaRPr sz="600">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D0282B"/>
                </a:buClr>
                <a:buFont typeface="Arial"/>
                <a:buNone/>
              </a:pPr>
              <a:r>
                <a:rPr lang="en" sz="600">
                  <a:latin typeface="Helvetica Neue Light"/>
                  <a:ea typeface="Helvetica Neue Light"/>
                  <a:cs typeface="Helvetica Neue Light"/>
                  <a:sym typeface="Helvetica Neue Light"/>
                </a:rPr>
                <a:t>RFID INLAY MANUFACTURING</a:t>
              </a:r>
              <a:endParaRPr sz="600">
                <a:latin typeface="Helvetica Neue Light"/>
                <a:ea typeface="Helvetica Neue Light"/>
                <a:cs typeface="Helvetica Neue Light"/>
                <a:sym typeface="Helvetica Neue Light"/>
              </a:endParaRPr>
            </a:p>
          </p:txBody>
        </p:sp>
        <p:sp>
          <p:nvSpPr>
            <p:cNvPr id="1346" name="Google Shape;1346;p197"/>
            <p:cNvSpPr/>
            <p:nvPr/>
          </p:nvSpPr>
          <p:spPr>
            <a:xfrm>
              <a:off x="469477" y="4347478"/>
              <a:ext cx="69000" cy="69000"/>
            </a:xfrm>
            <a:prstGeom prst="ellipse">
              <a:avLst/>
            </a:prstGeom>
            <a:solidFill>
              <a:srgbClr val="CC0000"/>
            </a:solid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97"/>
            <p:cNvSpPr/>
            <p:nvPr/>
          </p:nvSpPr>
          <p:spPr>
            <a:xfrm>
              <a:off x="469485" y="4478362"/>
              <a:ext cx="69000" cy="6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97"/>
            <p:cNvSpPr/>
            <p:nvPr/>
          </p:nvSpPr>
          <p:spPr>
            <a:xfrm>
              <a:off x="457621" y="4722705"/>
              <a:ext cx="92700" cy="80400"/>
            </a:xfrm>
            <a:prstGeom prst="triangle">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97"/>
            <p:cNvSpPr/>
            <p:nvPr/>
          </p:nvSpPr>
          <p:spPr>
            <a:xfrm>
              <a:off x="469485" y="4609237"/>
              <a:ext cx="69000" cy="690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50" name="Google Shape;1350;p197"/>
          <p:cNvPicPr preferRelativeResize="0"/>
          <p:nvPr/>
        </p:nvPicPr>
        <p:blipFill rotWithShape="1">
          <a:blip r:embed="rId3">
            <a:alphaModFix/>
          </a:blip>
          <a:srcRect b="0" l="0" r="35525" t="0"/>
          <a:stretch/>
        </p:blipFill>
        <p:spPr>
          <a:xfrm>
            <a:off x="696225" y="1348950"/>
            <a:ext cx="6380482" cy="3468900"/>
          </a:xfrm>
          <a:prstGeom prst="rect">
            <a:avLst/>
          </a:prstGeom>
          <a:noFill/>
          <a:ln>
            <a:noFill/>
          </a:ln>
        </p:spPr>
      </p:pic>
      <p:sp>
        <p:nvSpPr>
          <p:cNvPr id="1351" name="Google Shape;1351;p197"/>
          <p:cNvSpPr txBox="1"/>
          <p:nvPr/>
        </p:nvSpPr>
        <p:spPr>
          <a:xfrm>
            <a:off x="7140475" y="847175"/>
            <a:ext cx="2030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CC0000"/>
                </a:solidFill>
                <a:latin typeface="Helvetica Neue"/>
                <a:ea typeface="Helvetica Neue"/>
                <a:cs typeface="Helvetica Neue"/>
                <a:sym typeface="Helvetica Neue"/>
              </a:rPr>
              <a:t>I.LAB</a:t>
            </a:r>
            <a:endParaRPr sz="1200">
              <a:solidFill>
                <a:srgbClr val="CC0000"/>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Oegstgeest, Netherlands</a:t>
            </a:r>
            <a:br>
              <a:rPr lang="en" sz="1200">
                <a:solidFill>
                  <a:schemeClr val="dk1"/>
                </a:solidFill>
                <a:latin typeface="Helvetica Neue Light"/>
                <a:ea typeface="Helvetica Neue Light"/>
                <a:cs typeface="Helvetica Neue Light"/>
                <a:sym typeface="Helvetica Neue Light"/>
              </a:rPr>
            </a:br>
            <a:r>
              <a:rPr lang="en" sz="1200">
                <a:solidFill>
                  <a:schemeClr val="dk1"/>
                </a:solidFill>
                <a:latin typeface="Helvetica Neue Light"/>
                <a:ea typeface="Helvetica Neue Light"/>
                <a:cs typeface="Helvetica Neue Light"/>
                <a:sym typeface="Helvetica Neue Light"/>
              </a:rPr>
              <a:t>• Mentor, USA</a:t>
            </a:r>
            <a:br>
              <a:rPr lang="en" sz="1200">
                <a:solidFill>
                  <a:schemeClr val="dk1"/>
                </a:solidFill>
                <a:latin typeface="Helvetica Neue Light"/>
                <a:ea typeface="Helvetica Neue Light"/>
                <a:cs typeface="Helvetica Neue Light"/>
                <a:sym typeface="Helvetica Neue Light"/>
              </a:rPr>
            </a:br>
            <a:endParaRPr sz="1200">
              <a:solidFill>
                <a:srgbClr val="CC0000"/>
              </a:solidFill>
              <a:latin typeface="Oswald Regular"/>
              <a:ea typeface="Oswald Regular"/>
              <a:cs typeface="Oswald Regular"/>
              <a:sym typeface="Oswald Regular"/>
            </a:endParaRPr>
          </a:p>
          <a:p>
            <a:pPr indent="0" lvl="0" marL="0" rtl="0" algn="l">
              <a:spcBef>
                <a:spcPts val="0"/>
              </a:spcBef>
              <a:spcAft>
                <a:spcPts val="0"/>
              </a:spcAft>
              <a:buNone/>
            </a:pPr>
            <a:r>
              <a:rPr lang="en" sz="1200">
                <a:solidFill>
                  <a:srgbClr val="CC0000"/>
                </a:solidFill>
                <a:latin typeface="Helvetica Neue"/>
                <a:ea typeface="Helvetica Neue"/>
                <a:cs typeface="Helvetica Neue"/>
                <a:sym typeface="Helvetica Neue"/>
              </a:rPr>
              <a:t>USINES D’</a:t>
            </a:r>
            <a:r>
              <a:rPr lang="en" sz="1200">
                <a:solidFill>
                  <a:srgbClr val="CC0000"/>
                </a:solidFill>
                <a:latin typeface="Helvetica Neue"/>
                <a:ea typeface="Helvetica Neue"/>
                <a:cs typeface="Helvetica Neue"/>
                <a:sym typeface="Helvetica Neue"/>
              </a:rPr>
              <a:t>INLAY </a:t>
            </a:r>
            <a:br>
              <a:rPr lang="en" sz="1200">
                <a:solidFill>
                  <a:srgbClr val="CC0000"/>
                </a:solidFill>
                <a:latin typeface="Helvetica Neue"/>
                <a:ea typeface="Helvetica Neue"/>
                <a:cs typeface="Helvetica Neue"/>
                <a:sym typeface="Helvetica Neue"/>
              </a:rPr>
            </a:br>
            <a:r>
              <a:rPr lang="en" sz="1200">
                <a:solidFill>
                  <a:srgbClr val="CC0000"/>
                </a:solidFill>
                <a:latin typeface="Helvetica Neue"/>
                <a:ea typeface="Helvetica Neue"/>
                <a:cs typeface="Helvetica Neue"/>
                <a:sym typeface="Helvetica Neue"/>
              </a:rPr>
              <a:t>RFID</a:t>
            </a:r>
            <a:endParaRPr sz="1200">
              <a:solidFill>
                <a:srgbClr val="CC0000"/>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Juarez, Mexico</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Nansha, China</a:t>
            </a:r>
            <a:endParaRPr sz="1200">
              <a:solidFill>
                <a:schemeClr val="dk1"/>
              </a:solidFill>
              <a:latin typeface="Helvetica Neue Light"/>
              <a:ea typeface="Helvetica Neue Light"/>
              <a:cs typeface="Helvetica Neue Light"/>
              <a:sym typeface="Helvetica Neue Light"/>
            </a:endParaRPr>
          </a:p>
          <a:p>
            <a:pPr indent="0" lvl="0" marL="0" rtl="0" algn="l">
              <a:lnSpc>
                <a:spcPct val="300000"/>
              </a:lnSpc>
              <a:spcBef>
                <a:spcPts val="0"/>
              </a:spcBef>
              <a:spcAft>
                <a:spcPts val="0"/>
              </a:spcAft>
              <a:buNone/>
            </a:pPr>
            <a:r>
              <a:rPr lang="en" sz="1200">
                <a:solidFill>
                  <a:schemeClr val="dk1"/>
                </a:solidFill>
                <a:latin typeface="Helvetica Neue Light"/>
                <a:ea typeface="Helvetica Neue Light"/>
                <a:cs typeface="Helvetica Neue Light"/>
                <a:sym typeface="Helvetica Neue Light"/>
              </a:rPr>
              <a:t>• Panyu, China</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rgbClr val="CC0000"/>
                </a:solidFill>
                <a:latin typeface="Helvetica Neue"/>
                <a:ea typeface="Helvetica Neue"/>
                <a:cs typeface="Helvetica Neue"/>
                <a:sym typeface="Helvetica Neue"/>
              </a:rPr>
              <a:t>CENTRES D’INNOVATION + CONCEPTION CLIENT</a:t>
            </a:r>
            <a:endParaRPr sz="1200">
              <a:solidFill>
                <a:srgbClr val="CC0000"/>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Miamisburg, USA</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Los Angeles, USA</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New York City, USA </a:t>
            </a:r>
            <a:endParaRPr sz="1200">
              <a:solidFill>
                <a:schemeClr val="dk1"/>
              </a:solidFill>
              <a:highlight>
                <a:srgbClr val="FFFF00"/>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lang="en" sz="1200">
                <a:solidFill>
                  <a:schemeClr val="dk1"/>
                </a:solidFill>
                <a:latin typeface="Helvetica Neue Light"/>
                <a:ea typeface="Helvetica Neue Light"/>
                <a:cs typeface="Helvetica Neue Light"/>
                <a:sym typeface="Helvetica Neue Light"/>
              </a:rPr>
              <a:t>• Baddow, UK</a:t>
            </a:r>
            <a:endParaRPr sz="12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200">
              <a:solidFill>
                <a:schemeClr val="dk1"/>
              </a:solidFill>
              <a:latin typeface="Helvetica Neue Light"/>
              <a:ea typeface="Helvetica Neue Light"/>
              <a:cs typeface="Helvetica Neue Light"/>
              <a:sym typeface="Helvetica Neue Light"/>
            </a:endParaRPr>
          </a:p>
        </p:txBody>
      </p:sp>
      <p:sp>
        <p:nvSpPr>
          <p:cNvPr id="1352" name="Google Shape;1352;p197"/>
          <p:cNvSpPr txBox="1"/>
          <p:nvPr/>
        </p:nvSpPr>
        <p:spPr>
          <a:xfrm>
            <a:off x="363825" y="145575"/>
            <a:ext cx="44472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APERÇU D’</a:t>
            </a:r>
            <a:r>
              <a:rPr b="1" lang="en" sz="900">
                <a:solidFill>
                  <a:srgbClr val="CC0000"/>
                </a:solidFill>
                <a:latin typeface="Helvetica Neue"/>
                <a:ea typeface="Helvetica Neue"/>
                <a:cs typeface="Helvetica Neue"/>
                <a:sym typeface="Helvetica Neue"/>
              </a:rPr>
              <a:t>AVERY DENNISON</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CAPABILITÉS INDUSTRIELLES MONDIALES</a:t>
            </a:r>
            <a:endParaRPr b="1" sz="1800">
              <a:solidFill>
                <a:schemeClr val="dk1"/>
              </a:solidFill>
              <a:latin typeface="Helvetica Neue"/>
              <a:ea typeface="Helvetica Neue"/>
              <a:cs typeface="Helvetica Neue"/>
              <a:sym typeface="Helvetica Neue"/>
            </a:endParaRPr>
          </a:p>
        </p:txBody>
      </p:sp>
      <p:cxnSp>
        <p:nvCxnSpPr>
          <p:cNvPr id="1353" name="Google Shape;1353;p197"/>
          <p:cNvCxnSpPr/>
          <p:nvPr/>
        </p:nvCxnSpPr>
        <p:spPr>
          <a:xfrm>
            <a:off x="476250" y="11014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7" name="Shape 1357"/>
        <p:cNvGrpSpPr/>
        <p:nvPr/>
      </p:nvGrpSpPr>
      <p:grpSpPr>
        <a:xfrm>
          <a:off x="0" y="0"/>
          <a:ext cx="0" cy="0"/>
          <a:chOff x="0" y="0"/>
          <a:chExt cx="0" cy="0"/>
        </a:xfrm>
      </p:grpSpPr>
      <p:sp>
        <p:nvSpPr>
          <p:cNvPr id="1358" name="Google Shape;1358;p198"/>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9" name="Google Shape;1359;p198"/>
          <p:cNvGrpSpPr/>
          <p:nvPr/>
        </p:nvGrpSpPr>
        <p:grpSpPr>
          <a:xfrm>
            <a:off x="2202432" y="3160956"/>
            <a:ext cx="4818934" cy="1675900"/>
            <a:chOff x="580175" y="2313000"/>
            <a:chExt cx="4918283" cy="1866050"/>
          </a:xfrm>
        </p:grpSpPr>
        <p:sp>
          <p:nvSpPr>
            <p:cNvPr id="1360" name="Google Shape;1360;p198"/>
            <p:cNvSpPr/>
            <p:nvPr/>
          </p:nvSpPr>
          <p:spPr>
            <a:xfrm>
              <a:off x="580175"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98"/>
            <p:cNvSpPr/>
            <p:nvPr/>
          </p:nvSpPr>
          <p:spPr>
            <a:xfrm>
              <a:off x="580175"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98"/>
            <p:cNvSpPr/>
            <p:nvPr/>
          </p:nvSpPr>
          <p:spPr>
            <a:xfrm>
              <a:off x="1596746"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98"/>
            <p:cNvSpPr/>
            <p:nvPr/>
          </p:nvSpPr>
          <p:spPr>
            <a:xfrm>
              <a:off x="2613317"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98"/>
            <p:cNvSpPr/>
            <p:nvPr/>
          </p:nvSpPr>
          <p:spPr>
            <a:xfrm>
              <a:off x="3629888"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98"/>
            <p:cNvSpPr/>
            <p:nvPr/>
          </p:nvSpPr>
          <p:spPr>
            <a:xfrm>
              <a:off x="4646458"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98"/>
            <p:cNvSpPr/>
            <p:nvPr/>
          </p:nvSpPr>
          <p:spPr>
            <a:xfrm>
              <a:off x="1596746"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98"/>
            <p:cNvSpPr/>
            <p:nvPr/>
          </p:nvSpPr>
          <p:spPr>
            <a:xfrm>
              <a:off x="2613317"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98"/>
            <p:cNvSpPr/>
            <p:nvPr/>
          </p:nvSpPr>
          <p:spPr>
            <a:xfrm>
              <a:off x="3629888"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98"/>
            <p:cNvSpPr/>
            <p:nvPr/>
          </p:nvSpPr>
          <p:spPr>
            <a:xfrm>
              <a:off x="4646458"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70" name="Google Shape;1370;p198"/>
          <p:cNvPicPr preferRelativeResize="0"/>
          <p:nvPr/>
        </p:nvPicPr>
        <p:blipFill>
          <a:blip r:embed="rId3">
            <a:alphaModFix/>
          </a:blip>
          <a:stretch>
            <a:fillRect/>
          </a:stretch>
        </p:blipFill>
        <p:spPr>
          <a:xfrm>
            <a:off x="2273488" y="4340212"/>
            <a:ext cx="703264" cy="212769"/>
          </a:xfrm>
          <a:prstGeom prst="rect">
            <a:avLst/>
          </a:prstGeom>
          <a:noFill/>
          <a:ln>
            <a:noFill/>
          </a:ln>
        </p:spPr>
      </p:pic>
      <p:pic>
        <p:nvPicPr>
          <p:cNvPr id="1371" name="Google Shape;1371;p198"/>
          <p:cNvPicPr preferRelativeResize="0"/>
          <p:nvPr/>
        </p:nvPicPr>
        <p:blipFill>
          <a:blip r:embed="rId4">
            <a:alphaModFix/>
          </a:blip>
          <a:stretch>
            <a:fillRect/>
          </a:stretch>
        </p:blipFill>
        <p:spPr>
          <a:xfrm>
            <a:off x="4212554" y="4360461"/>
            <a:ext cx="790209" cy="197374"/>
          </a:xfrm>
          <a:prstGeom prst="rect">
            <a:avLst/>
          </a:prstGeom>
          <a:noFill/>
          <a:ln>
            <a:noFill/>
          </a:ln>
        </p:spPr>
      </p:pic>
      <p:pic>
        <p:nvPicPr>
          <p:cNvPr id="1372" name="Google Shape;1372;p198"/>
          <p:cNvPicPr preferRelativeResize="0"/>
          <p:nvPr/>
        </p:nvPicPr>
        <p:blipFill>
          <a:blip r:embed="rId5">
            <a:alphaModFix/>
          </a:blip>
          <a:stretch>
            <a:fillRect/>
          </a:stretch>
        </p:blipFill>
        <p:spPr>
          <a:xfrm>
            <a:off x="5220719" y="4267895"/>
            <a:ext cx="766915" cy="351453"/>
          </a:xfrm>
          <a:prstGeom prst="rect">
            <a:avLst/>
          </a:prstGeom>
          <a:noFill/>
          <a:ln>
            <a:noFill/>
          </a:ln>
        </p:spPr>
      </p:pic>
      <p:sp>
        <p:nvSpPr>
          <p:cNvPr id="1373" name="Google Shape;1373;p198"/>
          <p:cNvSpPr/>
          <p:nvPr/>
        </p:nvSpPr>
        <p:spPr>
          <a:xfrm>
            <a:off x="575850" y="1270725"/>
            <a:ext cx="8071500" cy="123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CC0000"/>
                </a:solidFill>
                <a:latin typeface="Helvetica Neue"/>
                <a:ea typeface="Helvetica Neue"/>
                <a:cs typeface="Helvetica Neue"/>
                <a:sym typeface="Helvetica Neue"/>
              </a:rPr>
              <a:t>Avery Dennison est un acteur clé du marché dans les initiatives mondiales de RFID</a:t>
            </a:r>
            <a:endParaRPr sz="1200">
              <a:solidFill>
                <a:srgbClr val="CC0000"/>
              </a:solidFill>
            </a:endParaRPr>
          </a:p>
          <a:p>
            <a:pPr indent="0" lvl="0" marL="0" rtl="0" algn="l">
              <a:spcBef>
                <a:spcPts val="0"/>
              </a:spcBef>
              <a:spcAft>
                <a:spcPts val="0"/>
              </a:spcAft>
              <a:buNone/>
            </a:pPr>
            <a:r>
              <a:t/>
            </a:r>
            <a:endParaRPr sz="1200">
              <a:solidFill>
                <a:srgbClr val="CC0000"/>
              </a:solidFill>
            </a:endParaRPr>
          </a:p>
          <a:p>
            <a:pPr indent="-304800" lvl="0" marL="457200" rtl="0" algn="l">
              <a:lnSpc>
                <a:spcPct val="115000"/>
              </a:lnSpc>
              <a:spcBef>
                <a:spcPts val="0"/>
              </a:spcBef>
              <a:spcAft>
                <a:spcPts val="0"/>
              </a:spcAft>
              <a:buClr>
                <a:srgbClr val="222222"/>
              </a:buClr>
              <a:buSzPts val="1200"/>
              <a:buFont typeface="Helvetica Neue"/>
              <a:buChar char="+"/>
            </a:pPr>
            <a:r>
              <a:rPr lang="en" sz="1200">
                <a:solidFill>
                  <a:srgbClr val="222222"/>
                </a:solidFill>
                <a:latin typeface="Helvetica Neue"/>
                <a:ea typeface="Helvetica Neue"/>
                <a:cs typeface="Helvetica Neue"/>
                <a:sym typeface="Helvetica Neue"/>
              </a:rPr>
              <a:t>Aide</a:t>
            </a:r>
            <a:r>
              <a:rPr lang="en" sz="1200">
                <a:solidFill>
                  <a:srgbClr val="222222"/>
                </a:solidFill>
                <a:latin typeface="Helvetica Neue"/>
                <a:ea typeface="Helvetica Neue"/>
                <a:cs typeface="Helvetica Neue"/>
                <a:sym typeface="Helvetica Neue"/>
              </a:rPr>
              <a:t>: à la construction de cas RFID, estimation du ROI et pilotage projet</a:t>
            </a:r>
            <a:endParaRPr sz="1200">
              <a:solidFill>
                <a:srgbClr val="222222"/>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200">
              <a:solidFill>
                <a:srgbClr val="222222"/>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rgbClr val="222222"/>
              </a:buClr>
              <a:buSzPts val="1200"/>
              <a:buFont typeface="Helvetica Neue"/>
              <a:buChar char="+"/>
            </a:pPr>
            <a:r>
              <a:rPr lang="en" sz="1200">
                <a:solidFill>
                  <a:srgbClr val="222222"/>
                </a:solidFill>
                <a:latin typeface="Helvetica Neue"/>
                <a:ea typeface="Helvetica Neue"/>
                <a:cs typeface="Helvetica Neue"/>
                <a:sym typeface="Helvetica Neue"/>
              </a:rPr>
              <a:t>Support technique</a:t>
            </a:r>
            <a:endParaRPr sz="1200">
              <a:solidFill>
                <a:srgbClr val="222222"/>
              </a:solidFill>
              <a:latin typeface="Helvetica Neue"/>
              <a:ea typeface="Helvetica Neue"/>
              <a:cs typeface="Helvetica Neue"/>
              <a:sym typeface="Helvetica Neue"/>
            </a:endParaRPr>
          </a:p>
          <a:p>
            <a:pPr indent="-304800" lvl="1" marL="914400" rtl="0" algn="l">
              <a:lnSpc>
                <a:spcPct val="115000"/>
              </a:lnSpc>
              <a:spcBef>
                <a:spcPts val="0"/>
              </a:spcBef>
              <a:spcAft>
                <a:spcPts val="0"/>
              </a:spcAft>
              <a:buClr>
                <a:srgbClr val="CC0000"/>
              </a:buClr>
              <a:buSzPts val="1200"/>
              <a:buChar char="○"/>
            </a:pPr>
            <a:r>
              <a:rPr lang="en" sz="1200">
                <a:solidFill>
                  <a:srgbClr val="222222"/>
                </a:solidFill>
                <a:latin typeface="Helvetica Neue"/>
                <a:ea typeface="Helvetica Neue"/>
                <a:cs typeface="Helvetica Neue"/>
                <a:sym typeface="Helvetica Neue"/>
              </a:rPr>
              <a:t>Développement des capabilités RFID et processus de production pour les étiquettes intelligentes</a:t>
            </a:r>
            <a:endParaRPr sz="1200">
              <a:solidFill>
                <a:srgbClr val="222222"/>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200">
              <a:solidFill>
                <a:srgbClr val="222222"/>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rgbClr val="222222"/>
              </a:buClr>
              <a:buSzPts val="1200"/>
              <a:buFont typeface="Helvetica Neue"/>
              <a:buChar char="+"/>
            </a:pPr>
            <a:r>
              <a:rPr lang="en" sz="1200">
                <a:solidFill>
                  <a:srgbClr val="222222"/>
                </a:solidFill>
                <a:latin typeface="Helvetica Neue"/>
                <a:ea typeface="Helvetica Neue"/>
                <a:cs typeface="Helvetica Neue"/>
                <a:sym typeface="Helvetica Neue"/>
              </a:rPr>
              <a:t>Formations produits et processus</a:t>
            </a:r>
            <a:endParaRPr sz="1200">
              <a:solidFill>
                <a:srgbClr val="222222"/>
              </a:solidFill>
              <a:latin typeface="Helvetica Neue"/>
              <a:ea typeface="Helvetica Neue"/>
              <a:cs typeface="Helvetica Neue"/>
              <a:sym typeface="Helvetica Neue"/>
            </a:endParaRPr>
          </a:p>
          <a:p>
            <a:pPr indent="-304800" lvl="1" marL="914400" rtl="0" algn="l">
              <a:lnSpc>
                <a:spcPct val="115000"/>
              </a:lnSpc>
              <a:spcBef>
                <a:spcPts val="0"/>
              </a:spcBef>
              <a:spcAft>
                <a:spcPts val="0"/>
              </a:spcAft>
              <a:buClr>
                <a:srgbClr val="CC0000"/>
              </a:buClr>
              <a:buSzPts val="1200"/>
              <a:buChar char="○"/>
            </a:pPr>
            <a:r>
              <a:rPr lang="en" sz="1200">
                <a:solidFill>
                  <a:srgbClr val="222222"/>
                </a:solidFill>
                <a:latin typeface="Helvetica Neue"/>
                <a:ea typeface="Helvetica Neue"/>
                <a:cs typeface="Helvetica Neue"/>
                <a:sym typeface="Helvetica Neue"/>
              </a:rPr>
              <a:t>Ateliers I.Lab et sur place</a:t>
            </a:r>
            <a:endParaRPr sz="1200"/>
          </a:p>
        </p:txBody>
      </p:sp>
      <p:pic>
        <p:nvPicPr>
          <p:cNvPr id="1374" name="Google Shape;1374;p198"/>
          <p:cNvPicPr preferRelativeResize="0"/>
          <p:nvPr/>
        </p:nvPicPr>
        <p:blipFill>
          <a:blip r:embed="rId6">
            <a:alphaModFix/>
          </a:blip>
          <a:stretch>
            <a:fillRect/>
          </a:stretch>
        </p:blipFill>
        <p:spPr>
          <a:xfrm>
            <a:off x="6210433" y="4201785"/>
            <a:ext cx="790208" cy="489605"/>
          </a:xfrm>
          <a:prstGeom prst="rect">
            <a:avLst/>
          </a:prstGeom>
          <a:noFill/>
          <a:ln>
            <a:noFill/>
          </a:ln>
        </p:spPr>
      </p:pic>
      <p:pic>
        <p:nvPicPr>
          <p:cNvPr id="1375" name="Google Shape;1375;p198"/>
          <p:cNvPicPr preferRelativeResize="0"/>
          <p:nvPr/>
        </p:nvPicPr>
        <p:blipFill>
          <a:blip r:embed="rId7">
            <a:alphaModFix/>
          </a:blip>
          <a:stretch>
            <a:fillRect/>
          </a:stretch>
        </p:blipFill>
        <p:spPr>
          <a:xfrm>
            <a:off x="2206687" y="3331050"/>
            <a:ext cx="790199" cy="423375"/>
          </a:xfrm>
          <a:prstGeom prst="rect">
            <a:avLst/>
          </a:prstGeom>
          <a:noFill/>
          <a:ln>
            <a:noFill/>
          </a:ln>
        </p:spPr>
      </p:pic>
      <p:pic>
        <p:nvPicPr>
          <p:cNvPr id="1376" name="Google Shape;1376;p198"/>
          <p:cNvPicPr preferRelativeResize="0"/>
          <p:nvPr/>
        </p:nvPicPr>
        <p:blipFill>
          <a:blip r:embed="rId8">
            <a:alphaModFix/>
          </a:blip>
          <a:stretch>
            <a:fillRect/>
          </a:stretch>
        </p:blipFill>
        <p:spPr>
          <a:xfrm>
            <a:off x="3245013" y="3247200"/>
            <a:ext cx="766925" cy="592650"/>
          </a:xfrm>
          <a:prstGeom prst="rect">
            <a:avLst/>
          </a:prstGeom>
          <a:noFill/>
          <a:ln>
            <a:noFill/>
          </a:ln>
        </p:spPr>
      </p:pic>
      <p:pic>
        <p:nvPicPr>
          <p:cNvPr id="1377" name="Google Shape;1377;p198"/>
          <p:cNvPicPr preferRelativeResize="0"/>
          <p:nvPr/>
        </p:nvPicPr>
        <p:blipFill>
          <a:blip r:embed="rId9">
            <a:alphaModFix/>
          </a:blip>
          <a:stretch>
            <a:fillRect/>
          </a:stretch>
        </p:blipFill>
        <p:spPr>
          <a:xfrm>
            <a:off x="3199550" y="4349300"/>
            <a:ext cx="790200" cy="219675"/>
          </a:xfrm>
          <a:prstGeom prst="rect">
            <a:avLst/>
          </a:prstGeom>
          <a:noFill/>
          <a:ln>
            <a:noFill/>
          </a:ln>
        </p:spPr>
      </p:pic>
      <p:pic>
        <p:nvPicPr>
          <p:cNvPr id="1378" name="Google Shape;1378;p198"/>
          <p:cNvPicPr preferRelativeResize="0"/>
          <p:nvPr/>
        </p:nvPicPr>
        <p:blipFill>
          <a:blip r:embed="rId10">
            <a:alphaModFix/>
          </a:blip>
          <a:stretch>
            <a:fillRect/>
          </a:stretch>
        </p:blipFill>
        <p:spPr>
          <a:xfrm>
            <a:off x="6213099" y="3213461"/>
            <a:ext cx="790225" cy="658524"/>
          </a:xfrm>
          <a:prstGeom prst="rect">
            <a:avLst/>
          </a:prstGeom>
          <a:noFill/>
          <a:ln>
            <a:noFill/>
          </a:ln>
        </p:spPr>
      </p:pic>
      <p:pic>
        <p:nvPicPr>
          <p:cNvPr id="1379" name="Google Shape;1379;p198"/>
          <p:cNvPicPr preferRelativeResize="0"/>
          <p:nvPr/>
        </p:nvPicPr>
        <p:blipFill>
          <a:blip r:embed="rId11">
            <a:alphaModFix/>
          </a:blip>
          <a:stretch>
            <a:fillRect/>
          </a:stretch>
        </p:blipFill>
        <p:spPr>
          <a:xfrm>
            <a:off x="4168450" y="3147600"/>
            <a:ext cx="884099" cy="790225"/>
          </a:xfrm>
          <a:prstGeom prst="rect">
            <a:avLst/>
          </a:prstGeom>
          <a:noFill/>
          <a:ln>
            <a:noFill/>
          </a:ln>
        </p:spPr>
      </p:pic>
      <p:pic>
        <p:nvPicPr>
          <p:cNvPr id="1380" name="Google Shape;1380;p198"/>
          <p:cNvPicPr preferRelativeResize="0"/>
          <p:nvPr/>
        </p:nvPicPr>
        <p:blipFill rotWithShape="1">
          <a:blip r:embed="rId12">
            <a:alphaModFix/>
          </a:blip>
          <a:srcRect b="-6" l="37625" r="37792" t="35689"/>
          <a:stretch/>
        </p:blipFill>
        <p:spPr>
          <a:xfrm>
            <a:off x="5209075" y="3247200"/>
            <a:ext cx="790200" cy="592650"/>
          </a:xfrm>
          <a:prstGeom prst="rect">
            <a:avLst/>
          </a:prstGeom>
          <a:noFill/>
          <a:ln>
            <a:noFill/>
          </a:ln>
        </p:spPr>
      </p:pic>
      <p:sp>
        <p:nvSpPr>
          <p:cNvPr id="1381" name="Google Shape;1381;p198"/>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382" name="Google Shape;1382;p198"/>
          <p:cNvSpPr txBox="1"/>
          <p:nvPr/>
        </p:nvSpPr>
        <p:spPr>
          <a:xfrm>
            <a:off x="372400" y="111000"/>
            <a:ext cx="3617400" cy="9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CC0000"/>
                </a:solidFill>
                <a:latin typeface="Helvetica Neue"/>
                <a:ea typeface="Helvetica Neue"/>
                <a:cs typeface="Helvetica Neue"/>
                <a:sym typeface="Helvetica Neue"/>
              </a:rPr>
              <a:t>APERÇU D’</a:t>
            </a:r>
            <a:r>
              <a:rPr b="1" lang="en" sz="900">
                <a:solidFill>
                  <a:srgbClr val="CC0000"/>
                </a:solidFill>
                <a:latin typeface="Helvetica Neue"/>
                <a:ea typeface="Helvetica Neue"/>
                <a:cs typeface="Helvetica Neue"/>
                <a:sym typeface="Helvetica Neue"/>
              </a:rPr>
              <a:t>AVERY DENNISON</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solidFill>
                  <a:schemeClr val="dk1"/>
                </a:solidFill>
                <a:latin typeface="Helvetica Neue"/>
                <a:ea typeface="Helvetica Neue"/>
                <a:cs typeface="Helvetica Neue"/>
                <a:sym typeface="Helvetica Neue"/>
              </a:rPr>
              <a:t>LE PLUS GRAND PARTENAIRE RFID UHF MONDIAL</a:t>
            </a:r>
            <a:endParaRPr b="1" sz="900">
              <a:solidFill>
                <a:srgbClr val="CC0000"/>
              </a:solidFill>
              <a:latin typeface="Helvetica Neue"/>
              <a:ea typeface="Helvetica Neue"/>
              <a:cs typeface="Helvetica Neue"/>
              <a:sym typeface="Helvetica Neue"/>
            </a:endParaRPr>
          </a:p>
        </p:txBody>
      </p:sp>
      <p:cxnSp>
        <p:nvCxnSpPr>
          <p:cNvPr id="1383" name="Google Shape;1383;p198"/>
          <p:cNvCxnSpPr/>
          <p:nvPr/>
        </p:nvCxnSpPr>
        <p:spPr>
          <a:xfrm flipH="1" rot="10800000">
            <a:off x="450700" y="1069161"/>
            <a:ext cx="3084900" cy="1290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7" name="Shape 1387"/>
        <p:cNvGrpSpPr/>
        <p:nvPr/>
      </p:nvGrpSpPr>
      <p:grpSpPr>
        <a:xfrm>
          <a:off x="0" y="0"/>
          <a:ext cx="0" cy="0"/>
          <a:chOff x="0" y="0"/>
          <a:chExt cx="0" cy="0"/>
        </a:xfrm>
      </p:grpSpPr>
      <p:sp>
        <p:nvSpPr>
          <p:cNvPr id="1388" name="Google Shape;1388;p199"/>
          <p:cNvSpPr txBox="1"/>
          <p:nvPr/>
        </p:nvSpPr>
        <p:spPr>
          <a:xfrm>
            <a:off x="7491450" y="496511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descr="shutterstock_445895437 (1).jpg" id="1389" name="Google Shape;1389;p199"/>
          <p:cNvPicPr preferRelativeResize="0"/>
          <p:nvPr/>
        </p:nvPicPr>
        <p:blipFill rotWithShape="1">
          <a:blip r:embed="rId3">
            <a:alphaModFix/>
          </a:blip>
          <a:srcRect b="49451" l="0" r="0" t="0"/>
          <a:stretch/>
        </p:blipFill>
        <p:spPr>
          <a:xfrm>
            <a:off x="6032689" y="2702365"/>
            <a:ext cx="3108599" cy="2354166"/>
          </a:xfrm>
          <a:prstGeom prst="rect">
            <a:avLst/>
          </a:prstGeom>
          <a:noFill/>
          <a:ln>
            <a:noFill/>
          </a:ln>
        </p:spPr>
      </p:pic>
      <p:pic>
        <p:nvPicPr>
          <p:cNvPr id="1390" name="Google Shape;1390;p199"/>
          <p:cNvPicPr preferRelativeResize="0"/>
          <p:nvPr/>
        </p:nvPicPr>
        <p:blipFill rotWithShape="1">
          <a:blip r:embed="rId4">
            <a:alphaModFix/>
          </a:blip>
          <a:srcRect b="22535" l="20499" r="26858" t="20784"/>
          <a:stretch/>
        </p:blipFill>
        <p:spPr>
          <a:xfrm>
            <a:off x="6032700" y="851749"/>
            <a:ext cx="3108602" cy="2241748"/>
          </a:xfrm>
          <a:prstGeom prst="rect">
            <a:avLst/>
          </a:prstGeom>
          <a:noFill/>
          <a:ln>
            <a:noFill/>
          </a:ln>
        </p:spPr>
      </p:pic>
      <p:pic>
        <p:nvPicPr>
          <p:cNvPr id="1391" name="Google Shape;1391;p199"/>
          <p:cNvPicPr preferRelativeResize="0"/>
          <p:nvPr/>
        </p:nvPicPr>
        <p:blipFill rotWithShape="1">
          <a:blip r:embed="rId5">
            <a:alphaModFix/>
          </a:blip>
          <a:srcRect b="17955" l="3409" r="0" t="8757"/>
          <a:stretch/>
        </p:blipFill>
        <p:spPr>
          <a:xfrm>
            <a:off x="2970000" y="0"/>
            <a:ext cx="3059999" cy="1623360"/>
          </a:xfrm>
          <a:prstGeom prst="rect">
            <a:avLst/>
          </a:prstGeom>
          <a:noFill/>
          <a:ln>
            <a:noFill/>
          </a:ln>
        </p:spPr>
      </p:pic>
      <p:pic>
        <p:nvPicPr>
          <p:cNvPr id="1392" name="Google Shape;1392;p199"/>
          <p:cNvPicPr preferRelativeResize="0"/>
          <p:nvPr/>
        </p:nvPicPr>
        <p:blipFill rotWithShape="1">
          <a:blip r:embed="rId6">
            <a:alphaModFix/>
          </a:blip>
          <a:srcRect b="27628" l="1934" r="11312" t="9076"/>
          <a:stretch/>
        </p:blipFill>
        <p:spPr>
          <a:xfrm>
            <a:off x="2970000" y="3305600"/>
            <a:ext cx="3060001" cy="1750924"/>
          </a:xfrm>
          <a:prstGeom prst="rect">
            <a:avLst/>
          </a:prstGeom>
          <a:noFill/>
          <a:ln>
            <a:noFill/>
          </a:ln>
        </p:spPr>
      </p:pic>
      <p:pic>
        <p:nvPicPr>
          <p:cNvPr id="1393" name="Google Shape;1393;p199"/>
          <p:cNvPicPr preferRelativeResize="0"/>
          <p:nvPr/>
        </p:nvPicPr>
        <p:blipFill rotWithShape="1">
          <a:blip r:embed="rId7">
            <a:alphaModFix/>
          </a:blip>
          <a:srcRect b="23138" l="14810" r="2952" t="20741"/>
          <a:stretch/>
        </p:blipFill>
        <p:spPr>
          <a:xfrm>
            <a:off x="2970000" y="1623352"/>
            <a:ext cx="3060001" cy="1682226"/>
          </a:xfrm>
          <a:prstGeom prst="rect">
            <a:avLst/>
          </a:prstGeom>
          <a:noFill/>
          <a:ln>
            <a:noFill/>
          </a:ln>
        </p:spPr>
      </p:pic>
      <p:pic>
        <p:nvPicPr>
          <p:cNvPr id="1394" name="Google Shape;1394;p199"/>
          <p:cNvPicPr preferRelativeResize="0"/>
          <p:nvPr/>
        </p:nvPicPr>
        <p:blipFill rotWithShape="1">
          <a:blip r:embed="rId8">
            <a:alphaModFix/>
          </a:blip>
          <a:srcRect b="33067" l="835" r="835" t="13416"/>
          <a:stretch/>
        </p:blipFill>
        <p:spPr>
          <a:xfrm>
            <a:off x="6030000" y="0"/>
            <a:ext cx="3113999" cy="1413524"/>
          </a:xfrm>
          <a:prstGeom prst="rect">
            <a:avLst/>
          </a:prstGeom>
          <a:noFill/>
          <a:ln>
            <a:noFill/>
          </a:ln>
        </p:spPr>
      </p:pic>
      <p:sp>
        <p:nvSpPr>
          <p:cNvPr id="1395" name="Google Shape;1395;p199"/>
          <p:cNvSpPr txBox="1"/>
          <p:nvPr/>
        </p:nvSpPr>
        <p:spPr>
          <a:xfrm>
            <a:off x="372400" y="273075"/>
            <a:ext cx="31086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CC0000"/>
                </a:solidFill>
                <a:latin typeface="Helvetica Neue"/>
                <a:ea typeface="Helvetica Neue"/>
                <a:cs typeface="Helvetica Neue"/>
                <a:sym typeface="Helvetica Neue"/>
              </a:rPr>
              <a:t>TENDANCES GLOBALES DU MARCHÉ</a:t>
            </a:r>
            <a:endParaRPr b="1" sz="900">
              <a:solidFill>
                <a:srgbClr val="666666"/>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ADOPTION PAR L’INDUSTRIE</a:t>
            </a:r>
            <a:endParaRPr b="1" sz="1800">
              <a:latin typeface="Helvetica Neue"/>
              <a:ea typeface="Helvetica Neue"/>
              <a:cs typeface="Helvetica Neue"/>
              <a:sym typeface="Helvetica Neue"/>
            </a:endParaRPr>
          </a:p>
        </p:txBody>
      </p:sp>
      <p:sp>
        <p:nvSpPr>
          <p:cNvPr id="1396" name="Google Shape;1396;p199"/>
          <p:cNvSpPr txBox="1"/>
          <p:nvPr/>
        </p:nvSpPr>
        <p:spPr>
          <a:xfrm>
            <a:off x="355250" y="1711950"/>
            <a:ext cx="2478000" cy="115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latin typeface="Helvetica Neue Light"/>
                <a:ea typeface="Helvetica Neue Light"/>
                <a:cs typeface="Helvetica Neue Light"/>
                <a:sym typeface="Helvetica Neue Light"/>
              </a:rPr>
              <a:t>La RFID est en train d’être utilisée dans tous les marchés principaux du monde pour améliorer les rendements et </a:t>
            </a:r>
            <a:r>
              <a:rPr lang="en" sz="1200">
                <a:latin typeface="Helvetica Neue Light"/>
                <a:ea typeface="Helvetica Neue Light"/>
                <a:cs typeface="Helvetica Neue Light"/>
                <a:sym typeface="Helvetica Neue Light"/>
              </a:rPr>
              <a:t>augmenter</a:t>
            </a:r>
            <a:r>
              <a:rPr lang="en" sz="1200">
                <a:latin typeface="Helvetica Neue Light"/>
                <a:ea typeface="Helvetica Neue Light"/>
                <a:cs typeface="Helvetica Neue Light"/>
                <a:sym typeface="Helvetica Neue Light"/>
              </a:rPr>
              <a:t> la visibilité à travers la </a:t>
            </a:r>
            <a:r>
              <a:rPr lang="en" sz="1200">
                <a:latin typeface="Helvetica Neue Light"/>
                <a:ea typeface="Helvetica Neue Light"/>
                <a:cs typeface="Helvetica Neue Light"/>
                <a:sym typeface="Helvetica Neue Light"/>
              </a:rPr>
              <a:t>chaîne</a:t>
            </a:r>
            <a:r>
              <a:rPr lang="en" sz="1200">
                <a:latin typeface="Helvetica Neue Light"/>
                <a:ea typeface="Helvetica Neue Light"/>
                <a:cs typeface="Helvetica Neue Light"/>
                <a:sym typeface="Helvetica Neue Light"/>
              </a:rPr>
              <a:t> </a:t>
            </a:r>
            <a:r>
              <a:rPr lang="en" sz="1200">
                <a:solidFill>
                  <a:schemeClr val="dk1"/>
                </a:solidFill>
                <a:latin typeface="Helvetica Neue Light"/>
                <a:ea typeface="Helvetica Neue Light"/>
                <a:cs typeface="Helvetica Neue Light"/>
                <a:sym typeface="Helvetica Neue Light"/>
              </a:rPr>
              <a:t>logistique</a:t>
            </a:r>
            <a:r>
              <a:rPr lang="en" sz="1200">
                <a:latin typeface="Helvetica Neue Light"/>
                <a:ea typeface="Helvetica Neue Light"/>
                <a:cs typeface="Helvetica Neue Light"/>
                <a:sym typeface="Helvetica Neue Light"/>
              </a:rPr>
              <a:t>..</a:t>
            </a:r>
            <a:endParaRPr sz="1200">
              <a:latin typeface="Helvetica Neue Light"/>
              <a:ea typeface="Helvetica Neue Light"/>
              <a:cs typeface="Helvetica Neue Light"/>
              <a:sym typeface="Helvetica Neue Light"/>
            </a:endParaRPr>
          </a:p>
        </p:txBody>
      </p:sp>
      <p:sp>
        <p:nvSpPr>
          <p:cNvPr id="1397" name="Google Shape;1397;p19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9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399" name="Google Shape;1399;p199"/>
          <p:cNvCxnSpPr/>
          <p:nvPr/>
        </p:nvCxnSpPr>
        <p:spPr>
          <a:xfrm>
            <a:off x="476250" y="1291925"/>
            <a:ext cx="13509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182"/>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8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65" name="Google Shape;965;p182"/>
          <p:cNvSpPr txBox="1"/>
          <p:nvPr/>
        </p:nvSpPr>
        <p:spPr>
          <a:xfrm>
            <a:off x="456575" y="1436700"/>
            <a:ext cx="4486800" cy="1152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000"/>
              </a:spcBef>
              <a:spcAft>
                <a:spcPts val="0"/>
              </a:spcAft>
              <a:buClr>
                <a:srgbClr val="000000"/>
              </a:buClr>
              <a:buSzPts val="1100"/>
              <a:buFont typeface="Arial"/>
              <a:buNone/>
            </a:pPr>
            <a:r>
              <a:rPr b="1" i="0" lang="en" u="none" cap="none" strike="noStrike">
                <a:solidFill>
                  <a:srgbClr val="000000"/>
                </a:solidFill>
                <a:highlight>
                  <a:srgbClr val="FFFFFF"/>
                </a:highlight>
                <a:latin typeface="Helvetica Neue"/>
                <a:ea typeface="Helvetica Neue"/>
                <a:cs typeface="Helvetica Neue"/>
                <a:sym typeface="Helvetica Neue"/>
              </a:rPr>
              <a:t>Avery Dennison</a:t>
            </a:r>
            <a:r>
              <a:rPr b="1" lang="en">
                <a:highlight>
                  <a:srgbClr val="FFFFFF"/>
                </a:highlight>
                <a:latin typeface="Helvetica Neue"/>
                <a:ea typeface="Helvetica Neue"/>
                <a:cs typeface="Helvetica Neue"/>
                <a:sym typeface="Helvetica Neue"/>
              </a:rPr>
              <a:t> est un industriel mondial en </a:t>
            </a:r>
            <a:r>
              <a:rPr b="1" lang="en">
                <a:highlight>
                  <a:srgbClr val="FFFFFF"/>
                </a:highlight>
                <a:latin typeface="Helvetica Neue"/>
                <a:ea typeface="Helvetica Neue"/>
                <a:cs typeface="Helvetica Neue"/>
                <a:sym typeface="Helvetica Neue"/>
              </a:rPr>
              <a:t>science des</a:t>
            </a:r>
            <a:r>
              <a:rPr b="1" lang="en">
                <a:highlight>
                  <a:srgbClr val="FFFFFF"/>
                </a:highlight>
                <a:latin typeface="Helvetica Neue"/>
                <a:ea typeface="Helvetica Neue"/>
                <a:cs typeface="Helvetica Neue"/>
                <a:sym typeface="Helvetica Neue"/>
              </a:rPr>
              <a:t> matériaux, spécialisé dans la conception et la production d’une large variété d’étiquettes et de matériaux fonctionnels. Nos produits sont utilisés dans presque tous les secteurs de l’industrie.</a:t>
            </a:r>
            <a:endParaRPr b="1" i="0" u="none" cap="none" strike="noStrike">
              <a:solidFill>
                <a:srgbClr val="000000"/>
              </a:solidFill>
              <a:highlight>
                <a:srgbClr val="FFFFFF"/>
              </a:highlight>
              <a:latin typeface="Helvetica Neue"/>
              <a:ea typeface="Helvetica Neue"/>
              <a:cs typeface="Helvetica Neue"/>
              <a:sym typeface="Helvetica Neue"/>
            </a:endParaRPr>
          </a:p>
          <a:p>
            <a:pPr indent="-226058" lvl="0" marL="228600" marR="0" rtl="0" algn="l">
              <a:lnSpc>
                <a:spcPct val="115000"/>
              </a:lnSpc>
              <a:spcBef>
                <a:spcPts val="1000"/>
              </a:spcBef>
              <a:spcAft>
                <a:spcPts val="0"/>
              </a:spcAft>
              <a:buClr>
                <a:srgbClr val="000000"/>
              </a:buClr>
              <a:buSzPts val="1400"/>
              <a:buFont typeface="Helvetica Neue"/>
              <a:buChar char="●"/>
            </a:pPr>
            <a:r>
              <a:rPr lang="en">
                <a:latin typeface="Helvetica Neue"/>
                <a:ea typeface="Helvetica Neue"/>
                <a:cs typeface="Helvetica Neue"/>
                <a:sym typeface="Helvetica Neue"/>
              </a:rPr>
              <a:t>Siège sociale à Glendale en Californie</a:t>
            </a:r>
            <a:endParaRPr b="0" i="0" u="none" cap="none" strike="noStrike">
              <a:solidFill>
                <a:srgbClr val="000000"/>
              </a:solidFill>
              <a:latin typeface="Helvetica Neue"/>
              <a:ea typeface="Helvetica Neue"/>
              <a:cs typeface="Helvetica Neue"/>
              <a:sym typeface="Helvetica Neue"/>
            </a:endParaRPr>
          </a:p>
          <a:p>
            <a:pPr indent="-226058" lvl="0" marL="228600" marR="0" rtl="0" algn="l">
              <a:lnSpc>
                <a:spcPct val="115000"/>
              </a:lnSpc>
              <a:spcBef>
                <a:spcPts val="0"/>
              </a:spcBef>
              <a:spcAft>
                <a:spcPts val="0"/>
              </a:spcAft>
              <a:buClr>
                <a:srgbClr val="000000"/>
              </a:buClr>
              <a:buSzPts val="1400"/>
              <a:buFont typeface="Helvetica Neue"/>
              <a:buChar char="●"/>
            </a:pPr>
            <a:r>
              <a:rPr lang="en">
                <a:latin typeface="Helvetica Neue"/>
                <a:ea typeface="Helvetica Neue"/>
                <a:cs typeface="Helvetica Neue"/>
                <a:sym typeface="Helvetica Neue"/>
              </a:rPr>
              <a:t>Interventions dans plus de 50 pays avec approximativement 30’000 employés à travers le monde</a:t>
            </a:r>
            <a:endParaRPr>
              <a:latin typeface="Helvetica Neue"/>
              <a:ea typeface="Helvetica Neue"/>
              <a:cs typeface="Helvetica Neue"/>
              <a:sym typeface="Helvetica Neue"/>
            </a:endParaRPr>
          </a:p>
          <a:p>
            <a:pPr indent="-226058" lvl="0" marL="228600" marR="0" rtl="0" algn="l">
              <a:lnSpc>
                <a:spcPct val="115000"/>
              </a:lnSpc>
              <a:spcBef>
                <a:spcPts val="0"/>
              </a:spcBef>
              <a:spcAft>
                <a:spcPts val="0"/>
              </a:spcAft>
              <a:buClr>
                <a:srgbClr val="000000"/>
              </a:buClr>
              <a:buSzPts val="1400"/>
              <a:buFont typeface="Helvetica Neue"/>
              <a:buChar char="●"/>
            </a:pPr>
            <a:r>
              <a:rPr lang="en">
                <a:latin typeface="Helvetica Neue"/>
                <a:ea typeface="Helvetica Neue"/>
                <a:cs typeface="Helvetica Neue"/>
                <a:sym typeface="Helvetica Neue"/>
              </a:rPr>
              <a:t>Revenus de 7,2 milliards en 2018 ; Classement au Fortune 500 : 427</a:t>
            </a:r>
            <a:endParaRPr b="0" i="0" u="none" cap="none" strike="noStrike">
              <a:solidFill>
                <a:srgbClr val="000000"/>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None/>
            </a:pPr>
            <a:r>
              <a:t/>
            </a:r>
            <a:endParaRPr b="0" i="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1000"/>
              </a:spcBef>
              <a:spcAft>
                <a:spcPts val="0"/>
              </a:spcAft>
              <a:buClr>
                <a:srgbClr val="000000"/>
              </a:buClr>
              <a:buSzPts val="1100"/>
              <a:buFont typeface="Arial"/>
              <a:buNone/>
            </a:pPr>
            <a:r>
              <a:t/>
            </a:r>
            <a:endParaRPr b="0" i="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1000"/>
              </a:spcBef>
              <a:spcAft>
                <a:spcPts val="0"/>
              </a:spcAft>
              <a:buClr>
                <a:srgbClr val="000000"/>
              </a:buClr>
              <a:buSzPts val="1100"/>
              <a:buFont typeface="Arial"/>
              <a:buNone/>
            </a:pPr>
            <a:r>
              <a:t/>
            </a:r>
            <a:endParaRPr b="0" i="0" u="none" cap="none" strike="noStrike">
              <a:solidFill>
                <a:srgbClr val="000000"/>
              </a:solidFill>
              <a:highlight>
                <a:srgbClr val="FFFFFF"/>
              </a:highlight>
              <a:latin typeface="Helvetica Neue"/>
              <a:ea typeface="Helvetica Neue"/>
              <a:cs typeface="Helvetica Neue"/>
              <a:sym typeface="Helvetica Neue"/>
            </a:endParaRPr>
          </a:p>
        </p:txBody>
      </p:sp>
      <p:cxnSp>
        <p:nvCxnSpPr>
          <p:cNvPr id="966" name="Google Shape;966;p182"/>
          <p:cNvCxnSpPr/>
          <p:nvPr/>
        </p:nvCxnSpPr>
        <p:spPr>
          <a:xfrm>
            <a:off x="457625" y="1436700"/>
            <a:ext cx="832800" cy="0"/>
          </a:xfrm>
          <a:prstGeom prst="straightConnector1">
            <a:avLst/>
          </a:prstGeom>
          <a:noFill/>
          <a:ln cap="flat" cmpd="sng" w="19050">
            <a:solidFill>
              <a:srgbClr val="CC0000"/>
            </a:solidFill>
            <a:prstDash val="solid"/>
            <a:round/>
            <a:headEnd len="sm" w="sm" type="none"/>
            <a:tailEnd len="sm" w="sm" type="none"/>
          </a:ln>
        </p:spPr>
      </p:cxnSp>
      <p:sp>
        <p:nvSpPr>
          <p:cNvPr id="967" name="Google Shape;967;p182"/>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sz="900">
                <a:solidFill>
                  <a:srgbClr val="CC0000"/>
                </a:solidFill>
                <a:latin typeface="Helvetica Neue"/>
                <a:ea typeface="Helvetica Neue"/>
                <a:cs typeface="Helvetica Neue"/>
                <a:sym typeface="Helvetica Neue"/>
              </a:rPr>
              <a:t>PRÉSENTATION D’</a:t>
            </a:r>
            <a:r>
              <a:rPr b="1" i="0" lang="en" sz="900" u="none" cap="none" strike="noStrike">
                <a:solidFill>
                  <a:srgbClr val="CC0000"/>
                </a:solidFill>
                <a:latin typeface="Helvetica Neue"/>
                <a:ea typeface="Helvetica Neue"/>
                <a:cs typeface="Helvetica Neue"/>
                <a:sym typeface="Helvetica Neue"/>
              </a:rPr>
              <a:t>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AVERY DENNISON</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lang="en" sz="1800">
                <a:latin typeface="Helvetica Neue"/>
                <a:ea typeface="Helvetica Neue"/>
                <a:cs typeface="Helvetica Neue"/>
                <a:sym typeface="Helvetica Neue"/>
              </a:rPr>
              <a:t>QUI SOMMES NOUS ?</a:t>
            </a:r>
            <a:endParaRPr b="1" i="0" sz="1800" u="none" cap="none" strike="noStrike">
              <a:solidFill>
                <a:srgbClr val="000000"/>
              </a:solidFill>
              <a:latin typeface="Helvetica Neue"/>
              <a:ea typeface="Helvetica Neue"/>
              <a:cs typeface="Helvetica Neue"/>
              <a:sym typeface="Helvetica Neue"/>
            </a:endParaRPr>
          </a:p>
        </p:txBody>
      </p:sp>
      <p:pic>
        <p:nvPicPr>
          <p:cNvPr descr="AD_CorpPres_GlobalLeader_2017_1775x417_f.png" id="968" name="Google Shape;968;p182"/>
          <p:cNvPicPr preferRelativeResize="0"/>
          <p:nvPr/>
        </p:nvPicPr>
        <p:blipFill rotWithShape="1">
          <a:blip r:embed="rId3">
            <a:alphaModFix/>
          </a:blip>
          <a:srcRect b="17074" l="0" r="67660" t="0"/>
          <a:stretch/>
        </p:blipFill>
        <p:spPr>
          <a:xfrm>
            <a:off x="6280550" y="0"/>
            <a:ext cx="2863452" cy="1655017"/>
          </a:xfrm>
          <a:prstGeom prst="rect">
            <a:avLst/>
          </a:prstGeom>
          <a:noFill/>
          <a:ln>
            <a:noFill/>
          </a:ln>
        </p:spPr>
      </p:pic>
      <p:pic>
        <p:nvPicPr>
          <p:cNvPr descr="AD_CorpPres_GlobalLeader_2017_1775x417_f.png" id="969" name="Google Shape;969;p182"/>
          <p:cNvPicPr preferRelativeResize="0"/>
          <p:nvPr/>
        </p:nvPicPr>
        <p:blipFill rotWithShape="1">
          <a:blip r:embed="rId3">
            <a:alphaModFix/>
          </a:blip>
          <a:srcRect b="11986" l="36677" r="36671" t="19674"/>
          <a:stretch/>
        </p:blipFill>
        <p:spPr>
          <a:xfrm>
            <a:off x="6280550" y="1655017"/>
            <a:ext cx="2863452" cy="1655041"/>
          </a:xfrm>
          <a:prstGeom prst="rect">
            <a:avLst/>
          </a:prstGeom>
          <a:noFill/>
          <a:ln>
            <a:noFill/>
          </a:ln>
        </p:spPr>
      </p:pic>
      <p:pic>
        <p:nvPicPr>
          <p:cNvPr descr="AD_CorpPres_GlobalLeader_2017_1775x417_f.png" id="970" name="Google Shape;970;p182"/>
          <p:cNvPicPr preferRelativeResize="0"/>
          <p:nvPr/>
        </p:nvPicPr>
        <p:blipFill rotWithShape="1">
          <a:blip r:embed="rId3">
            <a:alphaModFix/>
          </a:blip>
          <a:srcRect b="5494" l="68764" r="0" t="14416"/>
          <a:stretch/>
        </p:blipFill>
        <p:spPr>
          <a:xfrm>
            <a:off x="6280550" y="3310058"/>
            <a:ext cx="2863452" cy="16550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3" name="Shape 1403"/>
        <p:cNvGrpSpPr/>
        <p:nvPr/>
      </p:nvGrpSpPr>
      <p:grpSpPr>
        <a:xfrm>
          <a:off x="0" y="0"/>
          <a:ext cx="0" cy="0"/>
          <a:chOff x="0" y="0"/>
          <a:chExt cx="0" cy="0"/>
        </a:xfrm>
      </p:grpSpPr>
      <p:sp>
        <p:nvSpPr>
          <p:cNvPr id="1404" name="Google Shape;1404;p20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id="1406" name="Google Shape;1406;p200"/>
          <p:cNvPicPr preferRelativeResize="0"/>
          <p:nvPr/>
        </p:nvPicPr>
        <p:blipFill rotWithShape="1">
          <a:blip r:embed="rId3">
            <a:alphaModFix/>
          </a:blip>
          <a:srcRect b="0" l="0" r="0" t="13299"/>
          <a:stretch/>
        </p:blipFill>
        <p:spPr>
          <a:xfrm>
            <a:off x="6402975" y="1371238"/>
            <a:ext cx="2741050" cy="3040653"/>
          </a:xfrm>
          <a:prstGeom prst="rect">
            <a:avLst/>
          </a:prstGeom>
          <a:noFill/>
          <a:ln>
            <a:noFill/>
          </a:ln>
        </p:spPr>
      </p:pic>
      <p:pic>
        <p:nvPicPr>
          <p:cNvPr id="1407" name="Google Shape;1407;p200"/>
          <p:cNvPicPr preferRelativeResize="0"/>
          <p:nvPr/>
        </p:nvPicPr>
        <p:blipFill rotWithShape="1">
          <a:blip r:embed="rId4">
            <a:alphaModFix/>
          </a:blip>
          <a:srcRect b="35565" l="5082" r="53895" t="32730"/>
          <a:stretch/>
        </p:blipFill>
        <p:spPr>
          <a:xfrm>
            <a:off x="3028425" y="3260885"/>
            <a:ext cx="3360751" cy="1714949"/>
          </a:xfrm>
          <a:prstGeom prst="rect">
            <a:avLst/>
          </a:prstGeom>
          <a:noFill/>
          <a:ln>
            <a:noFill/>
          </a:ln>
        </p:spPr>
      </p:pic>
      <p:pic>
        <p:nvPicPr>
          <p:cNvPr id="1408" name="Google Shape;1408;p200"/>
          <p:cNvPicPr preferRelativeResize="0"/>
          <p:nvPr/>
        </p:nvPicPr>
        <p:blipFill rotWithShape="1">
          <a:blip r:embed="rId5">
            <a:alphaModFix/>
          </a:blip>
          <a:srcRect b="33479" l="30912" r="11586" t="31696"/>
          <a:stretch/>
        </p:blipFill>
        <p:spPr>
          <a:xfrm>
            <a:off x="2850681" y="1371187"/>
            <a:ext cx="3552268" cy="1613849"/>
          </a:xfrm>
          <a:prstGeom prst="rect">
            <a:avLst/>
          </a:prstGeom>
          <a:noFill/>
          <a:ln>
            <a:noFill/>
          </a:ln>
        </p:spPr>
      </p:pic>
      <p:pic>
        <p:nvPicPr>
          <p:cNvPr id="1409" name="Google Shape;1409;p200"/>
          <p:cNvPicPr preferRelativeResize="0"/>
          <p:nvPr/>
        </p:nvPicPr>
        <p:blipFill rotWithShape="1">
          <a:blip r:embed="rId6">
            <a:alphaModFix/>
          </a:blip>
          <a:srcRect b="29926" l="36813" r="32390" t="43533"/>
          <a:stretch/>
        </p:blipFill>
        <p:spPr>
          <a:xfrm>
            <a:off x="0" y="1371238"/>
            <a:ext cx="3066626" cy="1693284"/>
          </a:xfrm>
          <a:prstGeom prst="rect">
            <a:avLst/>
          </a:prstGeom>
          <a:noFill/>
          <a:ln>
            <a:noFill/>
          </a:ln>
        </p:spPr>
      </p:pic>
      <p:sp>
        <p:nvSpPr>
          <p:cNvPr id="1410" name="Google Shape;1410;p200"/>
          <p:cNvSpPr txBox="1"/>
          <p:nvPr/>
        </p:nvSpPr>
        <p:spPr>
          <a:xfrm>
            <a:off x="-3675" y="2985063"/>
            <a:ext cx="3018300" cy="2778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Font typeface="Arial"/>
              <a:buNone/>
            </a:pPr>
            <a:r>
              <a:rPr lang="en" sz="1200">
                <a:solidFill>
                  <a:srgbClr val="FFFFFF"/>
                </a:solidFill>
                <a:latin typeface="Helvetica Neue"/>
                <a:ea typeface="Helvetica Neue"/>
                <a:cs typeface="Helvetica Neue"/>
                <a:sym typeface="Helvetica Neue"/>
              </a:rPr>
              <a:t>UHF INLAYS</a:t>
            </a:r>
            <a:endParaRPr i="0" sz="1200" u="none" cap="none" strike="noStrike">
              <a:solidFill>
                <a:srgbClr val="FFFFFF"/>
              </a:solidFill>
              <a:latin typeface="Helvetica Neue"/>
              <a:ea typeface="Helvetica Neue"/>
              <a:cs typeface="Helvetica Neue"/>
              <a:sym typeface="Helvetica Neue"/>
            </a:endParaRPr>
          </a:p>
        </p:txBody>
      </p:sp>
      <p:sp>
        <p:nvSpPr>
          <p:cNvPr id="1411" name="Google Shape;1411;p200"/>
          <p:cNvSpPr txBox="1"/>
          <p:nvPr/>
        </p:nvSpPr>
        <p:spPr>
          <a:xfrm>
            <a:off x="2977450" y="2985088"/>
            <a:ext cx="3066600" cy="2778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Font typeface="Arial"/>
              <a:buNone/>
            </a:pPr>
            <a:r>
              <a:rPr lang="en" sz="1200">
                <a:solidFill>
                  <a:srgbClr val="FFFFFF"/>
                </a:solidFill>
                <a:latin typeface="Helvetica Neue"/>
                <a:ea typeface="Helvetica Neue"/>
                <a:cs typeface="Helvetica Neue"/>
                <a:sym typeface="Helvetica Neue"/>
              </a:rPr>
              <a:t>HF/ NFC INLAYS</a:t>
            </a:r>
            <a:endParaRPr i="0" sz="1200" u="none" cap="none" strike="noStrike">
              <a:solidFill>
                <a:srgbClr val="FFFFFF"/>
              </a:solidFill>
              <a:latin typeface="Helvetica Neue"/>
              <a:ea typeface="Helvetica Neue"/>
              <a:cs typeface="Helvetica Neue"/>
              <a:sym typeface="Helvetica Neue"/>
            </a:endParaRPr>
          </a:p>
        </p:txBody>
      </p:sp>
      <p:sp>
        <p:nvSpPr>
          <p:cNvPr id="1412" name="Google Shape;1412;p200"/>
          <p:cNvSpPr txBox="1"/>
          <p:nvPr/>
        </p:nvSpPr>
        <p:spPr>
          <a:xfrm>
            <a:off x="6007925" y="2983688"/>
            <a:ext cx="3136200" cy="2772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Font typeface="Arial"/>
              <a:buNone/>
            </a:pPr>
            <a:r>
              <a:rPr lang="en" sz="1200">
                <a:solidFill>
                  <a:srgbClr val="FFFFFF"/>
                </a:solidFill>
                <a:latin typeface="Helvetica Neue"/>
                <a:ea typeface="Helvetica Neue"/>
                <a:cs typeface="Helvetica Neue"/>
                <a:sym typeface="Helvetica Neue"/>
              </a:rPr>
              <a:t>CAPTEURS DE TEMPERATURE</a:t>
            </a:r>
            <a:endParaRPr i="0" sz="1200" u="none" cap="none" strike="noStrike">
              <a:solidFill>
                <a:srgbClr val="FFFFFF"/>
              </a:solidFill>
              <a:latin typeface="Helvetica Neue"/>
              <a:ea typeface="Helvetica Neue"/>
              <a:cs typeface="Helvetica Neue"/>
              <a:sym typeface="Helvetica Neue"/>
            </a:endParaRPr>
          </a:p>
        </p:txBody>
      </p:sp>
      <p:pic>
        <p:nvPicPr>
          <p:cNvPr descr="AVY-TTSP-Insulin-RetouchedFINAL copy.jpg" id="1413" name="Google Shape;1413;p200"/>
          <p:cNvPicPr preferRelativeResize="0"/>
          <p:nvPr/>
        </p:nvPicPr>
        <p:blipFill rotWithShape="1">
          <a:blip r:embed="rId7">
            <a:alphaModFix/>
          </a:blip>
          <a:srcRect b="0" l="0" r="0" t="2008"/>
          <a:stretch/>
        </p:blipFill>
        <p:spPr>
          <a:xfrm>
            <a:off x="6389175" y="3260875"/>
            <a:ext cx="2787727" cy="1732549"/>
          </a:xfrm>
          <a:prstGeom prst="rect">
            <a:avLst/>
          </a:prstGeom>
          <a:noFill/>
          <a:ln>
            <a:noFill/>
          </a:ln>
        </p:spPr>
      </p:pic>
      <p:sp>
        <p:nvSpPr>
          <p:cNvPr id="1414" name="Google Shape;1414;p200"/>
          <p:cNvSpPr txBox="1"/>
          <p:nvPr/>
        </p:nvSpPr>
        <p:spPr>
          <a:xfrm>
            <a:off x="276225" y="189700"/>
            <a:ext cx="87822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latin typeface="Helvetica Neue"/>
                <a:ea typeface="Helvetica Neue"/>
                <a:cs typeface="Helvetica Neue"/>
                <a:sym typeface="Helvetica Neue"/>
              </a:rPr>
              <a:t>DES PRODUITS </a:t>
            </a:r>
            <a:r>
              <a:rPr b="1" lang="en" sz="1800">
                <a:solidFill>
                  <a:schemeClr val="dk1"/>
                </a:solidFill>
                <a:latin typeface="Helvetica Neue"/>
                <a:ea typeface="Helvetica Neue"/>
                <a:cs typeface="Helvetica Neue"/>
                <a:sym typeface="Helvetica Neue"/>
              </a:rPr>
              <a:t>INNOVANTS</a:t>
            </a:r>
            <a:r>
              <a:rPr b="1" lang="en" sz="1800">
                <a:latin typeface="Helvetica Neue"/>
                <a:ea typeface="Helvetica Neue"/>
                <a:cs typeface="Helvetica Neue"/>
                <a:sym typeface="Helvetica Neue"/>
              </a:rPr>
              <a:t> POUR SATISFAIRE LES BESOINS DU MARCHÉ</a:t>
            </a:r>
            <a:endParaRPr b="1" sz="1800">
              <a:latin typeface="Helvetica Neue"/>
              <a:ea typeface="Helvetica Neue"/>
              <a:cs typeface="Helvetica Neue"/>
              <a:sym typeface="Helvetica Neue"/>
            </a:endParaRPr>
          </a:p>
        </p:txBody>
      </p:sp>
      <p:pic>
        <p:nvPicPr>
          <p:cNvPr id="1415" name="Google Shape;1415;p200"/>
          <p:cNvPicPr preferRelativeResize="0"/>
          <p:nvPr/>
        </p:nvPicPr>
        <p:blipFill rotWithShape="1">
          <a:blip r:embed="rId8">
            <a:alphaModFix/>
          </a:blip>
          <a:srcRect b="16394" l="2530" r="6103" t="12723"/>
          <a:stretch/>
        </p:blipFill>
        <p:spPr>
          <a:xfrm>
            <a:off x="6075" y="3262888"/>
            <a:ext cx="3066622" cy="17149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9" name="Shape 1419"/>
        <p:cNvGrpSpPr/>
        <p:nvPr/>
      </p:nvGrpSpPr>
      <p:grpSpPr>
        <a:xfrm>
          <a:off x="0" y="0"/>
          <a:ext cx="0" cy="0"/>
          <a:chOff x="0" y="0"/>
          <a:chExt cx="0" cy="0"/>
        </a:xfrm>
      </p:grpSpPr>
      <p:sp>
        <p:nvSpPr>
          <p:cNvPr id="1420" name="Google Shape;1420;p20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1"/>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422" name="Google Shape;1422;p201"/>
          <p:cNvSpPr/>
          <p:nvPr/>
        </p:nvSpPr>
        <p:spPr>
          <a:xfrm>
            <a:off x="601950" y="1726175"/>
            <a:ext cx="2427300" cy="2861100"/>
          </a:xfrm>
          <a:prstGeom prst="rect">
            <a:avLst/>
          </a:prstGeom>
          <a:solidFill>
            <a:srgbClr val="F4CCCC"/>
          </a:solidFill>
          <a:ln>
            <a:noFill/>
          </a:ln>
        </p:spPr>
        <p:txBody>
          <a:bodyPr anchorCtr="0" anchor="t" bIns="91425" lIns="365750" spcFirstLastPara="1" rIns="91425" wrap="square" tIns="548625">
            <a:noAutofit/>
          </a:bodyPr>
          <a:lstStyle/>
          <a:p>
            <a:pPr indent="0" lvl="0" marL="0" rtl="0" algn="l">
              <a:spcBef>
                <a:spcPts val="600"/>
              </a:spcBef>
              <a:spcAft>
                <a:spcPts val="0"/>
              </a:spcAft>
              <a:buNone/>
            </a:pPr>
            <a:r>
              <a:rPr lang="en">
                <a:solidFill>
                  <a:schemeClr val="dk1"/>
                </a:solidFill>
              </a:rPr>
              <a:t>Réunir les besoins du tag :</a:t>
            </a:r>
            <a:endParaRPr>
              <a:solidFill>
                <a:schemeClr val="dk1"/>
              </a:solidFill>
            </a:endParaRPr>
          </a:p>
          <a:p>
            <a:pPr indent="0" lvl="0" marL="0" rtl="0" algn="l">
              <a:spcBef>
                <a:spcPts val="1000"/>
              </a:spcBef>
              <a:spcAft>
                <a:spcPts val="0"/>
              </a:spcAft>
              <a:buNone/>
            </a:pPr>
            <a:r>
              <a:rPr lang="en">
                <a:solidFill>
                  <a:schemeClr val="dk1"/>
                </a:solidFill>
              </a:rPr>
              <a:t>- Performances de la puce</a:t>
            </a:r>
            <a:endParaRPr>
              <a:solidFill>
                <a:schemeClr val="dk1"/>
              </a:solidFill>
            </a:endParaRPr>
          </a:p>
          <a:p>
            <a:pPr indent="0" lvl="0" marL="0" rtl="0" algn="l">
              <a:spcBef>
                <a:spcPts val="1000"/>
              </a:spcBef>
              <a:spcAft>
                <a:spcPts val="0"/>
              </a:spcAft>
              <a:buNone/>
            </a:pPr>
            <a:r>
              <a:rPr lang="en">
                <a:solidFill>
                  <a:schemeClr val="dk1"/>
                </a:solidFill>
              </a:rPr>
              <a:t>- taille Etiquette</a:t>
            </a:r>
            <a:endParaRPr>
              <a:solidFill>
                <a:schemeClr val="dk1"/>
              </a:solidFill>
            </a:endParaRPr>
          </a:p>
          <a:p>
            <a:pPr indent="0" lvl="0" marL="0" rtl="0" algn="l">
              <a:spcBef>
                <a:spcPts val="1000"/>
              </a:spcBef>
              <a:spcAft>
                <a:spcPts val="0"/>
              </a:spcAft>
              <a:buNone/>
            </a:pPr>
            <a:r>
              <a:rPr lang="en">
                <a:solidFill>
                  <a:schemeClr val="dk1"/>
                </a:solidFill>
              </a:rPr>
              <a:t>- Objet à marquer</a:t>
            </a:r>
            <a:endParaRPr>
              <a:solidFill>
                <a:schemeClr val="dk1"/>
              </a:solidFill>
            </a:endParaRPr>
          </a:p>
          <a:p>
            <a:pPr indent="0" lvl="0" marL="0" rtl="0" algn="l">
              <a:spcBef>
                <a:spcPts val="1000"/>
              </a:spcBef>
              <a:spcAft>
                <a:spcPts val="0"/>
              </a:spcAft>
              <a:buNone/>
            </a:pPr>
            <a:r>
              <a:rPr lang="en">
                <a:solidFill>
                  <a:schemeClr val="dk1"/>
                </a:solidFill>
              </a:rPr>
              <a:t>- Performances requises</a:t>
            </a:r>
            <a:endParaRPr/>
          </a:p>
        </p:txBody>
      </p:sp>
      <p:sp>
        <p:nvSpPr>
          <p:cNvPr id="1423" name="Google Shape;1423;p201"/>
          <p:cNvSpPr/>
          <p:nvPr/>
        </p:nvSpPr>
        <p:spPr>
          <a:xfrm>
            <a:off x="6114750" y="1726175"/>
            <a:ext cx="2367300" cy="2861100"/>
          </a:xfrm>
          <a:prstGeom prst="rect">
            <a:avLst/>
          </a:prstGeom>
          <a:solidFill>
            <a:srgbClr val="C90912"/>
          </a:solidFill>
          <a:ln>
            <a:noFill/>
          </a:ln>
        </p:spPr>
        <p:txBody>
          <a:bodyPr anchorCtr="0" anchor="t" bIns="91425" lIns="182875" spcFirstLastPara="1" rIns="91425" wrap="square" tIns="548625">
            <a:noAutofit/>
          </a:bodyPr>
          <a:lstStyle/>
          <a:p>
            <a:pPr indent="0" lvl="0" marL="0" rtl="0" algn="l">
              <a:spcBef>
                <a:spcPts val="600"/>
              </a:spcBef>
              <a:spcAft>
                <a:spcPts val="0"/>
              </a:spcAft>
              <a:buClr>
                <a:schemeClr val="dk1"/>
              </a:buClr>
              <a:buSzPts val="1100"/>
              <a:buFont typeface="Arial"/>
              <a:buNone/>
            </a:pPr>
            <a:r>
              <a:rPr lang="en">
                <a:solidFill>
                  <a:srgbClr val="FFFFFF"/>
                </a:solidFill>
              </a:rPr>
              <a:t>Sélectionner et tester !</a:t>
            </a:r>
            <a:endParaRPr>
              <a:solidFill>
                <a:srgbClr val="FFFFFF"/>
              </a:solidFill>
            </a:endParaRPr>
          </a:p>
          <a:p>
            <a:pPr indent="0" lvl="0" marL="0" rtl="0" algn="l">
              <a:spcBef>
                <a:spcPts val="1000"/>
              </a:spcBef>
              <a:spcAft>
                <a:spcPts val="1000"/>
              </a:spcAft>
              <a:buClr>
                <a:schemeClr val="dk1"/>
              </a:buClr>
              <a:buSzPts val="1100"/>
              <a:buFont typeface="Arial"/>
              <a:buNone/>
            </a:pPr>
            <a:r>
              <a:t/>
            </a:r>
            <a:endParaRPr>
              <a:solidFill>
                <a:srgbClr val="FFFFFF"/>
              </a:solidFill>
            </a:endParaRPr>
          </a:p>
        </p:txBody>
      </p:sp>
      <p:sp>
        <p:nvSpPr>
          <p:cNvPr id="1424" name="Google Shape;1424;p201"/>
          <p:cNvSpPr/>
          <p:nvPr/>
        </p:nvSpPr>
        <p:spPr>
          <a:xfrm>
            <a:off x="3431100" y="1726175"/>
            <a:ext cx="2367300" cy="2861100"/>
          </a:xfrm>
          <a:prstGeom prst="rect">
            <a:avLst/>
          </a:prstGeom>
          <a:solidFill>
            <a:srgbClr val="E06666"/>
          </a:solidFill>
          <a:ln>
            <a:noFill/>
          </a:ln>
        </p:spPr>
        <p:txBody>
          <a:bodyPr anchorCtr="0" anchor="t" bIns="91425" lIns="182875" spcFirstLastPara="1" rIns="91425" wrap="square" tIns="548625">
            <a:noAutofit/>
          </a:bodyPr>
          <a:lstStyle/>
          <a:p>
            <a:pPr indent="0" lvl="0" marL="0" rtl="0" algn="l">
              <a:lnSpc>
                <a:spcPct val="115000"/>
              </a:lnSpc>
              <a:spcBef>
                <a:spcPts val="600"/>
              </a:spcBef>
              <a:spcAft>
                <a:spcPts val="0"/>
              </a:spcAft>
              <a:buNone/>
            </a:pPr>
            <a:r>
              <a:rPr lang="en">
                <a:solidFill>
                  <a:srgbClr val="FFFFFF"/>
                </a:solidFill>
              </a:rPr>
              <a:t>Vérifier les besoins par rapport aux fiches techniques RFID et les notes d’application</a:t>
            </a:r>
            <a:endParaRPr>
              <a:solidFill>
                <a:srgbClr val="FFFFFF"/>
              </a:solidFill>
            </a:endParaRPr>
          </a:p>
        </p:txBody>
      </p:sp>
      <p:sp>
        <p:nvSpPr>
          <p:cNvPr id="1425" name="Google Shape;1425;p201"/>
          <p:cNvSpPr txBox="1"/>
          <p:nvPr/>
        </p:nvSpPr>
        <p:spPr>
          <a:xfrm>
            <a:off x="7515400" y="4587275"/>
            <a:ext cx="3234000" cy="518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000" u="sng">
                <a:solidFill>
                  <a:schemeClr val="hlink"/>
                </a:solidFill>
                <a:latin typeface="Helvetica Neue"/>
                <a:ea typeface="Helvetica Neue"/>
                <a:cs typeface="Helvetica Neue"/>
                <a:sym typeface="Helvetica Neue"/>
                <a:hlinkClick r:id="rId3"/>
              </a:rPr>
              <a:t>rfid.averydennison.com</a:t>
            </a:r>
            <a:endParaRPr sz="1000" u="sng">
              <a:solidFill>
                <a:srgbClr val="0000FF"/>
              </a:solidFill>
              <a:latin typeface="Helvetica Neue"/>
              <a:ea typeface="Helvetica Neue"/>
              <a:cs typeface="Helvetica Neue"/>
              <a:sym typeface="Helvetica Neue"/>
            </a:endParaRPr>
          </a:p>
        </p:txBody>
      </p:sp>
      <p:sp>
        <p:nvSpPr>
          <p:cNvPr id="1426" name="Google Shape;1426;p201"/>
          <p:cNvSpPr txBox="1"/>
          <p:nvPr/>
        </p:nvSpPr>
        <p:spPr>
          <a:xfrm>
            <a:off x="751700" y="1726175"/>
            <a:ext cx="2367300" cy="4662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1000"/>
              </a:spcAft>
              <a:buNone/>
            </a:pPr>
            <a:r>
              <a:rPr lang="en" sz="1800">
                <a:solidFill>
                  <a:srgbClr val="C90912"/>
                </a:solidFill>
              </a:rPr>
              <a:t>Etape 1 : </a:t>
            </a:r>
            <a:endParaRPr sz="1800">
              <a:solidFill>
                <a:srgbClr val="C90912"/>
              </a:solidFill>
            </a:endParaRPr>
          </a:p>
        </p:txBody>
      </p:sp>
      <p:sp>
        <p:nvSpPr>
          <p:cNvPr id="1427" name="Google Shape;1427;p201"/>
          <p:cNvSpPr txBox="1"/>
          <p:nvPr/>
        </p:nvSpPr>
        <p:spPr>
          <a:xfrm>
            <a:off x="3520850" y="1726175"/>
            <a:ext cx="2367300" cy="4662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1000"/>
              </a:spcAft>
              <a:buNone/>
            </a:pPr>
            <a:r>
              <a:rPr lang="en" sz="1800">
                <a:solidFill>
                  <a:srgbClr val="FFFFFF"/>
                </a:solidFill>
              </a:rPr>
              <a:t>Etape 2 : </a:t>
            </a:r>
            <a:endParaRPr sz="1800">
              <a:solidFill>
                <a:srgbClr val="FFFFFF"/>
              </a:solidFill>
            </a:endParaRPr>
          </a:p>
        </p:txBody>
      </p:sp>
      <p:sp>
        <p:nvSpPr>
          <p:cNvPr id="1428" name="Google Shape;1428;p201"/>
          <p:cNvSpPr txBox="1"/>
          <p:nvPr/>
        </p:nvSpPr>
        <p:spPr>
          <a:xfrm>
            <a:off x="6204500" y="1726175"/>
            <a:ext cx="2367300" cy="4662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1000"/>
              </a:spcAft>
              <a:buNone/>
            </a:pPr>
            <a:r>
              <a:rPr lang="en" sz="1800">
                <a:solidFill>
                  <a:srgbClr val="FFFFFF"/>
                </a:solidFill>
              </a:rPr>
              <a:t>Etape 3 : </a:t>
            </a:r>
            <a:endParaRPr sz="1800">
              <a:solidFill>
                <a:srgbClr val="FFFFFF"/>
              </a:solidFill>
            </a:endParaRPr>
          </a:p>
        </p:txBody>
      </p:sp>
      <p:sp>
        <p:nvSpPr>
          <p:cNvPr id="1429" name="Google Shape;1429;p201"/>
          <p:cNvSpPr txBox="1"/>
          <p:nvPr/>
        </p:nvSpPr>
        <p:spPr>
          <a:xfrm>
            <a:off x="533650" y="91250"/>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rgbClr val="CC0000"/>
              </a:solidFill>
            </a:endParaRPr>
          </a:p>
          <a:p>
            <a:pPr indent="0" lvl="0" marL="0" rtl="0" algn="l">
              <a:spcBef>
                <a:spcPts val="1000"/>
              </a:spcBef>
              <a:spcAft>
                <a:spcPts val="0"/>
              </a:spcAft>
              <a:buClr>
                <a:schemeClr val="dk1"/>
              </a:buClr>
              <a:buSzPts val="1400"/>
              <a:buFont typeface="Arial"/>
              <a:buNone/>
            </a:pPr>
            <a:r>
              <a:rPr b="1" lang="en" sz="1800">
                <a:solidFill>
                  <a:schemeClr val="dk1"/>
                </a:solidFill>
              </a:rPr>
              <a:t>CRITÈRES DE SÉLECTION D’UN TAG RFID</a:t>
            </a:r>
            <a:endParaRPr b="1" sz="1800">
              <a:solidFill>
                <a:schemeClr val="dk1"/>
              </a:solidFill>
            </a:endParaRPr>
          </a:p>
        </p:txBody>
      </p:sp>
      <p:cxnSp>
        <p:nvCxnSpPr>
          <p:cNvPr id="1430" name="Google Shape;1430;p201"/>
          <p:cNvCxnSpPr/>
          <p:nvPr/>
        </p:nvCxnSpPr>
        <p:spPr>
          <a:xfrm flipH="1" rot="10800000">
            <a:off x="607350" y="1130925"/>
            <a:ext cx="2427300" cy="11400"/>
          </a:xfrm>
          <a:prstGeom prst="straightConnector1">
            <a:avLst/>
          </a:prstGeom>
          <a:noFill/>
          <a:ln cap="flat" cmpd="sng" w="19050">
            <a:solidFill>
              <a:srgbClr val="CC0000"/>
            </a:solidFill>
            <a:prstDash val="solid"/>
            <a:round/>
            <a:headEnd len="med" w="med" type="none"/>
            <a:tailEnd len="med" w="med" type="none"/>
          </a:ln>
        </p:spPr>
      </p:cxnSp>
      <p:sp>
        <p:nvSpPr>
          <p:cNvPr id="1431" name="Google Shape;1431;p201"/>
          <p:cNvSpPr txBox="1"/>
          <p:nvPr/>
        </p:nvSpPr>
        <p:spPr>
          <a:xfrm>
            <a:off x="2529200" y="1282375"/>
            <a:ext cx="41712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a:solidFill>
                  <a:schemeClr val="dk1"/>
                </a:solidFill>
              </a:rPr>
              <a:t>Sélectionner un </a:t>
            </a:r>
            <a:r>
              <a:rPr b="1" lang="en">
                <a:solidFill>
                  <a:schemeClr val="dk1"/>
                </a:solidFill>
              </a:rPr>
              <a:t>inlay correspondant au besoin</a:t>
            </a:r>
            <a:r>
              <a:rPr lang="en">
                <a:solidFill>
                  <a:schemeClr val="dk1"/>
                </a:solidFill>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5" name="Shape 1435"/>
        <p:cNvGrpSpPr/>
        <p:nvPr/>
      </p:nvGrpSpPr>
      <p:grpSpPr>
        <a:xfrm>
          <a:off x="0" y="0"/>
          <a:ext cx="0" cy="0"/>
          <a:chOff x="0" y="0"/>
          <a:chExt cx="0" cy="0"/>
        </a:xfrm>
      </p:grpSpPr>
      <p:sp>
        <p:nvSpPr>
          <p:cNvPr id="1436" name="Google Shape;1436;p20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438" name="Google Shape;1438;p202"/>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439" name="Google Shape;1439;p202"/>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latin typeface="Helvetica Neue"/>
                <a:ea typeface="Helvetica Neue"/>
                <a:cs typeface="Helvetica Neue"/>
                <a:sym typeface="Helvetica Neue"/>
              </a:rPr>
              <a:t>SOLUTIONS 2</a:t>
            </a:r>
            <a:r>
              <a:rPr b="1" baseline="30000" lang="en" sz="1800">
                <a:latin typeface="Helvetica Neue"/>
                <a:ea typeface="Helvetica Neue"/>
                <a:cs typeface="Helvetica Neue"/>
                <a:sym typeface="Helvetica Neue"/>
              </a:rPr>
              <a:t>nd</a:t>
            </a:r>
            <a:r>
              <a:rPr b="1" lang="en" sz="1800">
                <a:latin typeface="Helvetica Neue"/>
                <a:ea typeface="Helvetica Neue"/>
                <a:cs typeface="Helvetica Neue"/>
                <a:sym typeface="Helvetica Neue"/>
              </a:rPr>
              <a:t> GÉN</a:t>
            </a:r>
            <a:r>
              <a:rPr b="1" lang="en" sz="1800">
                <a:solidFill>
                  <a:schemeClr val="dk1"/>
                </a:solidFill>
                <a:latin typeface="Helvetica Neue"/>
                <a:ea typeface="Helvetica Neue"/>
                <a:cs typeface="Helvetica Neue"/>
                <a:sym typeface="Helvetica Neue"/>
              </a:rPr>
              <a:t>É</a:t>
            </a:r>
            <a:r>
              <a:rPr b="1" lang="en" sz="1800">
                <a:latin typeface="Helvetica Neue"/>
                <a:ea typeface="Helvetica Neue"/>
                <a:cs typeface="Helvetica Neue"/>
                <a:sym typeface="Helvetica Neue"/>
              </a:rPr>
              <a:t>RATION D’INLAY RFID </a:t>
            </a:r>
            <a:r>
              <a:rPr b="1" lang="en" sz="1800">
                <a:solidFill>
                  <a:schemeClr val="dk1"/>
                </a:solidFill>
                <a:latin typeface="Helvetica Neue"/>
                <a:ea typeface="Helvetica Neue"/>
                <a:cs typeface="Helvetica Neue"/>
                <a:sym typeface="Helvetica Neue"/>
              </a:rPr>
              <a:t>UHF</a:t>
            </a:r>
            <a:endParaRPr b="1" sz="1800">
              <a:latin typeface="Helvetica Neue"/>
              <a:ea typeface="Helvetica Neue"/>
              <a:cs typeface="Helvetica Neue"/>
              <a:sym typeface="Helvetica Neue"/>
            </a:endParaRPr>
          </a:p>
        </p:txBody>
      </p:sp>
      <p:pic>
        <p:nvPicPr>
          <p:cNvPr id="1440" name="Google Shape;1440;p202">
            <a:hlinkClick r:id="rId3"/>
          </p:cNvPr>
          <p:cNvPicPr preferRelativeResize="0"/>
          <p:nvPr/>
        </p:nvPicPr>
        <p:blipFill>
          <a:blip r:embed="rId4">
            <a:alphaModFix/>
          </a:blip>
          <a:stretch>
            <a:fillRect/>
          </a:stretch>
        </p:blipFill>
        <p:spPr>
          <a:xfrm>
            <a:off x="781238" y="1790400"/>
            <a:ext cx="7450864" cy="2937063"/>
          </a:xfrm>
          <a:prstGeom prst="rect">
            <a:avLst/>
          </a:prstGeom>
          <a:noFill/>
          <a:ln>
            <a:noFill/>
          </a:ln>
        </p:spPr>
      </p:pic>
      <p:sp>
        <p:nvSpPr>
          <p:cNvPr id="1441" name="Google Shape;1441;p202"/>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1200">
                <a:latin typeface="Helvetica Neue"/>
                <a:ea typeface="Helvetica Neue"/>
                <a:cs typeface="Helvetica Neue"/>
                <a:sym typeface="Helvetica Neue"/>
              </a:rPr>
              <a:t>DES </a:t>
            </a:r>
            <a:r>
              <a:rPr lang="en" sz="1200">
                <a:solidFill>
                  <a:srgbClr val="000000"/>
                </a:solidFill>
                <a:latin typeface="Helvetica Neue"/>
                <a:ea typeface="Helvetica Neue"/>
                <a:cs typeface="Helvetica Neue"/>
                <a:sym typeface="Helvetica Neue"/>
              </a:rPr>
              <a:t>PERFORMANCES EXCEPTIONNELLES </a:t>
            </a:r>
            <a:r>
              <a:rPr lang="en" sz="1200">
                <a:latin typeface="Helvetica Neue"/>
                <a:ea typeface="Helvetica Neue"/>
                <a:cs typeface="Helvetica Neue"/>
                <a:sym typeface="Helvetica Neue"/>
              </a:rPr>
              <a:t>À</a:t>
            </a:r>
            <a:r>
              <a:rPr lang="en" sz="1200">
                <a:solidFill>
                  <a:srgbClr val="000000"/>
                </a:solidFill>
                <a:latin typeface="Helvetica Neue"/>
                <a:ea typeface="Helvetica Neue"/>
                <a:cs typeface="Helvetica Neue"/>
                <a:sym typeface="Helvetica Neue"/>
              </a:rPr>
              <a:t> TRAVERS UN</a:t>
            </a:r>
            <a:r>
              <a:rPr lang="en" sz="1200">
                <a:latin typeface="Helvetica Neue"/>
                <a:ea typeface="Helvetica Neue"/>
                <a:cs typeface="Helvetica Neue"/>
                <a:sym typeface="Helvetica Neue"/>
              </a:rPr>
              <a:t>E LARGE GAMME DE DIÉLECTRIQUES</a:t>
            </a:r>
            <a:endParaRPr sz="1200">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5" name="Shape 1445"/>
        <p:cNvGrpSpPr/>
        <p:nvPr/>
      </p:nvGrpSpPr>
      <p:grpSpPr>
        <a:xfrm>
          <a:off x="0" y="0"/>
          <a:ext cx="0" cy="0"/>
          <a:chOff x="0" y="0"/>
          <a:chExt cx="0" cy="0"/>
        </a:xfrm>
      </p:grpSpPr>
      <p:sp>
        <p:nvSpPr>
          <p:cNvPr id="1446" name="Google Shape;1446;p20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03"/>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448" name="Google Shape;1448;p203"/>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DES PERFORMANCES EXCEPTIONNELLES À TRAVERS UNE LARGE GAMME DE DIÉLECTRIQUES</a:t>
            </a:r>
            <a:endParaRPr sz="1200">
              <a:solidFill>
                <a:srgbClr val="000000"/>
              </a:solidFill>
              <a:latin typeface="Helvetica Neue"/>
              <a:ea typeface="Helvetica Neue"/>
              <a:cs typeface="Helvetica Neue"/>
              <a:sym typeface="Helvetica Neue"/>
            </a:endParaRPr>
          </a:p>
        </p:txBody>
      </p:sp>
      <p:cxnSp>
        <p:nvCxnSpPr>
          <p:cNvPr id="1449" name="Google Shape;1449;p203"/>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450" name="Google Shape;1450;p203"/>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SOLUTIONS 2</a:t>
            </a:r>
            <a:r>
              <a:rPr b="1" baseline="30000" lang="en" sz="1800">
                <a:solidFill>
                  <a:schemeClr val="dk1"/>
                </a:solidFill>
                <a:latin typeface="Helvetica Neue"/>
                <a:ea typeface="Helvetica Neue"/>
                <a:cs typeface="Helvetica Neue"/>
                <a:sym typeface="Helvetica Neue"/>
              </a:rPr>
              <a:t>nd</a:t>
            </a:r>
            <a:r>
              <a:rPr b="1" lang="en" sz="1800">
                <a:solidFill>
                  <a:schemeClr val="dk1"/>
                </a:solidFill>
                <a:latin typeface="Helvetica Neue"/>
                <a:ea typeface="Helvetica Neue"/>
                <a:cs typeface="Helvetica Neue"/>
                <a:sym typeface="Helvetica Neue"/>
              </a:rPr>
              <a:t> GÉNÉRATION D’INLAY RFID UHF</a:t>
            </a:r>
            <a:endParaRPr b="1" sz="1800">
              <a:latin typeface="Helvetica Neue"/>
              <a:ea typeface="Helvetica Neue"/>
              <a:cs typeface="Helvetica Neue"/>
              <a:sym typeface="Helvetica Neue"/>
            </a:endParaRPr>
          </a:p>
        </p:txBody>
      </p:sp>
      <p:pic>
        <p:nvPicPr>
          <p:cNvPr id="1451" name="Google Shape;1451;p203">
            <a:hlinkClick r:id="rId3"/>
          </p:cNvPr>
          <p:cNvPicPr preferRelativeResize="0"/>
          <p:nvPr/>
        </p:nvPicPr>
        <p:blipFill>
          <a:blip r:embed="rId4">
            <a:alphaModFix/>
          </a:blip>
          <a:stretch>
            <a:fillRect/>
          </a:stretch>
        </p:blipFill>
        <p:spPr>
          <a:xfrm>
            <a:off x="770275" y="1790400"/>
            <a:ext cx="7472780" cy="29370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5" name="Shape 1455"/>
        <p:cNvGrpSpPr/>
        <p:nvPr/>
      </p:nvGrpSpPr>
      <p:grpSpPr>
        <a:xfrm>
          <a:off x="0" y="0"/>
          <a:ext cx="0" cy="0"/>
          <a:chOff x="0" y="0"/>
          <a:chExt cx="0" cy="0"/>
        </a:xfrm>
      </p:grpSpPr>
      <p:sp>
        <p:nvSpPr>
          <p:cNvPr id="1456" name="Google Shape;1456;p20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0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458" name="Google Shape;1458;p204"/>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pic>
        <p:nvPicPr>
          <p:cNvPr id="1459" name="Google Shape;1459;p204">
            <a:hlinkClick r:id="rId3"/>
          </p:cNvPr>
          <p:cNvPicPr preferRelativeResize="0"/>
          <p:nvPr/>
        </p:nvPicPr>
        <p:blipFill>
          <a:blip r:embed="rId4">
            <a:alphaModFix/>
          </a:blip>
          <a:stretch>
            <a:fillRect/>
          </a:stretch>
        </p:blipFill>
        <p:spPr>
          <a:xfrm>
            <a:off x="787025" y="1790400"/>
            <a:ext cx="7503762" cy="2937063"/>
          </a:xfrm>
          <a:prstGeom prst="rect">
            <a:avLst/>
          </a:prstGeom>
          <a:noFill/>
          <a:ln>
            <a:noFill/>
          </a:ln>
        </p:spPr>
      </p:pic>
      <p:sp>
        <p:nvSpPr>
          <p:cNvPr id="1460" name="Google Shape;1460;p204"/>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1200">
                <a:solidFill>
                  <a:schemeClr val="dk1"/>
                </a:solidFill>
                <a:latin typeface="Helvetica Neue"/>
                <a:ea typeface="Helvetica Neue"/>
                <a:cs typeface="Helvetica Neue"/>
                <a:sym typeface="Helvetica Neue"/>
              </a:rPr>
              <a:t>DES PERFORMANCES EXCEPTIONNELLES À TRAVERS UNE LARGE GAMME DE DIÉLECTRIQUES</a:t>
            </a:r>
            <a:endParaRPr sz="1200">
              <a:solidFill>
                <a:srgbClr val="000000"/>
              </a:solidFill>
              <a:latin typeface="Helvetica Neue"/>
              <a:ea typeface="Helvetica Neue"/>
              <a:cs typeface="Helvetica Neue"/>
              <a:sym typeface="Helvetica Neue"/>
            </a:endParaRPr>
          </a:p>
        </p:txBody>
      </p:sp>
      <p:sp>
        <p:nvSpPr>
          <p:cNvPr id="1461" name="Google Shape;1461;p204"/>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solidFill>
                  <a:schemeClr val="dk1"/>
                </a:solidFill>
                <a:latin typeface="Helvetica Neue"/>
                <a:ea typeface="Helvetica Neue"/>
                <a:cs typeface="Helvetica Neue"/>
                <a:sym typeface="Helvetica Neue"/>
              </a:rPr>
              <a:t>SOLUTIONS 2</a:t>
            </a:r>
            <a:r>
              <a:rPr b="1" baseline="30000" lang="en" sz="1800">
                <a:solidFill>
                  <a:schemeClr val="dk1"/>
                </a:solidFill>
                <a:latin typeface="Helvetica Neue"/>
                <a:ea typeface="Helvetica Neue"/>
                <a:cs typeface="Helvetica Neue"/>
                <a:sym typeface="Helvetica Neue"/>
              </a:rPr>
              <a:t>nd</a:t>
            </a:r>
            <a:r>
              <a:rPr b="1" lang="en" sz="1800">
                <a:solidFill>
                  <a:schemeClr val="dk1"/>
                </a:solidFill>
                <a:latin typeface="Helvetica Neue"/>
                <a:ea typeface="Helvetica Neue"/>
                <a:cs typeface="Helvetica Neue"/>
                <a:sym typeface="Helvetica Neue"/>
              </a:rPr>
              <a:t> GÉNÉRATION D’INLAY RFID UHF </a:t>
            </a:r>
            <a:endParaRPr b="1" sz="1800">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Google Shape;1466;p20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0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468" name="Google Shape;1468;p205"/>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pic>
        <p:nvPicPr>
          <p:cNvPr id="1469" name="Google Shape;1469;p205"/>
          <p:cNvPicPr preferRelativeResize="0"/>
          <p:nvPr/>
        </p:nvPicPr>
        <p:blipFill>
          <a:blip r:embed="rId3">
            <a:alphaModFix/>
          </a:blip>
          <a:stretch>
            <a:fillRect/>
          </a:stretch>
        </p:blipFill>
        <p:spPr>
          <a:xfrm>
            <a:off x="807700" y="1790400"/>
            <a:ext cx="7397957" cy="2937063"/>
          </a:xfrm>
          <a:prstGeom prst="rect">
            <a:avLst/>
          </a:prstGeom>
          <a:noFill/>
          <a:ln>
            <a:noFill/>
          </a:ln>
        </p:spPr>
      </p:pic>
      <p:sp>
        <p:nvSpPr>
          <p:cNvPr id="1470" name="Google Shape;1470;p205"/>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lang="en" sz="1200">
                <a:solidFill>
                  <a:schemeClr val="dk1"/>
                </a:solidFill>
                <a:latin typeface="Helvetica Neue"/>
                <a:ea typeface="Helvetica Neue"/>
                <a:cs typeface="Helvetica Neue"/>
                <a:sym typeface="Helvetica Neue"/>
              </a:rPr>
              <a:t>DES PERFORMANCES EXCEPTIONNELLES À TRAVERS UNE LARGE GAMME DE DIÉLECTRIQUES</a:t>
            </a:r>
            <a:endParaRPr sz="1200">
              <a:solidFill>
                <a:srgbClr val="000000"/>
              </a:solidFill>
              <a:latin typeface="Helvetica Neue"/>
              <a:ea typeface="Helvetica Neue"/>
              <a:cs typeface="Helvetica Neue"/>
              <a:sym typeface="Helvetica Neue"/>
            </a:endParaRPr>
          </a:p>
        </p:txBody>
      </p:sp>
      <p:sp>
        <p:nvSpPr>
          <p:cNvPr id="1471" name="Google Shape;1471;p205"/>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solidFill>
                  <a:schemeClr val="dk1"/>
                </a:solidFill>
                <a:latin typeface="Helvetica Neue"/>
                <a:ea typeface="Helvetica Neue"/>
                <a:cs typeface="Helvetica Neue"/>
                <a:sym typeface="Helvetica Neue"/>
              </a:rPr>
              <a:t>SOLUTIONS 2</a:t>
            </a:r>
            <a:r>
              <a:rPr b="1" baseline="30000" lang="en" sz="1800">
                <a:solidFill>
                  <a:schemeClr val="dk1"/>
                </a:solidFill>
                <a:latin typeface="Helvetica Neue"/>
                <a:ea typeface="Helvetica Neue"/>
                <a:cs typeface="Helvetica Neue"/>
                <a:sym typeface="Helvetica Neue"/>
              </a:rPr>
              <a:t>nd</a:t>
            </a:r>
            <a:r>
              <a:rPr b="1" lang="en" sz="1800">
                <a:solidFill>
                  <a:schemeClr val="dk1"/>
                </a:solidFill>
                <a:latin typeface="Helvetica Neue"/>
                <a:ea typeface="Helvetica Neue"/>
                <a:cs typeface="Helvetica Neue"/>
                <a:sym typeface="Helvetica Neue"/>
              </a:rPr>
              <a:t> GÉNÉRATION D’INLAY RFID UHF</a:t>
            </a:r>
            <a:endParaRPr b="1" sz="180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5" name="Shape 1475"/>
        <p:cNvGrpSpPr/>
        <p:nvPr/>
      </p:nvGrpSpPr>
      <p:grpSpPr>
        <a:xfrm>
          <a:off x="0" y="0"/>
          <a:ext cx="0" cy="0"/>
          <a:chOff x="0" y="0"/>
          <a:chExt cx="0" cy="0"/>
        </a:xfrm>
      </p:grpSpPr>
      <p:sp>
        <p:nvSpPr>
          <p:cNvPr id="1476" name="Google Shape;1476;p20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0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478" name="Google Shape;1478;p206"/>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479" name="Google Shape;1479;p206"/>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latin typeface="Helvetica Neue"/>
                <a:ea typeface="Helvetica Neue"/>
                <a:cs typeface="Helvetica Neue"/>
                <a:sym typeface="Helvetica Neue"/>
              </a:rPr>
              <a:t>	Nouveau produit : TAG POUR METAUX</a:t>
            </a:r>
            <a:endParaRPr b="1" sz="1800">
              <a:latin typeface="Helvetica Neue"/>
              <a:ea typeface="Helvetica Neue"/>
              <a:cs typeface="Helvetica Neue"/>
              <a:sym typeface="Helvetica Neue"/>
            </a:endParaRPr>
          </a:p>
        </p:txBody>
      </p:sp>
      <p:sp>
        <p:nvSpPr>
          <p:cNvPr id="1480" name="Google Shape;1480;p206"/>
          <p:cNvSpPr txBox="1"/>
          <p:nvPr/>
        </p:nvSpPr>
        <p:spPr>
          <a:xfrm>
            <a:off x="312425" y="1376213"/>
            <a:ext cx="1597200" cy="271200"/>
          </a:xfrm>
          <a:prstGeom prst="rect">
            <a:avLst/>
          </a:prstGeom>
          <a:noFill/>
          <a:ln>
            <a:noFill/>
          </a:ln>
        </p:spPr>
        <p:txBody>
          <a:bodyPr anchorCtr="0" anchor="t" bIns="45700" lIns="0" spcFirstLastPara="1" rIns="91425" wrap="square" tIns="45700">
            <a:noAutofit/>
          </a:bodyPr>
          <a:lstStyle/>
          <a:p>
            <a:pPr indent="0" lvl="0" marL="0" rtl="0" algn="l">
              <a:lnSpc>
                <a:spcPct val="80000"/>
              </a:lnSpc>
              <a:spcBef>
                <a:spcPts val="0"/>
              </a:spcBef>
              <a:spcAft>
                <a:spcPts val="0"/>
              </a:spcAft>
              <a:buNone/>
            </a:pPr>
            <a:r>
              <a:rPr b="1" lang="en">
                <a:solidFill>
                  <a:srgbClr val="CC0000"/>
                </a:solidFill>
                <a:latin typeface="Helvetica Neue"/>
                <a:ea typeface="Helvetica Neue"/>
                <a:cs typeface="Helvetica Neue"/>
                <a:sym typeface="Helvetica Neue"/>
              </a:rPr>
              <a:t>AD-456u8</a:t>
            </a:r>
            <a:endParaRPr b="1">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None/>
            </a:pPr>
            <a:r>
              <a:t/>
            </a:r>
            <a:endParaRPr b="1" sz="900">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None/>
            </a:pPr>
            <a:r>
              <a:t/>
            </a:r>
            <a:endParaRPr b="1" sz="900">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None/>
            </a:pPr>
            <a:r>
              <a:t/>
            </a:r>
            <a:endParaRPr b="1" sz="900">
              <a:solidFill>
                <a:srgbClr val="CC0000"/>
              </a:solidFill>
              <a:latin typeface="Helvetica Neue"/>
              <a:ea typeface="Helvetica Neue"/>
              <a:cs typeface="Helvetica Neue"/>
              <a:sym typeface="Helvetica Neue"/>
            </a:endParaRPr>
          </a:p>
        </p:txBody>
      </p:sp>
      <p:graphicFrame>
        <p:nvGraphicFramePr>
          <p:cNvPr id="1481" name="Google Shape;1481;p206"/>
          <p:cNvGraphicFramePr/>
          <p:nvPr/>
        </p:nvGraphicFramePr>
        <p:xfrm>
          <a:off x="312425" y="1799188"/>
          <a:ext cx="3000000" cy="3000000"/>
        </p:xfrm>
        <a:graphic>
          <a:graphicData uri="http://schemas.openxmlformats.org/drawingml/2006/table">
            <a:tbl>
              <a:tblPr>
                <a:noFill/>
                <a:tableStyleId>{BF624BC9-E6DA-47F0-9368-4B4A6A8553B4}</a:tableStyleId>
              </a:tblPr>
              <a:tblGrid>
                <a:gridCol w="761400"/>
                <a:gridCol w="1943025"/>
              </a:tblGrid>
              <a:tr h="2396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Marché ciblé</a:t>
                      </a:r>
                      <a:endParaRPr b="1" sz="900">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On-Metal Applications, Food, Beauty, Liquids</a:t>
                      </a:r>
                      <a:endParaRPr b="1" sz="700">
                        <a:latin typeface="Helvetica Neue"/>
                        <a:ea typeface="Helvetica Neue"/>
                        <a:cs typeface="Helvetica Neue"/>
                        <a:sym typeface="Helvetica Neue"/>
                      </a:endParaRPr>
                    </a:p>
                  </a:txBody>
                  <a:tcPr marT="0" marB="0" marR="0" marL="0" anchor="ctr"/>
                </a:tc>
              </a:tr>
              <a:tr h="47870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Format de découpe</a:t>
                      </a:r>
                      <a:endParaRPr b="1" sz="900">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Standard: 2.52 x 0.236 in (64 x 6 mm)</a:t>
                      </a:r>
                      <a:endParaRPr b="1" sz="700">
                        <a:latin typeface="Helvetica Neue"/>
                        <a:ea typeface="Helvetica Neue"/>
                        <a:cs typeface="Helvetica Neue"/>
                        <a:sym typeface="Helvetica Neue"/>
                      </a:endParaRPr>
                    </a:p>
                    <a:p>
                      <a:pPr indent="0" lvl="0" marL="91440" rtl="0" algn="l">
                        <a:spcBef>
                          <a:spcPts val="0"/>
                        </a:spcBef>
                        <a:spcAft>
                          <a:spcPts val="0"/>
                        </a:spcAft>
                        <a:buNone/>
                      </a:pPr>
                      <a:r>
                        <a:rPr b="1" lang="en" sz="700">
                          <a:latin typeface="Helvetica Neue"/>
                          <a:ea typeface="Helvetica Neue"/>
                          <a:cs typeface="Helvetica Neue"/>
                          <a:sym typeface="Helvetica Neue"/>
                        </a:rPr>
                        <a:t>Large: 2.52 x 0.709 in (64 x 18 mm)</a:t>
                      </a:r>
                      <a:endParaRPr b="1" sz="700">
                        <a:latin typeface="Helvetica Neue"/>
                        <a:ea typeface="Helvetica Neue"/>
                        <a:cs typeface="Helvetica Neue"/>
                        <a:sym typeface="Helvetica Neue"/>
                      </a:endParaRPr>
                    </a:p>
                  </a:txBody>
                  <a:tcPr marT="0" marB="0" marR="0" marL="0" anchor="ctr">
                    <a:solidFill>
                      <a:srgbClr val="EFEFEF"/>
                    </a:solidFill>
                  </a:tcPr>
                </a:tc>
              </a:tr>
              <a:tr h="3845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Platforme</a:t>
                      </a:r>
                      <a:endParaRPr b="1" sz="900">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ETCHED DCA</a:t>
                      </a:r>
                      <a:endParaRPr b="1" sz="700">
                        <a:latin typeface="Helvetica Neue"/>
                        <a:ea typeface="Helvetica Neue"/>
                        <a:cs typeface="Helvetica Neue"/>
                        <a:sym typeface="Helvetica Neue"/>
                      </a:endParaRPr>
                    </a:p>
                  </a:txBody>
                  <a:tcPr marT="0" marB="0" marR="0" marL="0" anchor="ctr"/>
                </a:tc>
              </a:tr>
              <a:tr h="291025">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Type d’i</a:t>
                      </a:r>
                      <a:r>
                        <a:rPr b="1" lang="en" sz="900">
                          <a:solidFill>
                            <a:srgbClr val="CC0000"/>
                          </a:solidFill>
                          <a:latin typeface="Helvetica Neue"/>
                          <a:ea typeface="Helvetica Neue"/>
                          <a:cs typeface="Helvetica Neue"/>
                          <a:sym typeface="Helvetica Neue"/>
                        </a:rPr>
                        <a:t>nlay</a:t>
                      </a:r>
                      <a:endParaRPr b="1" sz="900">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Die-Cut Label Only</a:t>
                      </a:r>
                      <a:endParaRPr b="1" sz="700">
                        <a:latin typeface="Helvetica Neue"/>
                        <a:ea typeface="Helvetica Neue"/>
                        <a:cs typeface="Helvetica Neue"/>
                        <a:sym typeface="Helvetica Neue"/>
                      </a:endParaRPr>
                    </a:p>
                  </a:txBody>
                  <a:tcPr marT="0" marB="0" marR="0" marL="0" anchor="ctr">
                    <a:solidFill>
                      <a:srgbClr val="EFEFEF"/>
                    </a:solidFill>
                  </a:tcPr>
                </a:tc>
              </a:tr>
              <a:tr h="2396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Mémoire</a:t>
                      </a:r>
                      <a:endParaRPr b="1" sz="900">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UCODE 8; 128-bit EPC</a:t>
                      </a:r>
                      <a:endParaRPr b="1" sz="700">
                        <a:latin typeface="Helvetica Neue"/>
                        <a:ea typeface="Helvetica Neue"/>
                        <a:cs typeface="Helvetica Neue"/>
                        <a:sym typeface="Helvetica Neue"/>
                      </a:endParaRPr>
                    </a:p>
                  </a:txBody>
                  <a:tcPr marT="0" marB="0" marR="0" marL="0" anchor="ctr"/>
                </a:tc>
              </a:tr>
              <a:tr h="2396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Distance de lecture</a:t>
                      </a:r>
                      <a:endParaRPr b="1" sz="900">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up to 3 meters</a:t>
                      </a:r>
                      <a:endParaRPr b="1" sz="700">
                        <a:latin typeface="Helvetica Neue"/>
                        <a:ea typeface="Helvetica Neue"/>
                        <a:cs typeface="Helvetica Neue"/>
                        <a:sym typeface="Helvetica Neue"/>
                      </a:endParaRPr>
                    </a:p>
                  </a:txBody>
                  <a:tcPr marT="0" marB="0" marR="0" marL="0" anchor="ctr">
                    <a:solidFill>
                      <a:srgbClr val="EFEFEF"/>
                    </a:solidFill>
                  </a:tcPr>
                </a:tc>
              </a:tr>
              <a:tr h="2396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Pré-lancement</a:t>
                      </a:r>
                      <a:endParaRPr b="1" sz="900">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Target March 22nd</a:t>
                      </a:r>
                      <a:endParaRPr b="1" sz="700">
                        <a:latin typeface="Helvetica Neue"/>
                        <a:ea typeface="Helvetica Neue"/>
                        <a:cs typeface="Helvetica Neue"/>
                        <a:sym typeface="Helvetica Neue"/>
                      </a:endParaRPr>
                    </a:p>
                  </a:txBody>
                  <a:tcPr marT="0" marB="0" marR="0" marL="0" anchor="ctr"/>
                </a:tc>
              </a:tr>
              <a:tr h="239650">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Date de lancement</a:t>
                      </a:r>
                      <a:endParaRPr b="1" sz="900">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Target - Journal Live</a:t>
                      </a:r>
                      <a:endParaRPr b="1" sz="700">
                        <a:latin typeface="Helvetica Neue"/>
                        <a:ea typeface="Helvetica Neue"/>
                        <a:cs typeface="Helvetica Neue"/>
                        <a:sym typeface="Helvetica Neue"/>
                      </a:endParaRPr>
                    </a:p>
                  </a:txBody>
                  <a:tcPr marT="0" marB="0" marR="0" marL="0" anchor="ctr">
                    <a:solidFill>
                      <a:srgbClr val="EFEFEF"/>
                    </a:solidFill>
                  </a:tcPr>
                </a:tc>
              </a:tr>
              <a:tr h="480175">
                <a:tc>
                  <a:txBody>
                    <a:bodyPr/>
                    <a:lstStyle/>
                    <a:p>
                      <a:pPr indent="0" lvl="0" marL="91440" rtl="0" algn="l">
                        <a:spcBef>
                          <a:spcPts val="0"/>
                        </a:spcBef>
                        <a:spcAft>
                          <a:spcPts val="0"/>
                        </a:spcAft>
                        <a:buNone/>
                      </a:pPr>
                      <a:r>
                        <a:rPr b="1" lang="en" sz="900">
                          <a:solidFill>
                            <a:srgbClr val="CC0000"/>
                          </a:solidFill>
                          <a:latin typeface="Helvetica Neue"/>
                          <a:ea typeface="Helvetica Neue"/>
                          <a:cs typeface="Helvetica Neue"/>
                          <a:sym typeface="Helvetica Neue"/>
                        </a:rPr>
                        <a:t>Part Numbers</a:t>
                      </a:r>
                      <a:endParaRPr b="1" sz="900">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rtl="0" algn="l">
                        <a:spcBef>
                          <a:spcPts val="0"/>
                        </a:spcBef>
                        <a:spcAft>
                          <a:spcPts val="0"/>
                        </a:spcAft>
                        <a:buNone/>
                      </a:pPr>
                      <a:r>
                        <a:rPr b="1" lang="en" sz="700">
                          <a:latin typeface="Helvetica Neue"/>
                          <a:ea typeface="Helvetica Neue"/>
                          <a:cs typeface="Helvetica Neue"/>
                          <a:sym typeface="Helvetica Neue"/>
                        </a:rPr>
                        <a:t>Standard ETSI: RF100574</a:t>
                      </a:r>
                      <a:endParaRPr b="1" sz="700">
                        <a:latin typeface="Helvetica Neue"/>
                        <a:ea typeface="Helvetica Neue"/>
                        <a:cs typeface="Helvetica Neue"/>
                        <a:sym typeface="Helvetica Neue"/>
                      </a:endParaRPr>
                    </a:p>
                    <a:p>
                      <a:pPr indent="0" lvl="0" marL="91440" rtl="0" algn="l">
                        <a:spcBef>
                          <a:spcPts val="0"/>
                        </a:spcBef>
                        <a:spcAft>
                          <a:spcPts val="0"/>
                        </a:spcAft>
                        <a:buNone/>
                      </a:pPr>
                      <a:r>
                        <a:rPr b="1" lang="en" sz="700">
                          <a:latin typeface="Helvetica Neue"/>
                          <a:ea typeface="Helvetica Neue"/>
                          <a:cs typeface="Helvetica Neue"/>
                          <a:sym typeface="Helvetica Neue"/>
                        </a:rPr>
                        <a:t>Larger ETSI: RF100577</a:t>
                      </a:r>
                      <a:endParaRPr b="1" sz="700">
                        <a:latin typeface="Helvetica Neue"/>
                        <a:ea typeface="Helvetica Neue"/>
                        <a:cs typeface="Helvetica Neue"/>
                        <a:sym typeface="Helvetica Neue"/>
                      </a:endParaRPr>
                    </a:p>
                    <a:p>
                      <a:pPr indent="0" lvl="0" marL="91440" rtl="0" algn="l">
                        <a:spcBef>
                          <a:spcPts val="0"/>
                        </a:spcBef>
                        <a:spcAft>
                          <a:spcPts val="0"/>
                        </a:spcAft>
                        <a:buNone/>
                      </a:pPr>
                      <a:r>
                        <a:rPr b="1" lang="en" sz="700">
                          <a:latin typeface="Helvetica Neue"/>
                          <a:ea typeface="Helvetica Neue"/>
                          <a:cs typeface="Helvetica Neue"/>
                          <a:sym typeface="Helvetica Neue"/>
                        </a:rPr>
                        <a:t>Standard FCC: RF100575</a:t>
                      </a:r>
                      <a:endParaRPr b="1" sz="700">
                        <a:latin typeface="Helvetica Neue"/>
                        <a:ea typeface="Helvetica Neue"/>
                        <a:cs typeface="Helvetica Neue"/>
                        <a:sym typeface="Helvetica Neue"/>
                      </a:endParaRPr>
                    </a:p>
                    <a:p>
                      <a:pPr indent="0" lvl="0" marL="91440" rtl="0" algn="l">
                        <a:spcBef>
                          <a:spcPts val="0"/>
                        </a:spcBef>
                        <a:spcAft>
                          <a:spcPts val="0"/>
                        </a:spcAft>
                        <a:buNone/>
                      </a:pPr>
                      <a:r>
                        <a:rPr b="1" lang="en" sz="700">
                          <a:latin typeface="Helvetica Neue"/>
                          <a:ea typeface="Helvetica Neue"/>
                          <a:cs typeface="Helvetica Neue"/>
                          <a:sym typeface="Helvetica Neue"/>
                        </a:rPr>
                        <a:t>Larger FCC: RF100599</a:t>
                      </a:r>
                      <a:endParaRPr b="1" sz="700">
                        <a:latin typeface="Helvetica Neue"/>
                        <a:ea typeface="Helvetica Neue"/>
                        <a:cs typeface="Helvetica Neue"/>
                        <a:sym typeface="Helvetica Neue"/>
                      </a:endParaRPr>
                    </a:p>
                  </a:txBody>
                  <a:tcPr marT="0" marB="0" marR="0" marL="0" anchor="ctr"/>
                </a:tc>
              </a:tr>
            </a:tbl>
          </a:graphicData>
        </a:graphic>
      </p:graphicFrame>
      <p:pic>
        <p:nvPicPr>
          <p:cNvPr id="1482" name="Google Shape;1482;p206"/>
          <p:cNvPicPr preferRelativeResize="0"/>
          <p:nvPr/>
        </p:nvPicPr>
        <p:blipFill>
          <a:blip r:embed="rId3">
            <a:alphaModFix/>
          </a:blip>
          <a:stretch>
            <a:fillRect/>
          </a:stretch>
        </p:blipFill>
        <p:spPr>
          <a:xfrm>
            <a:off x="6105825" y="3023275"/>
            <a:ext cx="3034125" cy="1929775"/>
          </a:xfrm>
          <a:prstGeom prst="rect">
            <a:avLst/>
          </a:prstGeom>
          <a:noFill/>
          <a:ln>
            <a:noFill/>
          </a:ln>
        </p:spPr>
      </p:pic>
      <p:pic>
        <p:nvPicPr>
          <p:cNvPr id="1483" name="Google Shape;1483;p206"/>
          <p:cNvPicPr preferRelativeResize="0"/>
          <p:nvPr/>
        </p:nvPicPr>
        <p:blipFill>
          <a:blip r:embed="rId4">
            <a:alphaModFix/>
          </a:blip>
          <a:stretch>
            <a:fillRect/>
          </a:stretch>
        </p:blipFill>
        <p:spPr>
          <a:xfrm>
            <a:off x="3122075" y="3023276"/>
            <a:ext cx="2878525" cy="1929775"/>
          </a:xfrm>
          <a:prstGeom prst="rect">
            <a:avLst/>
          </a:prstGeom>
          <a:noFill/>
          <a:ln>
            <a:noFill/>
          </a:ln>
        </p:spPr>
      </p:pic>
      <p:pic>
        <p:nvPicPr>
          <p:cNvPr id="1484" name="Google Shape;1484;p206"/>
          <p:cNvPicPr preferRelativeResize="0"/>
          <p:nvPr/>
        </p:nvPicPr>
        <p:blipFill>
          <a:blip r:embed="rId5">
            <a:alphaModFix/>
          </a:blip>
          <a:stretch>
            <a:fillRect/>
          </a:stretch>
        </p:blipFill>
        <p:spPr>
          <a:xfrm>
            <a:off x="6543181" y="1605912"/>
            <a:ext cx="2159406" cy="1226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Google Shape;1489;p20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491" name="Google Shape;1491;p207"/>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492" name="Google Shape;1492;p207"/>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latin typeface="Helvetica Neue"/>
                <a:ea typeface="Helvetica Neue"/>
                <a:cs typeface="Helvetica Neue"/>
                <a:sym typeface="Helvetica Neue"/>
              </a:rPr>
              <a:t>SOLUTIONS D’INLAYS RFID HF / NFC</a:t>
            </a:r>
            <a:endParaRPr b="1" sz="1800">
              <a:latin typeface="Helvetica Neue"/>
              <a:ea typeface="Helvetica Neue"/>
              <a:cs typeface="Helvetica Neue"/>
              <a:sym typeface="Helvetica Neue"/>
            </a:endParaRPr>
          </a:p>
        </p:txBody>
      </p:sp>
      <p:pic>
        <p:nvPicPr>
          <p:cNvPr id="1493" name="Google Shape;1493;p207"/>
          <p:cNvPicPr preferRelativeResize="0"/>
          <p:nvPr/>
        </p:nvPicPr>
        <p:blipFill>
          <a:blip r:embed="rId3">
            <a:alphaModFix/>
          </a:blip>
          <a:stretch>
            <a:fillRect/>
          </a:stretch>
        </p:blipFill>
        <p:spPr>
          <a:xfrm>
            <a:off x="896088" y="1875600"/>
            <a:ext cx="7351817" cy="29370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7" name="Shape 1497"/>
        <p:cNvGrpSpPr/>
        <p:nvPr/>
      </p:nvGrpSpPr>
      <p:grpSpPr>
        <a:xfrm>
          <a:off x="0" y="0"/>
          <a:ext cx="0" cy="0"/>
          <a:chOff x="0" y="0"/>
          <a:chExt cx="0" cy="0"/>
        </a:xfrm>
      </p:grpSpPr>
      <p:sp>
        <p:nvSpPr>
          <p:cNvPr id="1498" name="Google Shape;1498;p208"/>
          <p:cNvSpPr txBox="1"/>
          <p:nvPr>
            <p:ph type="title"/>
          </p:nvPr>
        </p:nvSpPr>
        <p:spPr>
          <a:xfrm>
            <a:off x="576750" y="897000"/>
            <a:ext cx="8129400" cy="369000"/>
          </a:xfrm>
          <a:prstGeom prst="rect">
            <a:avLst/>
          </a:prstGeom>
          <a:noFill/>
          <a:ln>
            <a:noFill/>
          </a:ln>
        </p:spPr>
        <p:txBody>
          <a:bodyPr anchorCtr="0" anchor="b" bIns="0" lIns="0" spcFirstLastPara="1" rIns="0" wrap="square" tIns="0">
            <a:noAutofit/>
          </a:bodyPr>
          <a:lstStyle/>
          <a:p>
            <a:pPr indent="0" lvl="0" marL="0" marR="0" rtl="0" algn="l">
              <a:lnSpc>
                <a:spcPct val="110000"/>
              </a:lnSpc>
              <a:spcBef>
                <a:spcPts val="0"/>
              </a:spcBef>
              <a:spcAft>
                <a:spcPts val="0"/>
              </a:spcAft>
              <a:buClr>
                <a:schemeClr val="dk1"/>
              </a:buClr>
              <a:buSzPts val="2300"/>
              <a:buFont typeface="Verdana"/>
              <a:buNone/>
            </a:pPr>
            <a:r>
              <a:rPr lang="en" sz="1800">
                <a:solidFill>
                  <a:srgbClr val="000000"/>
                </a:solidFill>
                <a:latin typeface="Arial"/>
                <a:ea typeface="Arial"/>
                <a:cs typeface="Arial"/>
                <a:sym typeface="Arial"/>
              </a:rPr>
              <a:t>Le </a:t>
            </a:r>
            <a:r>
              <a:rPr lang="en" sz="1800">
                <a:solidFill>
                  <a:srgbClr val="000000"/>
                </a:solidFill>
                <a:latin typeface="Arial"/>
                <a:ea typeface="Arial"/>
                <a:cs typeface="Arial"/>
                <a:sym typeface="Arial"/>
              </a:rPr>
              <a:t>NFC permet le passage d’une identité physique à une identité digitale</a:t>
            </a:r>
            <a:endParaRPr i="0" sz="1800" u="none" cap="none" strike="noStrike">
              <a:solidFill>
                <a:srgbClr val="000000"/>
              </a:solidFill>
              <a:latin typeface="Arial"/>
              <a:ea typeface="Arial"/>
              <a:cs typeface="Arial"/>
              <a:sym typeface="Arial"/>
            </a:endParaRPr>
          </a:p>
        </p:txBody>
      </p:sp>
      <p:sp>
        <p:nvSpPr>
          <p:cNvPr id="1499" name="Google Shape;1499;p208"/>
          <p:cNvSpPr txBox="1"/>
          <p:nvPr/>
        </p:nvSpPr>
        <p:spPr>
          <a:xfrm>
            <a:off x="349673" y="1801864"/>
            <a:ext cx="2188800" cy="1614300"/>
          </a:xfrm>
          <a:prstGeom prst="rect">
            <a:avLst/>
          </a:prstGeom>
          <a:solidFill>
            <a:schemeClr val="lt1"/>
          </a:solidFill>
          <a:ln cap="flat" cmpd="sng" w="9525">
            <a:solidFill>
              <a:schemeClr val="dk1"/>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Verdana"/>
              <a:buNone/>
            </a:pPr>
            <a:r>
              <a:rPr lang="en" sz="1300">
                <a:solidFill>
                  <a:schemeClr val="dk1"/>
                </a:solidFill>
              </a:rPr>
              <a:t>Le </a:t>
            </a:r>
            <a:r>
              <a:rPr b="0" i="0" lang="en" sz="1300" u="none" cap="none" strike="noStrike">
                <a:solidFill>
                  <a:schemeClr val="dk1"/>
                </a:solidFill>
                <a:latin typeface="Arial"/>
                <a:ea typeface="Arial"/>
                <a:cs typeface="Arial"/>
                <a:sym typeface="Arial"/>
              </a:rPr>
              <a:t>NFC permet la connection de votre marque </a:t>
            </a:r>
            <a:r>
              <a:rPr lang="en" sz="1300">
                <a:solidFill>
                  <a:schemeClr val="dk1"/>
                </a:solidFill>
              </a:rPr>
              <a:t>au consommateur</a:t>
            </a:r>
            <a:endParaRPr b="0" i="0" sz="1300" u="none" cap="none" strike="noStrike">
              <a:solidFill>
                <a:srgbClr val="000000"/>
              </a:solidFill>
              <a:latin typeface="Arial"/>
              <a:ea typeface="Arial"/>
              <a:cs typeface="Arial"/>
              <a:sym typeface="Arial"/>
            </a:endParaRPr>
          </a:p>
        </p:txBody>
      </p:sp>
      <p:pic>
        <p:nvPicPr>
          <p:cNvPr descr="platform-black.png" id="1500" name="Google Shape;1500;p208"/>
          <p:cNvPicPr preferRelativeResize="0"/>
          <p:nvPr/>
        </p:nvPicPr>
        <p:blipFill rotWithShape="1">
          <a:blip r:embed="rId3">
            <a:alphaModFix/>
          </a:blip>
          <a:srcRect b="0" l="0" r="0" t="0"/>
          <a:stretch/>
        </p:blipFill>
        <p:spPr>
          <a:xfrm>
            <a:off x="7063077" y="1403855"/>
            <a:ext cx="828000" cy="796007"/>
          </a:xfrm>
          <a:prstGeom prst="rect">
            <a:avLst/>
          </a:prstGeom>
          <a:noFill/>
          <a:ln>
            <a:noFill/>
          </a:ln>
        </p:spPr>
      </p:pic>
      <p:pic>
        <p:nvPicPr>
          <p:cNvPr descr="raphael_t-shirt_simple-black_512x512.png" id="1501" name="Google Shape;1501;p208"/>
          <p:cNvPicPr preferRelativeResize="0"/>
          <p:nvPr/>
        </p:nvPicPr>
        <p:blipFill rotWithShape="1">
          <a:blip r:embed="rId4">
            <a:alphaModFix/>
          </a:blip>
          <a:srcRect b="0" l="0" r="0" t="0"/>
          <a:stretch/>
        </p:blipFill>
        <p:spPr>
          <a:xfrm>
            <a:off x="3154490" y="1417765"/>
            <a:ext cx="976022" cy="768213"/>
          </a:xfrm>
          <a:prstGeom prst="rect">
            <a:avLst/>
          </a:prstGeom>
          <a:noFill/>
          <a:ln>
            <a:noFill/>
          </a:ln>
        </p:spPr>
      </p:pic>
      <p:pic>
        <p:nvPicPr>
          <p:cNvPr id="1502" name="Google Shape;1502;p208"/>
          <p:cNvPicPr preferRelativeResize="0"/>
          <p:nvPr/>
        </p:nvPicPr>
        <p:blipFill rotWithShape="1">
          <a:blip r:embed="rId5">
            <a:alphaModFix/>
          </a:blip>
          <a:srcRect b="0" l="0" r="0" t="0"/>
          <a:stretch/>
        </p:blipFill>
        <p:spPr>
          <a:xfrm>
            <a:off x="3458000" y="1633367"/>
            <a:ext cx="369000" cy="369000"/>
          </a:xfrm>
          <a:prstGeom prst="rect">
            <a:avLst/>
          </a:prstGeom>
          <a:noFill/>
          <a:ln>
            <a:noFill/>
          </a:ln>
        </p:spPr>
      </p:pic>
      <p:pic>
        <p:nvPicPr>
          <p:cNvPr id="1503" name="Google Shape;1503;p208"/>
          <p:cNvPicPr preferRelativeResize="0"/>
          <p:nvPr/>
        </p:nvPicPr>
        <p:blipFill rotWithShape="1">
          <a:blip r:embed="rId6">
            <a:alphaModFix/>
          </a:blip>
          <a:srcRect b="0" l="0" r="0" t="0"/>
          <a:stretch/>
        </p:blipFill>
        <p:spPr>
          <a:xfrm>
            <a:off x="5217843" y="1387872"/>
            <a:ext cx="827999" cy="827999"/>
          </a:xfrm>
          <a:prstGeom prst="rect">
            <a:avLst/>
          </a:prstGeom>
          <a:noFill/>
          <a:ln>
            <a:noFill/>
          </a:ln>
        </p:spPr>
      </p:pic>
      <p:cxnSp>
        <p:nvCxnSpPr>
          <p:cNvPr id="1504" name="Google Shape;1504;p208"/>
          <p:cNvCxnSpPr/>
          <p:nvPr/>
        </p:nvCxnSpPr>
        <p:spPr>
          <a:xfrm>
            <a:off x="4144493" y="1801871"/>
            <a:ext cx="1010400" cy="0"/>
          </a:xfrm>
          <a:prstGeom prst="straightConnector1">
            <a:avLst/>
          </a:prstGeom>
          <a:noFill/>
          <a:ln cap="flat" cmpd="sng" w="28575">
            <a:solidFill>
              <a:schemeClr val="dk2"/>
            </a:solidFill>
            <a:prstDash val="solid"/>
            <a:round/>
            <a:headEnd len="sm" w="sm" type="none"/>
            <a:tailEnd len="lg" w="lg" type="triangle"/>
          </a:ln>
        </p:spPr>
      </p:cxnSp>
      <p:cxnSp>
        <p:nvCxnSpPr>
          <p:cNvPr id="1505" name="Google Shape;1505;p208"/>
          <p:cNvCxnSpPr/>
          <p:nvPr/>
        </p:nvCxnSpPr>
        <p:spPr>
          <a:xfrm>
            <a:off x="6114001" y="1801871"/>
            <a:ext cx="795900" cy="0"/>
          </a:xfrm>
          <a:prstGeom prst="straightConnector1">
            <a:avLst/>
          </a:prstGeom>
          <a:noFill/>
          <a:ln cap="flat" cmpd="sng" w="28575">
            <a:solidFill>
              <a:schemeClr val="dk2"/>
            </a:solidFill>
            <a:prstDash val="solid"/>
            <a:round/>
            <a:headEnd len="lg" w="lg" type="triangle"/>
            <a:tailEnd len="lg" w="lg" type="triangle"/>
          </a:ln>
        </p:spPr>
      </p:cxnSp>
      <p:sp>
        <p:nvSpPr>
          <p:cNvPr id="1506" name="Google Shape;1506;p208"/>
          <p:cNvSpPr txBox="1"/>
          <p:nvPr/>
        </p:nvSpPr>
        <p:spPr>
          <a:xfrm>
            <a:off x="2913494" y="2305974"/>
            <a:ext cx="14580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BFBFBF"/>
              </a:buClr>
              <a:buSzPts val="300"/>
              <a:buFont typeface="Arial"/>
              <a:buNone/>
            </a:pPr>
            <a:r>
              <a:rPr lang="en" sz="1200">
                <a:solidFill>
                  <a:schemeClr val="lt1"/>
                </a:solidFill>
              </a:rPr>
              <a:t>Article avec un tag</a:t>
            </a:r>
            <a:br>
              <a:rPr lang="en" sz="1200">
                <a:solidFill>
                  <a:schemeClr val="lt1"/>
                </a:solidFill>
              </a:rPr>
            </a:br>
            <a:r>
              <a:rPr lang="en" sz="1200">
                <a:solidFill>
                  <a:schemeClr val="lt1"/>
                </a:solidFill>
              </a:rPr>
              <a:t>NFC </a:t>
            </a:r>
            <a:endParaRPr sz="1200">
              <a:solidFill>
                <a:srgbClr val="FFFFFF"/>
              </a:solidFill>
            </a:endParaRPr>
          </a:p>
        </p:txBody>
      </p:sp>
      <p:sp>
        <p:nvSpPr>
          <p:cNvPr id="1507" name="Google Shape;1507;p208"/>
          <p:cNvSpPr txBox="1"/>
          <p:nvPr/>
        </p:nvSpPr>
        <p:spPr>
          <a:xfrm>
            <a:off x="4746525" y="2305975"/>
            <a:ext cx="15423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BFBFBF"/>
              </a:buClr>
              <a:buSzPts val="300"/>
              <a:buFont typeface="Arial"/>
              <a:buNone/>
            </a:pPr>
            <a:r>
              <a:rPr lang="en" sz="1200">
                <a:solidFill>
                  <a:schemeClr val="lt1"/>
                </a:solidFill>
              </a:rPr>
              <a:t>Consommateur avec un smartphone</a:t>
            </a:r>
            <a:endParaRPr sz="1200">
              <a:solidFill>
                <a:srgbClr val="FFFFFF"/>
              </a:solidFill>
            </a:endParaRPr>
          </a:p>
        </p:txBody>
      </p:sp>
      <p:sp>
        <p:nvSpPr>
          <p:cNvPr id="1508" name="Google Shape;1508;p208"/>
          <p:cNvSpPr txBox="1"/>
          <p:nvPr/>
        </p:nvSpPr>
        <p:spPr>
          <a:xfrm>
            <a:off x="6748250" y="2306900"/>
            <a:ext cx="20358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400"/>
              <a:buFont typeface="Arial"/>
              <a:buNone/>
            </a:pPr>
            <a:r>
              <a:rPr lang="en" sz="1200">
                <a:solidFill>
                  <a:schemeClr val="lt1"/>
                </a:solidFill>
              </a:rPr>
              <a:t>Information en temps réel et engagement de la marque</a:t>
            </a:r>
            <a:endParaRPr b="0" i="0" sz="1200" u="none" cap="none" strike="noStrike">
              <a:solidFill>
                <a:srgbClr val="FFFFFF"/>
              </a:solidFill>
              <a:latin typeface="Arial"/>
              <a:ea typeface="Arial"/>
              <a:cs typeface="Arial"/>
              <a:sym typeface="Arial"/>
            </a:endParaRPr>
          </a:p>
        </p:txBody>
      </p:sp>
      <p:pic>
        <p:nvPicPr>
          <p:cNvPr id="1509" name="Google Shape;1509;p208"/>
          <p:cNvPicPr preferRelativeResize="0"/>
          <p:nvPr/>
        </p:nvPicPr>
        <p:blipFill rotWithShape="1">
          <a:blip r:embed="rId7">
            <a:alphaModFix amt="92000"/>
          </a:blip>
          <a:srcRect b="0" l="0" r="0" t="0"/>
          <a:stretch/>
        </p:blipFill>
        <p:spPr>
          <a:xfrm>
            <a:off x="6994499" y="3109431"/>
            <a:ext cx="1157577" cy="1060738"/>
          </a:xfrm>
          <a:prstGeom prst="rect">
            <a:avLst/>
          </a:prstGeom>
          <a:noFill/>
          <a:ln>
            <a:noFill/>
          </a:ln>
        </p:spPr>
      </p:pic>
      <p:pic>
        <p:nvPicPr>
          <p:cNvPr id="1510" name="Google Shape;1510;p208"/>
          <p:cNvPicPr preferRelativeResize="0"/>
          <p:nvPr/>
        </p:nvPicPr>
        <p:blipFill rotWithShape="1">
          <a:blip r:embed="rId8">
            <a:alphaModFix/>
          </a:blip>
          <a:srcRect b="0" l="0" r="0" t="0"/>
          <a:stretch/>
        </p:blipFill>
        <p:spPr>
          <a:xfrm>
            <a:off x="5498937" y="3109431"/>
            <a:ext cx="1157577" cy="1060716"/>
          </a:xfrm>
          <a:prstGeom prst="rect">
            <a:avLst/>
          </a:prstGeom>
          <a:noFill/>
          <a:ln>
            <a:noFill/>
          </a:ln>
        </p:spPr>
      </p:pic>
      <p:pic>
        <p:nvPicPr>
          <p:cNvPr id="1511" name="Google Shape;1511;p208"/>
          <p:cNvPicPr preferRelativeResize="0"/>
          <p:nvPr/>
        </p:nvPicPr>
        <p:blipFill rotWithShape="1">
          <a:blip r:embed="rId9">
            <a:alphaModFix/>
          </a:blip>
          <a:srcRect b="0" l="-32083" r="-41527" t="-1999"/>
          <a:stretch/>
        </p:blipFill>
        <p:spPr>
          <a:xfrm>
            <a:off x="2751476" y="3096268"/>
            <a:ext cx="1194421" cy="1111192"/>
          </a:xfrm>
          <a:prstGeom prst="rect">
            <a:avLst/>
          </a:prstGeom>
          <a:noFill/>
          <a:ln>
            <a:noFill/>
          </a:ln>
        </p:spPr>
      </p:pic>
      <p:pic>
        <p:nvPicPr>
          <p:cNvPr id="1512" name="Google Shape;1512;p208"/>
          <p:cNvPicPr preferRelativeResize="0"/>
          <p:nvPr/>
        </p:nvPicPr>
        <p:blipFill rotWithShape="1">
          <a:blip r:embed="rId10">
            <a:alphaModFix/>
          </a:blip>
          <a:srcRect b="0" l="0" r="0" t="0"/>
          <a:stretch/>
        </p:blipFill>
        <p:spPr>
          <a:xfrm>
            <a:off x="3986768" y="3109431"/>
            <a:ext cx="1157579" cy="1060737"/>
          </a:xfrm>
          <a:prstGeom prst="rect">
            <a:avLst/>
          </a:prstGeom>
          <a:noFill/>
          <a:ln>
            <a:noFill/>
          </a:ln>
        </p:spPr>
      </p:pic>
      <p:cxnSp>
        <p:nvCxnSpPr>
          <p:cNvPr id="1513" name="Google Shape;1513;p208"/>
          <p:cNvCxnSpPr/>
          <p:nvPr/>
        </p:nvCxnSpPr>
        <p:spPr>
          <a:xfrm>
            <a:off x="2481267" y="2845986"/>
            <a:ext cx="5670000" cy="0"/>
          </a:xfrm>
          <a:prstGeom prst="straightConnector1">
            <a:avLst/>
          </a:prstGeom>
          <a:noFill/>
          <a:ln cap="flat" cmpd="sng" w="9525">
            <a:solidFill>
              <a:schemeClr val="dk1"/>
            </a:solidFill>
            <a:prstDash val="dash"/>
            <a:miter lim="800000"/>
            <a:headEnd len="sm" w="sm" type="none"/>
            <a:tailEnd len="sm" w="sm" type="none"/>
          </a:ln>
        </p:spPr>
      </p:cxnSp>
      <p:cxnSp>
        <p:nvCxnSpPr>
          <p:cNvPr id="1514" name="Google Shape;1514;p208"/>
          <p:cNvCxnSpPr/>
          <p:nvPr/>
        </p:nvCxnSpPr>
        <p:spPr>
          <a:xfrm>
            <a:off x="3824750" y="2954148"/>
            <a:ext cx="0" cy="1350000"/>
          </a:xfrm>
          <a:prstGeom prst="straightConnector1">
            <a:avLst/>
          </a:prstGeom>
          <a:noFill/>
          <a:ln cap="flat" cmpd="sng" w="9525">
            <a:solidFill>
              <a:schemeClr val="dk1"/>
            </a:solidFill>
            <a:prstDash val="dash"/>
            <a:miter lim="800000"/>
            <a:headEnd len="sm" w="sm" type="none"/>
            <a:tailEnd len="sm" w="sm" type="none"/>
          </a:ln>
        </p:spPr>
      </p:cxnSp>
      <p:cxnSp>
        <p:nvCxnSpPr>
          <p:cNvPr id="1515" name="Google Shape;1515;p208"/>
          <p:cNvCxnSpPr/>
          <p:nvPr/>
        </p:nvCxnSpPr>
        <p:spPr>
          <a:xfrm>
            <a:off x="5309915" y="2954148"/>
            <a:ext cx="0" cy="1350000"/>
          </a:xfrm>
          <a:prstGeom prst="straightConnector1">
            <a:avLst/>
          </a:prstGeom>
          <a:noFill/>
          <a:ln cap="flat" cmpd="sng" w="9525">
            <a:solidFill>
              <a:schemeClr val="dk1"/>
            </a:solidFill>
            <a:prstDash val="dash"/>
            <a:miter lim="800000"/>
            <a:headEnd len="sm" w="sm" type="none"/>
            <a:tailEnd len="sm" w="sm" type="none"/>
          </a:ln>
        </p:spPr>
      </p:cxnSp>
      <p:cxnSp>
        <p:nvCxnSpPr>
          <p:cNvPr id="1516" name="Google Shape;1516;p208"/>
          <p:cNvCxnSpPr/>
          <p:nvPr/>
        </p:nvCxnSpPr>
        <p:spPr>
          <a:xfrm>
            <a:off x="6828930" y="2954148"/>
            <a:ext cx="0" cy="1350000"/>
          </a:xfrm>
          <a:prstGeom prst="straightConnector1">
            <a:avLst/>
          </a:prstGeom>
          <a:noFill/>
          <a:ln cap="flat" cmpd="sng" w="9525">
            <a:solidFill>
              <a:schemeClr val="dk1"/>
            </a:solidFill>
            <a:prstDash val="dash"/>
            <a:miter lim="800000"/>
            <a:headEnd len="sm" w="sm" type="none"/>
            <a:tailEnd len="sm" w="sm" type="none"/>
          </a:ln>
        </p:spPr>
      </p:cxnSp>
      <p:sp>
        <p:nvSpPr>
          <p:cNvPr id="1517" name="Google Shape;1517;p208"/>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208"/>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a:t>
            </a:r>
            <a:r>
              <a:rPr lang="en" sz="600">
                <a:solidFill>
                  <a:srgbClr val="FFFFFF"/>
                </a:solidFill>
              </a:rPr>
              <a:t>9</a:t>
            </a:r>
            <a:endParaRPr b="0" i="0" sz="600" u="none" cap="none" strike="noStrike">
              <a:solidFill>
                <a:srgbClr val="FFFFFF"/>
              </a:solidFill>
              <a:latin typeface="Arial"/>
              <a:ea typeface="Arial"/>
              <a:cs typeface="Arial"/>
              <a:sym typeface="Arial"/>
            </a:endParaRPr>
          </a:p>
        </p:txBody>
      </p:sp>
      <p:sp>
        <p:nvSpPr>
          <p:cNvPr id="1519" name="Google Shape;1519;p208"/>
          <p:cNvSpPr txBox="1"/>
          <p:nvPr/>
        </p:nvSpPr>
        <p:spPr>
          <a:xfrm>
            <a:off x="132200"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t>
            </a:r>
            <a:r>
              <a:rPr lang="en" sz="600">
                <a:solidFill>
                  <a:srgbClr val="FFFFFF"/>
                </a:solidFill>
              </a:rPr>
              <a:t>Phone Me </a:t>
            </a:r>
            <a:r>
              <a:rPr b="0" i="0" lang="en" sz="600" u="none" cap="none" strike="noStrike">
                <a:solidFill>
                  <a:srgbClr val="FFFFFF"/>
                </a:solidFill>
                <a:latin typeface="Arial"/>
                <a:ea typeface="Arial"/>
                <a:cs typeface="Arial"/>
                <a:sym typeface="Arial"/>
              </a:rPr>
              <a:t> 201</a:t>
            </a:r>
            <a:r>
              <a:rPr lang="en" sz="600">
                <a:solidFill>
                  <a:srgbClr val="FFFFFF"/>
                </a:solidFill>
              </a:rPr>
              <a:t>9</a:t>
            </a:r>
            <a:endParaRPr b="0" i="0" sz="600" u="none" cap="none" strike="noStrike">
              <a:solidFill>
                <a:srgbClr val="FFFFFF"/>
              </a:solidFill>
              <a:latin typeface="Arial"/>
              <a:ea typeface="Arial"/>
              <a:cs typeface="Arial"/>
              <a:sym typeface="Arial"/>
            </a:endParaRPr>
          </a:p>
        </p:txBody>
      </p:sp>
      <p:sp>
        <p:nvSpPr>
          <p:cNvPr id="1520" name="Google Shape;1520;p208"/>
          <p:cNvSpPr txBox="1"/>
          <p:nvPr/>
        </p:nvSpPr>
        <p:spPr>
          <a:xfrm>
            <a:off x="-111150" y="44475"/>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None/>
            </a:pPr>
            <a:r>
              <a:rPr b="1" lang="en" sz="1800">
                <a:latin typeface="Helvetica Neue"/>
                <a:ea typeface="Helvetica Neue"/>
                <a:cs typeface="Helvetica Neue"/>
                <a:sym typeface="Helvetica Neue"/>
              </a:rPr>
              <a:t>SOLUTIONS NFC</a:t>
            </a:r>
            <a:endParaRPr b="1" sz="1800">
              <a:latin typeface="Helvetica Neue"/>
              <a:ea typeface="Helvetica Neue"/>
              <a:cs typeface="Helvetica Neue"/>
              <a:sym typeface="Helvetica Neue"/>
            </a:endParaRPr>
          </a:p>
        </p:txBody>
      </p:sp>
      <p:sp>
        <p:nvSpPr>
          <p:cNvPr id="1521" name="Google Shape;1521;p208"/>
          <p:cNvSpPr txBox="1"/>
          <p:nvPr/>
        </p:nvSpPr>
        <p:spPr>
          <a:xfrm>
            <a:off x="1894150" y="4237763"/>
            <a:ext cx="30000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11"/>
              </a:rPr>
              <a:t>https://www.nfcworld.com/2019/06/11/362990/malibu-rolls-out-nfc-connected-bottles-in-the-us/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5" name="Shape 1525"/>
        <p:cNvGrpSpPr/>
        <p:nvPr/>
      </p:nvGrpSpPr>
      <p:grpSpPr>
        <a:xfrm>
          <a:off x="0" y="0"/>
          <a:ext cx="0" cy="0"/>
          <a:chOff x="0" y="0"/>
          <a:chExt cx="0" cy="0"/>
        </a:xfrm>
      </p:grpSpPr>
      <p:sp>
        <p:nvSpPr>
          <p:cNvPr id="1526" name="Google Shape;1526;p20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528" name="Google Shape;1528;p209"/>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529" name="Google Shape;1529;p209"/>
          <p:cNvSpPr txBox="1"/>
          <p:nvPr/>
        </p:nvSpPr>
        <p:spPr>
          <a:xfrm>
            <a:off x="-84625" y="279700"/>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Nouveau produit : APPORTER LA NFC A CHAQUE OBJET</a:t>
            </a:r>
            <a:r>
              <a:rPr b="1" lang="en" sz="1800">
                <a:solidFill>
                  <a:schemeClr val="dk1"/>
                </a:solidFill>
                <a:latin typeface="Helvetica Neue"/>
                <a:ea typeface="Helvetica Neue"/>
                <a:cs typeface="Helvetica Neue"/>
                <a:sym typeface="Helvetica Neue"/>
              </a:rPr>
              <a:t> </a:t>
            </a:r>
            <a:endParaRPr b="1" sz="1800">
              <a:latin typeface="Helvetica Neue"/>
              <a:ea typeface="Helvetica Neue"/>
              <a:cs typeface="Helvetica Neue"/>
              <a:sym typeface="Helvetica Neue"/>
            </a:endParaRPr>
          </a:p>
        </p:txBody>
      </p:sp>
      <p:sp>
        <p:nvSpPr>
          <p:cNvPr id="1530" name="Google Shape;1530;p209"/>
          <p:cNvSpPr/>
          <p:nvPr/>
        </p:nvSpPr>
        <p:spPr>
          <a:xfrm>
            <a:off x="320550" y="2824829"/>
            <a:ext cx="4105200" cy="2068500"/>
          </a:xfrm>
          <a:prstGeom prst="rect">
            <a:avLst/>
          </a:prstGeom>
          <a:noFill/>
          <a:ln cap="flat" cmpd="sng" w="12700">
            <a:solidFill>
              <a:srgbClr val="003E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Verdana"/>
              <a:ea typeface="Verdana"/>
              <a:cs typeface="Verdana"/>
              <a:sym typeface="Verdana"/>
            </a:endParaRPr>
          </a:p>
        </p:txBody>
      </p:sp>
      <p:sp>
        <p:nvSpPr>
          <p:cNvPr id="1531" name="Google Shape;1531;p209"/>
          <p:cNvSpPr txBox="1"/>
          <p:nvPr>
            <p:ph idx="4294967295" type="body"/>
          </p:nvPr>
        </p:nvSpPr>
        <p:spPr>
          <a:xfrm>
            <a:off x="321925" y="2309394"/>
            <a:ext cx="4112100" cy="524700"/>
          </a:xfrm>
          <a:prstGeom prst="rect">
            <a:avLst/>
          </a:prstGeom>
          <a:solidFill>
            <a:srgbClr val="1C4587"/>
          </a:solidFill>
          <a:ln>
            <a:noFill/>
          </a:ln>
        </p:spPr>
        <p:txBody>
          <a:bodyPr anchorCtr="0" anchor="ctr" bIns="0" lIns="0" spcFirstLastPara="1" rIns="0" wrap="square" tIns="0">
            <a:noAutofit/>
          </a:bodyPr>
          <a:lstStyle/>
          <a:p>
            <a:pPr indent="0" lvl="0" marL="0" rtl="0" algn="l">
              <a:lnSpc>
                <a:spcPct val="90000"/>
              </a:lnSpc>
              <a:spcBef>
                <a:spcPts val="0"/>
              </a:spcBef>
              <a:spcAft>
                <a:spcPts val="1600"/>
              </a:spcAft>
              <a:buSzPts val="1600"/>
              <a:buNone/>
            </a:pPr>
            <a:r>
              <a:rPr lang="en">
                <a:solidFill>
                  <a:srgbClr val="FFFFFF"/>
                </a:solidFill>
              </a:rPr>
              <a:t> Vêtements au détail</a:t>
            </a:r>
            <a:endParaRPr>
              <a:solidFill>
                <a:srgbClr val="FFFFFF"/>
              </a:solidFill>
            </a:endParaRPr>
          </a:p>
        </p:txBody>
      </p:sp>
      <p:sp>
        <p:nvSpPr>
          <p:cNvPr id="1532" name="Google Shape;1532;p209"/>
          <p:cNvSpPr txBox="1"/>
          <p:nvPr>
            <p:ph idx="4294967295" type="body"/>
          </p:nvPr>
        </p:nvSpPr>
        <p:spPr>
          <a:xfrm>
            <a:off x="4703240" y="2327807"/>
            <a:ext cx="4112100" cy="525000"/>
          </a:xfrm>
          <a:prstGeom prst="rect">
            <a:avLst/>
          </a:prstGeom>
          <a:solidFill>
            <a:srgbClr val="C4050C"/>
          </a:solidFill>
          <a:ln cap="flat" cmpd="sng" w="9525">
            <a:solidFill>
              <a:srgbClr val="C4050C"/>
            </a:solidFill>
            <a:prstDash val="solid"/>
            <a:round/>
            <a:headEnd len="sm" w="sm" type="none"/>
            <a:tailEnd len="sm" w="sm" type="none"/>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Biens consommables</a:t>
            </a:r>
            <a:endParaRPr/>
          </a:p>
        </p:txBody>
      </p:sp>
      <p:sp>
        <p:nvSpPr>
          <p:cNvPr id="1533" name="Google Shape;1533;p209"/>
          <p:cNvSpPr/>
          <p:nvPr/>
        </p:nvSpPr>
        <p:spPr>
          <a:xfrm>
            <a:off x="4703241" y="2824829"/>
            <a:ext cx="4105200" cy="2068500"/>
          </a:xfrm>
          <a:prstGeom prst="rect">
            <a:avLst/>
          </a:prstGeom>
          <a:noFill/>
          <a:ln cap="flat" cmpd="sng" w="12700">
            <a:solidFill>
              <a:srgbClr val="C4050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p:txBody>
      </p:sp>
      <p:pic>
        <p:nvPicPr>
          <p:cNvPr descr="A silhouette of a tall building&#10;&#10;Description automatically generated" id="1534" name="Google Shape;1534;p209"/>
          <p:cNvPicPr preferRelativeResize="0"/>
          <p:nvPr/>
        </p:nvPicPr>
        <p:blipFill rotWithShape="1">
          <a:blip r:embed="rId3">
            <a:alphaModFix/>
          </a:blip>
          <a:srcRect b="0" l="0" r="0" t="0"/>
          <a:stretch/>
        </p:blipFill>
        <p:spPr>
          <a:xfrm>
            <a:off x="8314801" y="2410288"/>
            <a:ext cx="351000" cy="351000"/>
          </a:xfrm>
          <a:prstGeom prst="rect">
            <a:avLst/>
          </a:prstGeom>
          <a:noFill/>
          <a:ln>
            <a:noFill/>
          </a:ln>
        </p:spPr>
      </p:pic>
      <p:pic>
        <p:nvPicPr>
          <p:cNvPr descr="A close up of a logo&#10;&#10;Description automatically generated" id="1535" name="Google Shape;1535;p209"/>
          <p:cNvPicPr preferRelativeResize="0"/>
          <p:nvPr/>
        </p:nvPicPr>
        <p:blipFill rotWithShape="1">
          <a:blip r:embed="rId4">
            <a:alphaModFix/>
          </a:blip>
          <a:srcRect b="0" l="0" r="0" t="0"/>
          <a:stretch/>
        </p:blipFill>
        <p:spPr>
          <a:xfrm>
            <a:off x="7989762" y="2410288"/>
            <a:ext cx="351000" cy="351000"/>
          </a:xfrm>
          <a:prstGeom prst="rect">
            <a:avLst/>
          </a:prstGeom>
          <a:noFill/>
          <a:ln>
            <a:noFill/>
          </a:ln>
        </p:spPr>
      </p:pic>
      <p:pic>
        <p:nvPicPr>
          <p:cNvPr id="1536" name="Google Shape;1536;p209"/>
          <p:cNvPicPr preferRelativeResize="0"/>
          <p:nvPr/>
        </p:nvPicPr>
        <p:blipFill rotWithShape="1">
          <a:blip r:embed="rId5">
            <a:alphaModFix/>
          </a:blip>
          <a:srcRect b="0" l="0" r="0" t="0"/>
          <a:stretch/>
        </p:blipFill>
        <p:spPr>
          <a:xfrm>
            <a:off x="7625782" y="2410288"/>
            <a:ext cx="351000" cy="351000"/>
          </a:xfrm>
          <a:prstGeom prst="rect">
            <a:avLst/>
          </a:prstGeom>
          <a:noFill/>
          <a:ln>
            <a:noFill/>
          </a:ln>
        </p:spPr>
      </p:pic>
      <p:pic>
        <p:nvPicPr>
          <p:cNvPr id="1537" name="Google Shape;1537;p209"/>
          <p:cNvPicPr preferRelativeResize="0"/>
          <p:nvPr/>
        </p:nvPicPr>
        <p:blipFill rotWithShape="1">
          <a:blip r:embed="rId6">
            <a:alphaModFix/>
          </a:blip>
          <a:srcRect b="0" l="0" r="0" t="0"/>
          <a:stretch/>
        </p:blipFill>
        <p:spPr>
          <a:xfrm>
            <a:off x="3906300" y="2410288"/>
            <a:ext cx="351000" cy="351000"/>
          </a:xfrm>
          <a:prstGeom prst="rect">
            <a:avLst/>
          </a:prstGeom>
          <a:noFill/>
          <a:ln>
            <a:noFill/>
          </a:ln>
        </p:spPr>
      </p:pic>
      <p:pic>
        <p:nvPicPr>
          <p:cNvPr descr="A close up of a logo&#10;&#10;Description automatically generated" id="1538" name="Google Shape;1538;p209"/>
          <p:cNvPicPr preferRelativeResize="0"/>
          <p:nvPr/>
        </p:nvPicPr>
        <p:blipFill rotWithShape="1">
          <a:blip r:embed="rId7">
            <a:alphaModFix/>
          </a:blip>
          <a:srcRect b="0" l="0" r="0" t="0"/>
          <a:stretch/>
        </p:blipFill>
        <p:spPr>
          <a:xfrm>
            <a:off x="3488619" y="2410288"/>
            <a:ext cx="351000" cy="351000"/>
          </a:xfrm>
          <a:prstGeom prst="rect">
            <a:avLst/>
          </a:prstGeom>
          <a:noFill/>
          <a:ln>
            <a:noFill/>
          </a:ln>
        </p:spPr>
      </p:pic>
      <p:pic>
        <p:nvPicPr>
          <p:cNvPr descr="A close up of a logo&#10;&#10;Description automatically generated" id="1539" name="Google Shape;1539;p209"/>
          <p:cNvPicPr preferRelativeResize="0"/>
          <p:nvPr/>
        </p:nvPicPr>
        <p:blipFill rotWithShape="1">
          <a:blip r:embed="rId8">
            <a:alphaModFix/>
          </a:blip>
          <a:srcRect b="0" l="0" r="0" t="0"/>
          <a:stretch/>
        </p:blipFill>
        <p:spPr>
          <a:xfrm>
            <a:off x="3056571" y="2410288"/>
            <a:ext cx="351000" cy="351000"/>
          </a:xfrm>
          <a:prstGeom prst="rect">
            <a:avLst/>
          </a:prstGeom>
          <a:noFill/>
          <a:ln>
            <a:noFill/>
          </a:ln>
        </p:spPr>
      </p:pic>
      <p:pic>
        <p:nvPicPr>
          <p:cNvPr descr="A close up of a logo&#10;&#10;Description automatically generated" id="1540" name="Google Shape;1540;p209"/>
          <p:cNvPicPr preferRelativeResize="0"/>
          <p:nvPr/>
        </p:nvPicPr>
        <p:blipFill rotWithShape="1">
          <a:blip r:embed="rId9">
            <a:alphaModFix/>
          </a:blip>
          <a:srcRect b="0" l="0" r="0" t="0"/>
          <a:stretch/>
        </p:blipFill>
        <p:spPr>
          <a:xfrm>
            <a:off x="7252931" y="2410288"/>
            <a:ext cx="351000" cy="351000"/>
          </a:xfrm>
          <a:prstGeom prst="rect">
            <a:avLst/>
          </a:prstGeom>
          <a:noFill/>
          <a:ln>
            <a:noFill/>
          </a:ln>
        </p:spPr>
      </p:pic>
      <p:sp>
        <p:nvSpPr>
          <p:cNvPr id="1541" name="Google Shape;1541;p209"/>
          <p:cNvSpPr txBox="1"/>
          <p:nvPr/>
        </p:nvSpPr>
        <p:spPr>
          <a:xfrm>
            <a:off x="1015678" y="3426094"/>
            <a:ext cx="2724600" cy="1107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000000"/>
              </a:buClr>
              <a:buFont typeface="Arial"/>
              <a:buNone/>
            </a:pPr>
            <a:r>
              <a:rPr lang="en">
                <a:solidFill>
                  <a:srgbClr val="1C4587"/>
                </a:solidFill>
                <a:latin typeface="Verdana"/>
                <a:ea typeface="Verdana"/>
                <a:cs typeface="Verdana"/>
                <a:sym typeface="Verdana"/>
              </a:rPr>
              <a:t>Prix typique</a:t>
            </a:r>
            <a:endParaRPr sz="1100">
              <a:solidFill>
                <a:srgbClr val="1C4587"/>
              </a:solidFill>
            </a:endParaRPr>
          </a:p>
          <a:p>
            <a:pPr indent="0" lvl="0" marL="0" marR="0" rtl="0" algn="ctr">
              <a:spcBef>
                <a:spcPts val="0"/>
              </a:spcBef>
              <a:spcAft>
                <a:spcPts val="0"/>
              </a:spcAft>
              <a:buClr>
                <a:srgbClr val="000000"/>
              </a:buClr>
              <a:buFont typeface="Arial"/>
              <a:buNone/>
            </a:pPr>
            <a:r>
              <a:rPr lang="en" sz="2700">
                <a:solidFill>
                  <a:srgbClr val="1C4587"/>
                </a:solidFill>
                <a:latin typeface="Verdana"/>
                <a:ea typeface="Verdana"/>
                <a:cs typeface="Verdana"/>
                <a:sym typeface="Verdana"/>
              </a:rPr>
              <a:t>plus de </a:t>
            </a:r>
            <a:r>
              <a:rPr b="0" i="0" lang="en" sz="2700" u="none" cap="none" strike="noStrike">
                <a:solidFill>
                  <a:srgbClr val="1C4587"/>
                </a:solidFill>
                <a:latin typeface="Verdana"/>
                <a:ea typeface="Verdana"/>
                <a:cs typeface="Verdana"/>
                <a:sym typeface="Verdana"/>
              </a:rPr>
              <a:t>€50</a:t>
            </a:r>
            <a:endParaRPr sz="1100">
              <a:solidFill>
                <a:srgbClr val="1C4587"/>
              </a:solidFill>
            </a:endParaRPr>
          </a:p>
          <a:p>
            <a:pPr indent="0" lvl="0" marL="0" marR="0" rtl="0" algn="ctr">
              <a:spcBef>
                <a:spcPts val="0"/>
              </a:spcBef>
              <a:spcAft>
                <a:spcPts val="0"/>
              </a:spcAft>
              <a:buClr>
                <a:srgbClr val="000000"/>
              </a:buClr>
              <a:buFont typeface="Arial"/>
              <a:buNone/>
            </a:pPr>
            <a:r>
              <a:rPr lang="en">
                <a:solidFill>
                  <a:srgbClr val="1C4587"/>
                </a:solidFill>
                <a:latin typeface="Verdana"/>
                <a:ea typeface="Verdana"/>
                <a:cs typeface="Verdana"/>
                <a:sym typeface="Verdana"/>
              </a:rPr>
              <a:t>par produit</a:t>
            </a:r>
            <a:endParaRPr sz="1100">
              <a:solidFill>
                <a:srgbClr val="1C4587"/>
              </a:solidFill>
            </a:endParaRPr>
          </a:p>
          <a:p>
            <a:pPr indent="0" lvl="0" marL="0" marR="0" rtl="0" algn="ctr">
              <a:spcBef>
                <a:spcPts val="0"/>
              </a:spcBef>
              <a:spcAft>
                <a:spcPts val="0"/>
              </a:spcAft>
              <a:buClr>
                <a:srgbClr val="000000"/>
              </a:buClr>
              <a:buFont typeface="Arial"/>
              <a:buNone/>
            </a:pPr>
            <a:r>
              <a:t/>
            </a:r>
            <a:endParaRPr b="0" i="0" sz="1400" u="none" cap="none" strike="noStrike">
              <a:solidFill>
                <a:schemeClr val="accent1"/>
              </a:solidFill>
              <a:latin typeface="Verdana"/>
              <a:ea typeface="Verdana"/>
              <a:cs typeface="Verdana"/>
              <a:sym typeface="Verdana"/>
            </a:endParaRPr>
          </a:p>
        </p:txBody>
      </p:sp>
      <p:sp>
        <p:nvSpPr>
          <p:cNvPr id="1542" name="Google Shape;1542;p209"/>
          <p:cNvSpPr txBox="1"/>
          <p:nvPr/>
        </p:nvSpPr>
        <p:spPr>
          <a:xfrm>
            <a:off x="5623236" y="3426094"/>
            <a:ext cx="2265300" cy="1107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C4050C"/>
                </a:solidFill>
                <a:latin typeface="Verdana"/>
                <a:ea typeface="Verdana"/>
                <a:cs typeface="Verdana"/>
                <a:sym typeface="Verdana"/>
              </a:rPr>
              <a:t>Prix typique</a:t>
            </a:r>
            <a:endParaRPr sz="1100"/>
          </a:p>
          <a:p>
            <a:pPr indent="0" lvl="0" marL="0" marR="0" rtl="0" algn="ctr">
              <a:spcBef>
                <a:spcPts val="0"/>
              </a:spcBef>
              <a:spcAft>
                <a:spcPts val="0"/>
              </a:spcAft>
              <a:buNone/>
            </a:pPr>
            <a:r>
              <a:rPr lang="en" sz="2700">
                <a:solidFill>
                  <a:srgbClr val="C4050C"/>
                </a:solidFill>
                <a:latin typeface="Verdana"/>
                <a:ea typeface="Verdana"/>
                <a:cs typeface="Verdana"/>
                <a:sym typeface="Verdana"/>
              </a:rPr>
              <a:t>Moins de </a:t>
            </a:r>
            <a:r>
              <a:rPr b="0" i="0" lang="en" sz="2700" u="none" cap="none" strike="noStrike">
                <a:solidFill>
                  <a:srgbClr val="C4050C"/>
                </a:solidFill>
                <a:latin typeface="Verdana"/>
                <a:ea typeface="Verdana"/>
                <a:cs typeface="Verdana"/>
                <a:sym typeface="Verdana"/>
              </a:rPr>
              <a:t>€5</a:t>
            </a:r>
            <a:endParaRPr sz="1100"/>
          </a:p>
          <a:p>
            <a:pPr indent="0" lvl="0" marL="0" marR="0" rtl="0" algn="ctr">
              <a:spcBef>
                <a:spcPts val="0"/>
              </a:spcBef>
              <a:spcAft>
                <a:spcPts val="0"/>
              </a:spcAft>
              <a:buNone/>
            </a:pPr>
            <a:r>
              <a:rPr lang="en">
                <a:solidFill>
                  <a:srgbClr val="C4050C"/>
                </a:solidFill>
                <a:latin typeface="Verdana"/>
                <a:ea typeface="Verdana"/>
                <a:cs typeface="Verdana"/>
                <a:sym typeface="Verdana"/>
              </a:rPr>
              <a:t>par produit</a:t>
            </a:r>
            <a:endParaRPr sz="1100"/>
          </a:p>
          <a:p>
            <a:pPr indent="0" lvl="0" marL="0" marR="0" rtl="0" algn="ctr">
              <a:spcBef>
                <a:spcPts val="0"/>
              </a:spcBef>
              <a:spcAft>
                <a:spcPts val="0"/>
              </a:spcAft>
              <a:buNone/>
            </a:pPr>
            <a:r>
              <a:t/>
            </a:r>
            <a:endParaRPr b="0" i="0" sz="1400" u="none" cap="none" strike="noStrike">
              <a:solidFill>
                <a:srgbClr val="C4050C"/>
              </a:solidFill>
              <a:latin typeface="Verdana"/>
              <a:ea typeface="Verdana"/>
              <a:cs typeface="Verdana"/>
              <a:sym typeface="Verdana"/>
            </a:endParaRPr>
          </a:p>
        </p:txBody>
      </p:sp>
      <p:pic>
        <p:nvPicPr>
          <p:cNvPr id="1543" name="Google Shape;1543;p209"/>
          <p:cNvPicPr preferRelativeResize="0"/>
          <p:nvPr/>
        </p:nvPicPr>
        <p:blipFill>
          <a:blip r:embed="rId10">
            <a:alphaModFix/>
          </a:blip>
          <a:stretch>
            <a:fillRect/>
          </a:stretch>
        </p:blipFill>
        <p:spPr>
          <a:xfrm>
            <a:off x="6857950" y="1091800"/>
            <a:ext cx="1950493" cy="10836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183"/>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83"/>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977" name="Google Shape;977;p183"/>
          <p:cNvCxnSpPr/>
          <p:nvPr/>
        </p:nvCxnSpPr>
        <p:spPr>
          <a:xfrm>
            <a:off x="457625" y="1413038"/>
            <a:ext cx="832800" cy="0"/>
          </a:xfrm>
          <a:prstGeom prst="straightConnector1">
            <a:avLst/>
          </a:prstGeom>
          <a:noFill/>
          <a:ln cap="flat" cmpd="sng" w="19050">
            <a:solidFill>
              <a:srgbClr val="CC0000"/>
            </a:solidFill>
            <a:prstDash val="solid"/>
            <a:round/>
            <a:headEnd len="sm" w="sm" type="none"/>
            <a:tailEnd len="sm" w="sm" type="none"/>
          </a:ln>
        </p:spPr>
      </p:cxnSp>
      <p:sp>
        <p:nvSpPr>
          <p:cNvPr id="978" name="Google Shape;978;p183"/>
          <p:cNvSpPr txBox="1"/>
          <p:nvPr/>
        </p:nvSpPr>
        <p:spPr>
          <a:xfrm>
            <a:off x="3757000" y="1716096"/>
            <a:ext cx="16698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80000"/>
              </a:lnSpc>
              <a:spcBef>
                <a:spcPts val="0"/>
              </a:spcBef>
              <a:spcAft>
                <a:spcPts val="1000"/>
              </a:spcAft>
              <a:buClr>
                <a:srgbClr val="000000"/>
              </a:buClr>
              <a:buSzPts val="3600"/>
              <a:buFont typeface="Arial"/>
              <a:buNone/>
            </a:pPr>
            <a:r>
              <a:rPr b="1" lang="en" sz="3600"/>
              <a:t>68%</a:t>
            </a:r>
            <a:endParaRPr b="1" i="0" sz="3600" u="none" cap="none" strike="noStrike">
              <a:solidFill>
                <a:srgbClr val="000000"/>
              </a:solidFill>
              <a:latin typeface="Arial"/>
              <a:ea typeface="Arial"/>
              <a:cs typeface="Arial"/>
              <a:sym typeface="Arial"/>
            </a:endParaRPr>
          </a:p>
        </p:txBody>
      </p:sp>
      <p:cxnSp>
        <p:nvCxnSpPr>
          <p:cNvPr id="979" name="Google Shape;979;p183"/>
          <p:cNvCxnSpPr/>
          <p:nvPr/>
        </p:nvCxnSpPr>
        <p:spPr>
          <a:xfrm>
            <a:off x="457625" y="1776775"/>
            <a:ext cx="4866600" cy="0"/>
          </a:xfrm>
          <a:prstGeom prst="straightConnector1">
            <a:avLst/>
          </a:prstGeom>
          <a:noFill/>
          <a:ln cap="flat" cmpd="sng" w="9525">
            <a:solidFill>
              <a:srgbClr val="CCCCCC"/>
            </a:solidFill>
            <a:prstDash val="solid"/>
            <a:round/>
            <a:headEnd len="sm" w="sm" type="none"/>
            <a:tailEnd len="sm" w="sm" type="none"/>
          </a:ln>
        </p:spPr>
      </p:cxnSp>
      <p:sp>
        <p:nvSpPr>
          <p:cNvPr id="980" name="Google Shape;980;p183"/>
          <p:cNvSpPr txBox="1"/>
          <p:nvPr/>
        </p:nvSpPr>
        <p:spPr>
          <a:xfrm>
            <a:off x="3607650" y="1499698"/>
            <a:ext cx="1786500" cy="264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r>
              <a:rPr lang="en" sz="700"/>
              <a:t>Revenus </a:t>
            </a:r>
            <a:r>
              <a:rPr b="0" i="0" lang="en" sz="700" u="none" cap="none" strike="noStrike">
                <a:solidFill>
                  <a:srgbClr val="000000"/>
                </a:solidFill>
                <a:latin typeface="Arial"/>
                <a:ea typeface="Arial"/>
                <a:cs typeface="Arial"/>
                <a:sym typeface="Arial"/>
              </a:rPr>
              <a:t>2018 (</a:t>
            </a:r>
            <a:r>
              <a:rPr lang="en" sz="700"/>
              <a:t>en</a:t>
            </a:r>
            <a:r>
              <a:rPr b="0" i="0" lang="en" sz="700" u="none" cap="none" strike="noStrike">
                <a:solidFill>
                  <a:srgbClr val="000000"/>
                </a:solidFill>
                <a:latin typeface="Arial"/>
                <a:ea typeface="Arial"/>
                <a:cs typeface="Arial"/>
                <a:sym typeface="Arial"/>
              </a:rPr>
              <a:t> millions)</a:t>
            </a:r>
            <a:endParaRPr b="0" i="0" sz="700" u="none" cap="none" strike="noStrike">
              <a:solidFill>
                <a:srgbClr val="000000"/>
              </a:solidFill>
              <a:latin typeface="Arial"/>
              <a:ea typeface="Arial"/>
              <a:cs typeface="Arial"/>
              <a:sym typeface="Arial"/>
            </a:endParaRPr>
          </a:p>
        </p:txBody>
      </p:sp>
      <p:cxnSp>
        <p:nvCxnSpPr>
          <p:cNvPr id="981" name="Google Shape;981;p183"/>
          <p:cNvCxnSpPr/>
          <p:nvPr/>
        </p:nvCxnSpPr>
        <p:spPr>
          <a:xfrm>
            <a:off x="461814" y="2775900"/>
            <a:ext cx="4862700" cy="0"/>
          </a:xfrm>
          <a:prstGeom prst="straightConnector1">
            <a:avLst/>
          </a:prstGeom>
          <a:noFill/>
          <a:ln cap="flat" cmpd="sng" w="9525">
            <a:solidFill>
              <a:srgbClr val="CCCCCC"/>
            </a:solidFill>
            <a:prstDash val="solid"/>
            <a:round/>
            <a:headEnd len="sm" w="sm" type="none"/>
            <a:tailEnd len="sm" w="sm" type="none"/>
          </a:ln>
        </p:spPr>
      </p:cxnSp>
      <p:cxnSp>
        <p:nvCxnSpPr>
          <p:cNvPr id="982" name="Google Shape;982;p183"/>
          <p:cNvCxnSpPr/>
          <p:nvPr/>
        </p:nvCxnSpPr>
        <p:spPr>
          <a:xfrm>
            <a:off x="457625" y="3953100"/>
            <a:ext cx="4866600" cy="0"/>
          </a:xfrm>
          <a:prstGeom prst="straightConnector1">
            <a:avLst/>
          </a:prstGeom>
          <a:noFill/>
          <a:ln cap="flat" cmpd="sng" w="9525">
            <a:solidFill>
              <a:srgbClr val="CCCCCC"/>
            </a:solidFill>
            <a:prstDash val="solid"/>
            <a:round/>
            <a:headEnd len="sm" w="sm" type="none"/>
            <a:tailEnd len="sm" w="sm" type="none"/>
          </a:ln>
        </p:spPr>
      </p:cxnSp>
      <p:pic>
        <p:nvPicPr>
          <p:cNvPr id="983" name="Google Shape;983;p183"/>
          <p:cNvPicPr preferRelativeResize="0"/>
          <p:nvPr/>
        </p:nvPicPr>
        <p:blipFill rotWithShape="1">
          <a:blip r:embed="rId3">
            <a:alphaModFix/>
          </a:blip>
          <a:srcRect b="0" l="0" r="26653" t="1816"/>
          <a:stretch/>
        </p:blipFill>
        <p:spPr>
          <a:xfrm>
            <a:off x="6373175" y="0"/>
            <a:ext cx="2834899" cy="4965076"/>
          </a:xfrm>
          <a:prstGeom prst="rect">
            <a:avLst/>
          </a:prstGeom>
          <a:noFill/>
          <a:ln>
            <a:noFill/>
          </a:ln>
        </p:spPr>
      </p:pic>
      <p:sp>
        <p:nvSpPr>
          <p:cNvPr id="984" name="Google Shape;984;p183"/>
          <p:cNvSpPr txBox="1"/>
          <p:nvPr/>
        </p:nvSpPr>
        <p:spPr>
          <a:xfrm>
            <a:off x="372425" y="1741200"/>
            <a:ext cx="3228300" cy="303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Label and Packaging Materials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Graphics Solutions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Reflective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0" i="0" lang="en" sz="1100" u="none" cap="none" strike="noStrike">
                <a:solidFill>
                  <a:srgbClr val="000000"/>
                </a:solidFill>
                <a:highlight>
                  <a:srgbClr val="FFFFFF"/>
                </a:highlight>
                <a:latin typeface="Arial"/>
                <a:ea typeface="Arial"/>
                <a:cs typeface="Arial"/>
                <a:sym typeface="Arial"/>
              </a:rPr>
              <a:t>Tickets, Tags, Labels, and Embellishments for </a:t>
            </a:r>
            <a:br>
              <a:rPr b="0" i="0" lang="en" sz="1100" u="none" cap="none" strike="noStrike">
                <a:solidFill>
                  <a:srgbClr val="000000"/>
                </a:solidFill>
                <a:highlight>
                  <a:srgbClr val="FFFFFF"/>
                </a:highlight>
                <a:latin typeface="Arial"/>
                <a:ea typeface="Arial"/>
                <a:cs typeface="Arial"/>
                <a:sym typeface="Arial"/>
              </a:rPr>
            </a:br>
            <a:r>
              <a:rPr b="0" i="0" lang="en" sz="1100" u="none" cap="none" strike="noStrike">
                <a:solidFill>
                  <a:srgbClr val="000000"/>
                </a:solidFill>
                <a:highlight>
                  <a:srgbClr val="FFFFFF"/>
                </a:highlight>
                <a:latin typeface="Arial"/>
                <a:ea typeface="Arial"/>
                <a:cs typeface="Arial"/>
                <a:sym typeface="Arial"/>
              </a:rPr>
              <a:t>    Retail Apparel</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Radio-Frequency Identification</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Printer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Performance Tapes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Adhesives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Fastener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Medical Solutions</a:t>
            </a:r>
            <a:endParaRPr b="0" i="0" sz="1100" u="none" cap="none" strike="noStrike">
              <a:solidFill>
                <a:srgbClr val="000000"/>
              </a:solidFill>
              <a:latin typeface="Arial"/>
              <a:ea typeface="Arial"/>
              <a:cs typeface="Arial"/>
              <a:sym typeface="Arial"/>
            </a:endParaRPr>
          </a:p>
        </p:txBody>
      </p:sp>
      <p:sp>
        <p:nvSpPr>
          <p:cNvPr id="985" name="Google Shape;985;p183"/>
          <p:cNvSpPr txBox="1"/>
          <p:nvPr/>
        </p:nvSpPr>
        <p:spPr>
          <a:xfrm>
            <a:off x="372425" y="1485782"/>
            <a:ext cx="322830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LABEL AND GRAPHIC MATERIALS</a:t>
            </a:r>
            <a:endParaRPr b="1" i="0" sz="1100" u="none" cap="none" strike="noStrike">
              <a:solidFill>
                <a:srgbClr val="CC0000"/>
              </a:solidFill>
              <a:latin typeface="Arial"/>
              <a:ea typeface="Arial"/>
              <a:cs typeface="Arial"/>
              <a:sym typeface="Arial"/>
            </a:endParaRPr>
          </a:p>
        </p:txBody>
      </p:sp>
      <p:sp>
        <p:nvSpPr>
          <p:cNvPr id="986" name="Google Shape;986;p183"/>
          <p:cNvSpPr txBox="1"/>
          <p:nvPr/>
        </p:nvSpPr>
        <p:spPr>
          <a:xfrm>
            <a:off x="372425" y="2456325"/>
            <a:ext cx="429960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RETAIL BRANDING AND INFORMATION SOLUTIONS</a:t>
            </a:r>
            <a:endParaRPr b="1" i="0" sz="1100" u="none" cap="none" strike="noStrike">
              <a:solidFill>
                <a:srgbClr val="CC0000"/>
              </a:solidFill>
              <a:latin typeface="Arial"/>
              <a:ea typeface="Arial"/>
              <a:cs typeface="Arial"/>
              <a:sym typeface="Arial"/>
            </a:endParaRPr>
          </a:p>
        </p:txBody>
      </p:sp>
      <p:sp>
        <p:nvSpPr>
          <p:cNvPr id="987" name="Google Shape;987;p183"/>
          <p:cNvSpPr txBox="1"/>
          <p:nvPr/>
        </p:nvSpPr>
        <p:spPr>
          <a:xfrm>
            <a:off x="372425" y="3623704"/>
            <a:ext cx="322830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INDUSTRIAL AND HEALTHCARE MATERIALS</a:t>
            </a:r>
            <a:endParaRPr b="1" i="0" sz="1100" u="none" cap="none" strike="noStrike">
              <a:solidFill>
                <a:srgbClr val="CC0000"/>
              </a:solidFill>
              <a:latin typeface="Arial"/>
              <a:ea typeface="Arial"/>
              <a:cs typeface="Arial"/>
              <a:sym typeface="Arial"/>
            </a:endParaRPr>
          </a:p>
        </p:txBody>
      </p:sp>
      <p:sp>
        <p:nvSpPr>
          <p:cNvPr id="988" name="Google Shape;988;p183"/>
          <p:cNvSpPr txBox="1"/>
          <p:nvPr/>
        </p:nvSpPr>
        <p:spPr>
          <a:xfrm>
            <a:off x="3952875" y="3787800"/>
            <a:ext cx="14739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72000"/>
              </a:lnSpc>
              <a:spcBef>
                <a:spcPts val="1000"/>
              </a:spcBef>
              <a:spcAft>
                <a:spcPts val="0"/>
              </a:spcAft>
              <a:buClr>
                <a:srgbClr val="000000"/>
              </a:buClr>
              <a:buSzPts val="1100"/>
              <a:buFont typeface="Arial"/>
              <a:buNone/>
            </a:pPr>
            <a:r>
              <a:rPr b="1" i="0" lang="en" sz="1000" u="none" cap="none" strike="noStrike">
                <a:solidFill>
                  <a:srgbClr val="FFFFFF"/>
                </a:solidFill>
                <a:latin typeface="Arial"/>
                <a:ea typeface="Arial"/>
                <a:cs typeface="Arial"/>
                <a:sym typeface="Arial"/>
              </a:rPr>
              <a:t>.</a:t>
            </a:r>
            <a:r>
              <a:rPr b="1" lang="en" sz="3600"/>
              <a:t>10%</a:t>
            </a:r>
            <a:endParaRPr b="1" i="0" sz="3600" u="none" cap="none" strike="noStrike">
              <a:solidFill>
                <a:srgbClr val="000000"/>
              </a:solidFill>
              <a:latin typeface="Arial"/>
              <a:ea typeface="Arial"/>
              <a:cs typeface="Arial"/>
              <a:sym typeface="Arial"/>
            </a:endParaRPr>
          </a:p>
          <a:p>
            <a:pPr indent="0" lvl="0" marL="0" marR="0" rtl="0" algn="r">
              <a:lnSpc>
                <a:spcPct val="180000"/>
              </a:lnSpc>
              <a:spcBef>
                <a:spcPts val="1000"/>
              </a:spcBef>
              <a:spcAft>
                <a:spcPts val="1000"/>
              </a:spcAft>
              <a:buClr>
                <a:srgbClr val="000000"/>
              </a:buClr>
              <a:buSzPts val="3600"/>
              <a:buFont typeface="Arial"/>
              <a:buNone/>
            </a:pPr>
            <a:r>
              <a:t/>
            </a:r>
            <a:endParaRPr b="1" i="0" sz="3600" u="none" cap="none" strike="noStrike">
              <a:solidFill>
                <a:srgbClr val="000000"/>
              </a:solidFill>
              <a:latin typeface="Arial"/>
              <a:ea typeface="Arial"/>
              <a:cs typeface="Arial"/>
              <a:sym typeface="Arial"/>
            </a:endParaRPr>
          </a:p>
        </p:txBody>
      </p:sp>
      <p:sp>
        <p:nvSpPr>
          <p:cNvPr id="989" name="Google Shape;989;p183"/>
          <p:cNvSpPr txBox="1"/>
          <p:nvPr/>
        </p:nvSpPr>
        <p:spPr>
          <a:xfrm>
            <a:off x="3719525" y="2585425"/>
            <a:ext cx="17073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72000"/>
              </a:lnSpc>
              <a:spcBef>
                <a:spcPts val="1000"/>
              </a:spcBef>
              <a:spcAft>
                <a:spcPts val="1000"/>
              </a:spcAft>
              <a:buClr>
                <a:srgbClr val="000000"/>
              </a:buClr>
              <a:buSzPts val="3600"/>
              <a:buFont typeface="Arial"/>
              <a:buNone/>
            </a:pPr>
            <a:r>
              <a:rPr b="1" lang="en" sz="3600"/>
              <a:t>22%</a:t>
            </a:r>
            <a:endParaRPr b="1" i="0" sz="3600" u="none" cap="none" strike="noStrike">
              <a:solidFill>
                <a:srgbClr val="000000"/>
              </a:solidFill>
              <a:latin typeface="Arial"/>
              <a:ea typeface="Arial"/>
              <a:cs typeface="Arial"/>
              <a:sym typeface="Arial"/>
            </a:endParaRPr>
          </a:p>
        </p:txBody>
      </p:sp>
      <p:sp>
        <p:nvSpPr>
          <p:cNvPr id="990" name="Google Shape;990;p183"/>
          <p:cNvSpPr txBox="1"/>
          <p:nvPr/>
        </p:nvSpPr>
        <p:spPr>
          <a:xfrm>
            <a:off x="372400" y="273075"/>
            <a:ext cx="34470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b="1" lang="en" sz="900">
                <a:solidFill>
                  <a:srgbClr val="CC0000"/>
                </a:solidFill>
                <a:latin typeface="Helvetica Neue"/>
                <a:ea typeface="Helvetica Neue"/>
                <a:cs typeface="Helvetica Neue"/>
                <a:sym typeface="Helvetica Neue"/>
              </a:rPr>
              <a:t>PRÉSENTATION D’AVERY DENNISON</a:t>
            </a:r>
            <a:endParaRPr b="1" sz="900">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lang="en" sz="1800">
                <a:latin typeface="Helvetica Neue"/>
                <a:ea typeface="Helvetica Neue"/>
                <a:cs typeface="Helvetica Neue"/>
                <a:sym typeface="Helvetica Neue"/>
              </a:rPr>
              <a:t>APERÇU</a:t>
            </a:r>
            <a:r>
              <a:rPr b="1" lang="en" sz="1800">
                <a:latin typeface="Helvetica Neue"/>
                <a:ea typeface="Helvetica Neue"/>
                <a:cs typeface="Helvetica Neue"/>
                <a:sym typeface="Helvetica Neue"/>
              </a:rPr>
              <a:t> DE NOS MARCHÉS</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7" name="Shape 1547"/>
        <p:cNvGrpSpPr/>
        <p:nvPr/>
      </p:nvGrpSpPr>
      <p:grpSpPr>
        <a:xfrm>
          <a:off x="0" y="0"/>
          <a:ext cx="0" cy="0"/>
          <a:chOff x="0" y="0"/>
          <a:chExt cx="0" cy="0"/>
        </a:xfrm>
      </p:grpSpPr>
      <p:sp>
        <p:nvSpPr>
          <p:cNvPr id="1548" name="Google Shape;1548;p21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1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cxnSp>
        <p:nvCxnSpPr>
          <p:cNvPr id="1550" name="Google Shape;1550;p210"/>
          <p:cNvCxnSpPr/>
          <p:nvPr/>
        </p:nvCxnSpPr>
        <p:spPr>
          <a:xfrm>
            <a:off x="4090275" y="1159500"/>
            <a:ext cx="832800" cy="0"/>
          </a:xfrm>
          <a:prstGeom prst="straightConnector1">
            <a:avLst/>
          </a:prstGeom>
          <a:noFill/>
          <a:ln cap="flat" cmpd="sng" w="19050">
            <a:solidFill>
              <a:srgbClr val="CC0000"/>
            </a:solidFill>
            <a:prstDash val="solid"/>
            <a:round/>
            <a:headEnd len="med" w="med" type="none"/>
            <a:tailEnd len="med" w="med" type="none"/>
          </a:ln>
        </p:spPr>
      </p:cxnSp>
      <p:sp>
        <p:nvSpPr>
          <p:cNvPr id="1551" name="Google Shape;1551;p210"/>
          <p:cNvSpPr txBox="1"/>
          <p:nvPr/>
        </p:nvSpPr>
        <p:spPr>
          <a:xfrm>
            <a:off x="-84625" y="279700"/>
            <a:ext cx="93663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rgbClr val="CC0000"/>
                </a:solidFill>
                <a:latin typeface="Helvetica Neue"/>
                <a:ea typeface="Helvetica Neue"/>
                <a:cs typeface="Helvetica Neue"/>
                <a:sym typeface="Helvetica Neue"/>
              </a:rPr>
              <a:t>PORTEFEUILLE PRODUITS</a:t>
            </a:r>
            <a:endParaRPr b="1" sz="900">
              <a:solidFill>
                <a:srgbClr val="CC0000"/>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APPORTER LA NFC A CHAQUE PRODUIT</a:t>
            </a:r>
            <a:endParaRPr b="1" sz="1800">
              <a:latin typeface="Helvetica Neue"/>
              <a:ea typeface="Helvetica Neue"/>
              <a:cs typeface="Helvetica Neue"/>
              <a:sym typeface="Helvetica Neue"/>
            </a:endParaRPr>
          </a:p>
        </p:txBody>
      </p:sp>
      <p:pic>
        <p:nvPicPr>
          <p:cNvPr id="1552" name="Google Shape;1552;p210"/>
          <p:cNvPicPr preferRelativeResize="0"/>
          <p:nvPr/>
        </p:nvPicPr>
        <p:blipFill>
          <a:blip r:embed="rId3">
            <a:alphaModFix/>
          </a:blip>
          <a:stretch>
            <a:fillRect/>
          </a:stretch>
        </p:blipFill>
        <p:spPr>
          <a:xfrm>
            <a:off x="6857950" y="1091800"/>
            <a:ext cx="1950493" cy="1083607"/>
          </a:xfrm>
          <a:prstGeom prst="rect">
            <a:avLst/>
          </a:prstGeom>
          <a:noFill/>
          <a:ln>
            <a:noFill/>
          </a:ln>
        </p:spPr>
      </p:pic>
      <p:sp>
        <p:nvSpPr>
          <p:cNvPr id="1553" name="Google Shape;1553;p210"/>
          <p:cNvSpPr/>
          <p:nvPr/>
        </p:nvSpPr>
        <p:spPr>
          <a:xfrm>
            <a:off x="324600" y="2838079"/>
            <a:ext cx="4105200" cy="2068500"/>
          </a:xfrm>
          <a:prstGeom prst="rect">
            <a:avLst/>
          </a:prstGeom>
          <a:noFill/>
          <a:ln cap="flat" cmpd="sng" w="12700">
            <a:solidFill>
              <a:srgbClr val="003E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p:txBody>
      </p:sp>
      <p:sp>
        <p:nvSpPr>
          <p:cNvPr id="1554" name="Google Shape;1554;p210"/>
          <p:cNvSpPr txBox="1"/>
          <p:nvPr>
            <p:ph idx="4294967295" type="body"/>
          </p:nvPr>
        </p:nvSpPr>
        <p:spPr>
          <a:xfrm>
            <a:off x="321150" y="2341206"/>
            <a:ext cx="4112100" cy="524700"/>
          </a:xfrm>
          <a:prstGeom prst="rect">
            <a:avLst/>
          </a:prstGeom>
          <a:solidFill>
            <a:srgbClr val="1C4587"/>
          </a:solidFill>
          <a:ln>
            <a:noFill/>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Tags en silicium</a:t>
            </a:r>
            <a:endParaRPr/>
          </a:p>
        </p:txBody>
      </p:sp>
      <p:sp>
        <p:nvSpPr>
          <p:cNvPr id="1555" name="Google Shape;1555;p210"/>
          <p:cNvSpPr txBox="1"/>
          <p:nvPr>
            <p:ph idx="4294967295" type="body"/>
          </p:nvPr>
        </p:nvSpPr>
        <p:spPr>
          <a:xfrm>
            <a:off x="4707290" y="2341057"/>
            <a:ext cx="4112100" cy="525000"/>
          </a:xfrm>
          <a:prstGeom prst="rect">
            <a:avLst/>
          </a:prstGeom>
          <a:solidFill>
            <a:srgbClr val="C4050C"/>
          </a:solidFill>
          <a:ln cap="flat" cmpd="sng" w="9525">
            <a:solidFill>
              <a:srgbClr val="C4050C"/>
            </a:solidFill>
            <a:prstDash val="solid"/>
            <a:round/>
            <a:headEnd len="sm" w="sm" type="none"/>
            <a:tailEnd len="sm" w="sm" type="none"/>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Tags </a:t>
            </a:r>
            <a:r>
              <a:rPr lang="en">
                <a:solidFill>
                  <a:schemeClr val="lt1"/>
                </a:solidFill>
              </a:rPr>
              <a:t>FlexIC</a:t>
            </a:r>
            <a:endParaRPr/>
          </a:p>
        </p:txBody>
      </p:sp>
      <p:sp>
        <p:nvSpPr>
          <p:cNvPr id="1556" name="Google Shape;1556;p210"/>
          <p:cNvSpPr/>
          <p:nvPr/>
        </p:nvSpPr>
        <p:spPr>
          <a:xfrm>
            <a:off x="4707291" y="2838079"/>
            <a:ext cx="4105200" cy="2068500"/>
          </a:xfrm>
          <a:prstGeom prst="rect">
            <a:avLst/>
          </a:prstGeom>
          <a:noFill/>
          <a:ln cap="flat" cmpd="sng" w="12700">
            <a:solidFill>
              <a:srgbClr val="C4050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p:txBody>
      </p:sp>
      <p:pic>
        <p:nvPicPr>
          <p:cNvPr descr="A silhouette of a tall building&#10;&#10;Description automatically generated" id="1557" name="Google Shape;1557;p210"/>
          <p:cNvPicPr preferRelativeResize="0"/>
          <p:nvPr/>
        </p:nvPicPr>
        <p:blipFill rotWithShape="1">
          <a:blip r:embed="rId4">
            <a:alphaModFix/>
          </a:blip>
          <a:srcRect b="0" l="0" r="0" t="0"/>
          <a:stretch/>
        </p:blipFill>
        <p:spPr>
          <a:xfrm>
            <a:off x="8318851" y="2423538"/>
            <a:ext cx="351000" cy="351000"/>
          </a:xfrm>
          <a:prstGeom prst="rect">
            <a:avLst/>
          </a:prstGeom>
          <a:noFill/>
          <a:ln>
            <a:noFill/>
          </a:ln>
        </p:spPr>
      </p:pic>
      <p:pic>
        <p:nvPicPr>
          <p:cNvPr descr="A close up of a logo&#10;&#10;Description automatically generated" id="1558" name="Google Shape;1558;p210"/>
          <p:cNvPicPr preferRelativeResize="0"/>
          <p:nvPr/>
        </p:nvPicPr>
        <p:blipFill rotWithShape="1">
          <a:blip r:embed="rId5">
            <a:alphaModFix/>
          </a:blip>
          <a:srcRect b="0" l="0" r="0" t="0"/>
          <a:stretch/>
        </p:blipFill>
        <p:spPr>
          <a:xfrm>
            <a:off x="7993812" y="2423538"/>
            <a:ext cx="351000" cy="351000"/>
          </a:xfrm>
          <a:prstGeom prst="rect">
            <a:avLst/>
          </a:prstGeom>
          <a:noFill/>
          <a:ln>
            <a:noFill/>
          </a:ln>
        </p:spPr>
      </p:pic>
      <p:pic>
        <p:nvPicPr>
          <p:cNvPr id="1559" name="Google Shape;1559;p210"/>
          <p:cNvPicPr preferRelativeResize="0"/>
          <p:nvPr/>
        </p:nvPicPr>
        <p:blipFill rotWithShape="1">
          <a:blip r:embed="rId6">
            <a:alphaModFix/>
          </a:blip>
          <a:srcRect b="0" l="0" r="0" t="0"/>
          <a:stretch/>
        </p:blipFill>
        <p:spPr>
          <a:xfrm>
            <a:off x="7629832" y="2423538"/>
            <a:ext cx="351000" cy="351000"/>
          </a:xfrm>
          <a:prstGeom prst="rect">
            <a:avLst/>
          </a:prstGeom>
          <a:noFill/>
          <a:ln>
            <a:noFill/>
          </a:ln>
        </p:spPr>
      </p:pic>
      <p:pic>
        <p:nvPicPr>
          <p:cNvPr id="1560" name="Google Shape;1560;p210"/>
          <p:cNvPicPr preferRelativeResize="0"/>
          <p:nvPr/>
        </p:nvPicPr>
        <p:blipFill rotWithShape="1">
          <a:blip r:embed="rId7">
            <a:alphaModFix/>
          </a:blip>
          <a:srcRect b="0" l="0" r="0" t="0"/>
          <a:stretch/>
        </p:blipFill>
        <p:spPr>
          <a:xfrm>
            <a:off x="3910350" y="2423538"/>
            <a:ext cx="351000" cy="351000"/>
          </a:xfrm>
          <a:prstGeom prst="rect">
            <a:avLst/>
          </a:prstGeom>
          <a:noFill/>
          <a:ln>
            <a:noFill/>
          </a:ln>
        </p:spPr>
      </p:pic>
      <p:pic>
        <p:nvPicPr>
          <p:cNvPr descr="A close up of a logo&#10;&#10;Description automatically generated" id="1561" name="Google Shape;1561;p210"/>
          <p:cNvPicPr preferRelativeResize="0"/>
          <p:nvPr/>
        </p:nvPicPr>
        <p:blipFill rotWithShape="1">
          <a:blip r:embed="rId8">
            <a:alphaModFix/>
          </a:blip>
          <a:srcRect b="0" l="0" r="0" t="0"/>
          <a:stretch/>
        </p:blipFill>
        <p:spPr>
          <a:xfrm>
            <a:off x="3492669" y="2423538"/>
            <a:ext cx="351000" cy="351000"/>
          </a:xfrm>
          <a:prstGeom prst="rect">
            <a:avLst/>
          </a:prstGeom>
          <a:noFill/>
          <a:ln>
            <a:noFill/>
          </a:ln>
        </p:spPr>
      </p:pic>
      <p:pic>
        <p:nvPicPr>
          <p:cNvPr descr="A close up of a logo&#10;&#10;Description automatically generated" id="1562" name="Google Shape;1562;p210"/>
          <p:cNvPicPr preferRelativeResize="0"/>
          <p:nvPr/>
        </p:nvPicPr>
        <p:blipFill rotWithShape="1">
          <a:blip r:embed="rId9">
            <a:alphaModFix/>
          </a:blip>
          <a:srcRect b="0" l="0" r="0" t="0"/>
          <a:stretch/>
        </p:blipFill>
        <p:spPr>
          <a:xfrm>
            <a:off x="3060621" y="2423538"/>
            <a:ext cx="351000" cy="351000"/>
          </a:xfrm>
          <a:prstGeom prst="rect">
            <a:avLst/>
          </a:prstGeom>
          <a:noFill/>
          <a:ln>
            <a:noFill/>
          </a:ln>
        </p:spPr>
      </p:pic>
      <p:pic>
        <p:nvPicPr>
          <p:cNvPr descr="A close up of a logo&#10;&#10;Description automatically generated" id="1563" name="Google Shape;1563;p210"/>
          <p:cNvPicPr preferRelativeResize="0"/>
          <p:nvPr/>
        </p:nvPicPr>
        <p:blipFill rotWithShape="1">
          <a:blip r:embed="rId10">
            <a:alphaModFix/>
          </a:blip>
          <a:srcRect b="0" l="0" r="0" t="0"/>
          <a:stretch/>
        </p:blipFill>
        <p:spPr>
          <a:xfrm>
            <a:off x="7256981" y="2423538"/>
            <a:ext cx="351000" cy="351000"/>
          </a:xfrm>
          <a:prstGeom prst="rect">
            <a:avLst/>
          </a:prstGeom>
          <a:noFill/>
          <a:ln>
            <a:noFill/>
          </a:ln>
        </p:spPr>
      </p:pic>
      <p:pic>
        <p:nvPicPr>
          <p:cNvPr id="1564" name="Google Shape;1564;p210"/>
          <p:cNvPicPr preferRelativeResize="0"/>
          <p:nvPr/>
        </p:nvPicPr>
        <p:blipFill rotWithShape="1">
          <a:blip r:embed="rId11">
            <a:alphaModFix/>
          </a:blip>
          <a:srcRect b="0" l="0" r="0" t="0"/>
          <a:stretch/>
        </p:blipFill>
        <p:spPr>
          <a:xfrm flipH="1">
            <a:off x="5052969" y="3255486"/>
            <a:ext cx="1571391" cy="998996"/>
          </a:xfrm>
          <a:prstGeom prst="rect">
            <a:avLst/>
          </a:prstGeom>
          <a:noFill/>
          <a:ln>
            <a:noFill/>
          </a:ln>
        </p:spPr>
      </p:pic>
      <p:sp>
        <p:nvSpPr>
          <p:cNvPr id="1565" name="Google Shape;1565;p210"/>
          <p:cNvSpPr txBox="1"/>
          <p:nvPr/>
        </p:nvSpPr>
        <p:spPr>
          <a:xfrm>
            <a:off x="5112192" y="4351669"/>
            <a:ext cx="1512000" cy="254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1" lang="en" sz="1200" u="none" cap="none" strike="noStrike">
                <a:solidFill>
                  <a:schemeClr val="dk1"/>
                </a:solidFill>
                <a:latin typeface="Verdana"/>
                <a:ea typeface="Verdana"/>
                <a:cs typeface="Verdana"/>
                <a:sym typeface="Verdana"/>
              </a:rPr>
              <a:t>FlexIC sheet</a:t>
            </a:r>
            <a:endParaRPr sz="1100"/>
          </a:p>
        </p:txBody>
      </p:sp>
      <p:sp>
        <p:nvSpPr>
          <p:cNvPr id="1566" name="Google Shape;1566;p210"/>
          <p:cNvSpPr txBox="1"/>
          <p:nvPr/>
        </p:nvSpPr>
        <p:spPr>
          <a:xfrm>
            <a:off x="6947778" y="4351669"/>
            <a:ext cx="1512600" cy="438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chemeClr val="dk1"/>
                </a:solidFill>
                <a:latin typeface="Verdana"/>
                <a:ea typeface="Verdana"/>
                <a:cs typeface="Verdana"/>
                <a:sym typeface="Verdana"/>
              </a:rPr>
              <a:t>Inlay à base de </a:t>
            </a:r>
            <a:r>
              <a:rPr b="0" i="1" lang="en" sz="1200" u="none" cap="none" strike="noStrike">
                <a:solidFill>
                  <a:schemeClr val="dk1"/>
                </a:solidFill>
                <a:latin typeface="Verdana"/>
                <a:ea typeface="Verdana"/>
                <a:cs typeface="Verdana"/>
                <a:sym typeface="Verdana"/>
              </a:rPr>
              <a:t>FlexIC</a:t>
            </a:r>
            <a:endParaRPr sz="1100"/>
          </a:p>
        </p:txBody>
      </p:sp>
      <p:pic>
        <p:nvPicPr>
          <p:cNvPr id="1567" name="Google Shape;1567;p210"/>
          <p:cNvPicPr preferRelativeResize="0"/>
          <p:nvPr/>
        </p:nvPicPr>
        <p:blipFill rotWithShape="1">
          <a:blip r:embed="rId12">
            <a:alphaModFix/>
          </a:blip>
          <a:srcRect b="0" l="0" r="0" t="0"/>
          <a:stretch/>
        </p:blipFill>
        <p:spPr>
          <a:xfrm>
            <a:off x="610339" y="3212726"/>
            <a:ext cx="1589084" cy="1084516"/>
          </a:xfrm>
          <a:prstGeom prst="rect">
            <a:avLst/>
          </a:prstGeom>
          <a:noFill/>
          <a:ln>
            <a:noFill/>
          </a:ln>
        </p:spPr>
      </p:pic>
      <p:pic>
        <p:nvPicPr>
          <p:cNvPr id="1568" name="Google Shape;1568;p210"/>
          <p:cNvPicPr preferRelativeResize="0"/>
          <p:nvPr/>
        </p:nvPicPr>
        <p:blipFill rotWithShape="1">
          <a:blip r:embed="rId13">
            <a:alphaModFix/>
          </a:blip>
          <a:srcRect b="0" l="0" r="0" t="0"/>
          <a:stretch/>
        </p:blipFill>
        <p:spPr>
          <a:xfrm>
            <a:off x="2551148" y="3194016"/>
            <a:ext cx="1495912" cy="1121935"/>
          </a:xfrm>
          <a:prstGeom prst="rect">
            <a:avLst/>
          </a:prstGeom>
          <a:noFill/>
          <a:ln>
            <a:noFill/>
          </a:ln>
        </p:spPr>
      </p:pic>
      <p:sp>
        <p:nvSpPr>
          <p:cNvPr id="1569" name="Google Shape;1569;p210"/>
          <p:cNvSpPr txBox="1"/>
          <p:nvPr/>
        </p:nvSpPr>
        <p:spPr>
          <a:xfrm>
            <a:off x="648881" y="4351669"/>
            <a:ext cx="1512000" cy="254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chemeClr val="dk1"/>
                </a:solidFill>
                <a:latin typeface="Verdana"/>
                <a:ea typeface="Verdana"/>
                <a:cs typeface="Verdana"/>
                <a:sym typeface="Verdana"/>
              </a:rPr>
              <a:t>W</a:t>
            </a:r>
            <a:r>
              <a:rPr i="1" lang="en" sz="1200">
                <a:solidFill>
                  <a:schemeClr val="dk1"/>
                </a:solidFill>
                <a:latin typeface="Verdana"/>
                <a:ea typeface="Verdana"/>
                <a:cs typeface="Verdana"/>
                <a:sym typeface="Verdana"/>
              </a:rPr>
              <a:t>afer de silicium </a:t>
            </a:r>
            <a:r>
              <a:rPr b="0" i="1" lang="en" sz="1200" u="none" cap="none" strike="noStrike">
                <a:solidFill>
                  <a:schemeClr val="dk1"/>
                </a:solidFill>
                <a:latin typeface="Verdana"/>
                <a:ea typeface="Verdana"/>
                <a:cs typeface="Verdana"/>
                <a:sym typeface="Verdana"/>
              </a:rPr>
              <a:t>IC </a:t>
            </a:r>
            <a:endParaRPr sz="1100"/>
          </a:p>
        </p:txBody>
      </p:sp>
      <p:sp>
        <p:nvSpPr>
          <p:cNvPr id="1570" name="Google Shape;1570;p210"/>
          <p:cNvSpPr txBox="1"/>
          <p:nvPr/>
        </p:nvSpPr>
        <p:spPr>
          <a:xfrm>
            <a:off x="2573910" y="4351669"/>
            <a:ext cx="1512600" cy="438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chemeClr val="dk1"/>
                </a:solidFill>
                <a:latin typeface="Verdana"/>
                <a:ea typeface="Verdana"/>
                <a:cs typeface="Verdana"/>
                <a:sym typeface="Verdana"/>
              </a:rPr>
              <a:t>Inlay à base de s</a:t>
            </a:r>
            <a:r>
              <a:rPr b="0" i="1" lang="en" sz="1200" u="none" cap="none" strike="noStrike">
                <a:solidFill>
                  <a:schemeClr val="dk1"/>
                </a:solidFill>
                <a:latin typeface="Verdana"/>
                <a:ea typeface="Verdana"/>
                <a:cs typeface="Verdana"/>
                <a:sym typeface="Verdana"/>
              </a:rPr>
              <a:t>ilicium</a:t>
            </a:r>
            <a:endParaRPr sz="1100"/>
          </a:p>
        </p:txBody>
      </p:sp>
      <p:pic>
        <p:nvPicPr>
          <p:cNvPr descr="A close up of a logo&#10;&#10;Description automatically generated" id="1571" name="Google Shape;1571;p210"/>
          <p:cNvPicPr preferRelativeResize="0"/>
          <p:nvPr/>
        </p:nvPicPr>
        <p:blipFill rotWithShape="1">
          <a:blip r:embed="rId14">
            <a:alphaModFix/>
          </a:blip>
          <a:srcRect b="0" l="0" r="0" t="0"/>
          <a:stretch/>
        </p:blipFill>
        <p:spPr>
          <a:xfrm>
            <a:off x="6965782" y="3194016"/>
            <a:ext cx="1494783" cy="1103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6" name="Shape 1576"/>
        <p:cNvGrpSpPr/>
        <p:nvPr/>
      </p:nvGrpSpPr>
      <p:grpSpPr>
        <a:xfrm>
          <a:off x="0" y="0"/>
          <a:ext cx="0" cy="0"/>
          <a:chOff x="0" y="0"/>
          <a:chExt cx="0" cy="0"/>
        </a:xfrm>
      </p:grpSpPr>
      <p:sp>
        <p:nvSpPr>
          <p:cNvPr id="1577" name="Google Shape;1577;p211"/>
          <p:cNvSpPr/>
          <p:nvPr/>
        </p:nvSpPr>
        <p:spPr>
          <a:xfrm>
            <a:off x="2025" y="49699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1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pic>
        <p:nvPicPr>
          <p:cNvPr id="1579" name="Google Shape;1579;p211"/>
          <p:cNvPicPr preferRelativeResize="0"/>
          <p:nvPr/>
        </p:nvPicPr>
        <p:blipFill rotWithShape="1">
          <a:blip r:embed="rId3">
            <a:alphaModFix/>
          </a:blip>
          <a:srcRect b="16998" l="0" r="32482" t="0"/>
          <a:stretch/>
        </p:blipFill>
        <p:spPr>
          <a:xfrm flipH="1">
            <a:off x="2969998" y="0"/>
            <a:ext cx="6173852" cy="5059699"/>
          </a:xfrm>
          <a:prstGeom prst="rect">
            <a:avLst/>
          </a:prstGeom>
          <a:noFill/>
          <a:ln>
            <a:noFill/>
          </a:ln>
        </p:spPr>
      </p:pic>
      <p:sp>
        <p:nvSpPr>
          <p:cNvPr id="1580" name="Google Shape;1580;p211"/>
          <p:cNvSpPr txBox="1"/>
          <p:nvPr/>
        </p:nvSpPr>
        <p:spPr>
          <a:xfrm>
            <a:off x="3295975" y="485000"/>
            <a:ext cx="5552700" cy="13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3600">
                <a:solidFill>
                  <a:schemeClr val="lt1"/>
                </a:solidFill>
                <a:latin typeface="Helvetica Neue"/>
                <a:ea typeface="Helvetica Neue"/>
                <a:cs typeface="Helvetica Neue"/>
                <a:sym typeface="Helvetica Neue"/>
              </a:rPr>
              <a:t>NOTRE QUÊTE </a:t>
            </a:r>
            <a:r>
              <a:rPr lang="en" sz="3600">
                <a:solidFill>
                  <a:schemeClr val="lt1"/>
                </a:solidFill>
                <a:latin typeface="Helvetica Neue"/>
                <a:ea typeface="Helvetica Neue"/>
                <a:cs typeface="Helvetica Neue"/>
                <a:sym typeface="Helvetica Neue"/>
              </a:rPr>
              <a:t>: </a:t>
            </a:r>
            <a:endParaRPr sz="36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en" sz="3600">
                <a:solidFill>
                  <a:schemeClr val="lt1"/>
                </a:solidFill>
                <a:latin typeface="Helvetica Neue"/>
                <a:ea typeface="Helvetica Neue"/>
                <a:cs typeface="Helvetica Neue"/>
                <a:sym typeface="Helvetica Neue"/>
              </a:rPr>
              <a:t>PLUS D’INNOVATIONS ET PLUS DURABLEMENT</a:t>
            </a:r>
            <a:endParaRPr sz="3600">
              <a:solidFill>
                <a:schemeClr val="lt1"/>
              </a:solidFill>
              <a:latin typeface="Helvetica Neue"/>
              <a:ea typeface="Helvetica Neue"/>
              <a:cs typeface="Helvetica Neue"/>
              <a:sym typeface="Helvetica Neue"/>
            </a:endParaRPr>
          </a:p>
        </p:txBody>
      </p:sp>
      <p:pic>
        <p:nvPicPr>
          <p:cNvPr descr="GSI.png" id="1581" name="Google Shape;1581;p211"/>
          <p:cNvPicPr preferRelativeResize="0"/>
          <p:nvPr/>
        </p:nvPicPr>
        <p:blipFill rotWithShape="1">
          <a:blip r:embed="rId4">
            <a:alphaModFix/>
          </a:blip>
          <a:srcRect b="0" l="-6666" r="678" t="0"/>
          <a:stretch/>
        </p:blipFill>
        <p:spPr>
          <a:xfrm>
            <a:off x="4832692" y="2584601"/>
            <a:ext cx="594300" cy="499800"/>
          </a:xfrm>
          <a:prstGeom prst="rect">
            <a:avLst/>
          </a:prstGeom>
          <a:noFill/>
          <a:ln>
            <a:noFill/>
          </a:ln>
        </p:spPr>
      </p:pic>
      <p:pic>
        <p:nvPicPr>
          <p:cNvPr descr="sac_bg_logo_White.png" id="1582" name="Google Shape;1582;p211"/>
          <p:cNvPicPr preferRelativeResize="0"/>
          <p:nvPr/>
        </p:nvPicPr>
        <p:blipFill rotWithShape="1">
          <a:blip r:embed="rId5">
            <a:alphaModFix/>
          </a:blip>
          <a:srcRect b="0" l="13831" r="14801" t="0"/>
          <a:stretch/>
        </p:blipFill>
        <p:spPr>
          <a:xfrm>
            <a:off x="5956645" y="2682148"/>
            <a:ext cx="1088100" cy="304800"/>
          </a:xfrm>
          <a:prstGeom prst="rect">
            <a:avLst/>
          </a:prstGeom>
          <a:noFill/>
          <a:ln>
            <a:noFill/>
          </a:ln>
        </p:spPr>
      </p:pic>
      <p:pic>
        <p:nvPicPr>
          <p:cNvPr descr="RainForestAlliance.png" id="1583" name="Google Shape;1583;p211"/>
          <p:cNvPicPr preferRelativeResize="0"/>
          <p:nvPr/>
        </p:nvPicPr>
        <p:blipFill rotWithShape="1">
          <a:blip r:embed="rId6">
            <a:alphaModFix/>
          </a:blip>
          <a:srcRect b="0" l="-664" r="0" t="0"/>
          <a:stretch/>
        </p:blipFill>
        <p:spPr>
          <a:xfrm>
            <a:off x="3397825" y="2638322"/>
            <a:ext cx="951900" cy="348300"/>
          </a:xfrm>
          <a:prstGeom prst="rect">
            <a:avLst/>
          </a:prstGeom>
          <a:noFill/>
          <a:ln>
            <a:noFill/>
          </a:ln>
        </p:spPr>
      </p:pic>
      <p:cxnSp>
        <p:nvCxnSpPr>
          <p:cNvPr id="1584" name="Google Shape;1584;p211"/>
          <p:cNvCxnSpPr/>
          <p:nvPr/>
        </p:nvCxnSpPr>
        <p:spPr>
          <a:xfrm>
            <a:off x="5737416" y="2465250"/>
            <a:ext cx="0" cy="708600"/>
          </a:xfrm>
          <a:prstGeom prst="straightConnector1">
            <a:avLst/>
          </a:prstGeom>
          <a:noFill/>
          <a:ln cap="flat" cmpd="sng" w="9525">
            <a:solidFill>
              <a:srgbClr val="FFFFFF"/>
            </a:solidFill>
            <a:prstDash val="dot"/>
            <a:round/>
            <a:headEnd len="med" w="med" type="none"/>
            <a:tailEnd len="med" w="med" type="none"/>
          </a:ln>
        </p:spPr>
      </p:cxnSp>
      <p:cxnSp>
        <p:nvCxnSpPr>
          <p:cNvPr id="1585" name="Google Shape;1585;p211"/>
          <p:cNvCxnSpPr/>
          <p:nvPr/>
        </p:nvCxnSpPr>
        <p:spPr>
          <a:xfrm>
            <a:off x="4577338" y="2465250"/>
            <a:ext cx="0" cy="708600"/>
          </a:xfrm>
          <a:prstGeom prst="straightConnector1">
            <a:avLst/>
          </a:prstGeom>
          <a:noFill/>
          <a:ln cap="flat" cmpd="sng" w="9525">
            <a:solidFill>
              <a:srgbClr val="FFFFFF"/>
            </a:solidFill>
            <a:prstDash val="dot"/>
            <a:round/>
            <a:headEnd len="med" w="med" type="none"/>
            <a:tailEnd len="med" w="med" type="none"/>
          </a:ln>
        </p:spPr>
      </p:cxnSp>
      <p:pic>
        <p:nvPicPr>
          <p:cNvPr id="1586" name="Google Shape;1586;p211"/>
          <p:cNvPicPr preferRelativeResize="0"/>
          <p:nvPr/>
        </p:nvPicPr>
        <p:blipFill>
          <a:blip r:embed="rId7">
            <a:alphaModFix/>
          </a:blip>
          <a:stretch>
            <a:fillRect/>
          </a:stretch>
        </p:blipFill>
        <p:spPr>
          <a:xfrm>
            <a:off x="7495246" y="2540533"/>
            <a:ext cx="385454" cy="558230"/>
          </a:xfrm>
          <a:prstGeom prst="rect">
            <a:avLst/>
          </a:prstGeom>
          <a:noFill/>
          <a:ln>
            <a:noFill/>
          </a:ln>
        </p:spPr>
      </p:pic>
      <p:cxnSp>
        <p:nvCxnSpPr>
          <p:cNvPr id="1587" name="Google Shape;1587;p211"/>
          <p:cNvCxnSpPr/>
          <p:nvPr/>
        </p:nvCxnSpPr>
        <p:spPr>
          <a:xfrm>
            <a:off x="7264216" y="2465250"/>
            <a:ext cx="0" cy="708600"/>
          </a:xfrm>
          <a:prstGeom prst="straightConnector1">
            <a:avLst/>
          </a:prstGeom>
          <a:noFill/>
          <a:ln cap="flat" cmpd="sng" w="9525">
            <a:solidFill>
              <a:srgbClr val="FFFFFF"/>
            </a:solidFill>
            <a:prstDash val="dot"/>
            <a:round/>
            <a:headEnd len="med" w="med" type="none"/>
            <a:tailEnd len="med" w="med" type="none"/>
          </a:ln>
        </p:spPr>
      </p:cxnSp>
      <p:sp>
        <p:nvSpPr>
          <p:cNvPr id="1588" name="Google Shape;1588;p211"/>
          <p:cNvSpPr txBox="1"/>
          <p:nvPr/>
        </p:nvSpPr>
        <p:spPr>
          <a:xfrm>
            <a:off x="285750" y="273075"/>
            <a:ext cx="26844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APERÇU D’</a:t>
            </a:r>
            <a:r>
              <a:rPr b="1" lang="en" sz="900">
                <a:solidFill>
                  <a:srgbClr val="CC0000"/>
                </a:solidFill>
                <a:latin typeface="Helvetica Neue"/>
                <a:ea typeface="Helvetica Neue"/>
                <a:cs typeface="Helvetica Neue"/>
                <a:sym typeface="Helvetica Neue"/>
              </a:rPr>
              <a:t>AVERY DENNISON</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PARTENARIATS ENVIRONNEMENTAUX ET DURABLES</a:t>
            </a:r>
            <a:endParaRPr b="1" sz="1800">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3" name="Shape 1593"/>
        <p:cNvGrpSpPr/>
        <p:nvPr/>
      </p:nvGrpSpPr>
      <p:grpSpPr>
        <a:xfrm>
          <a:off x="0" y="0"/>
          <a:ext cx="0" cy="0"/>
          <a:chOff x="0" y="0"/>
          <a:chExt cx="0" cy="0"/>
        </a:xfrm>
      </p:grpSpPr>
      <p:sp>
        <p:nvSpPr>
          <p:cNvPr id="1594" name="Google Shape;1594;p212"/>
          <p:cNvSpPr/>
          <p:nvPr/>
        </p:nvSpPr>
        <p:spPr>
          <a:xfrm>
            <a:off x="2025" y="49699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1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596" name="Google Shape;1596;p212"/>
          <p:cNvSpPr/>
          <p:nvPr/>
        </p:nvSpPr>
        <p:spPr>
          <a:xfrm>
            <a:off x="0" y="0"/>
            <a:ext cx="2970000" cy="4969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7" name="Google Shape;1597;p212"/>
          <p:cNvPicPr preferRelativeResize="0"/>
          <p:nvPr/>
        </p:nvPicPr>
        <p:blipFill>
          <a:blip r:embed="rId3">
            <a:alphaModFix/>
          </a:blip>
          <a:stretch>
            <a:fillRect/>
          </a:stretch>
        </p:blipFill>
        <p:spPr>
          <a:xfrm>
            <a:off x="5243925" y="679788"/>
            <a:ext cx="2781399" cy="3783925"/>
          </a:xfrm>
          <a:prstGeom prst="rect">
            <a:avLst/>
          </a:prstGeom>
          <a:noFill/>
          <a:ln>
            <a:noFill/>
          </a:ln>
        </p:spPr>
      </p:pic>
      <p:sp>
        <p:nvSpPr>
          <p:cNvPr id="1598" name="Google Shape;1598;p212"/>
          <p:cNvSpPr txBox="1"/>
          <p:nvPr/>
        </p:nvSpPr>
        <p:spPr>
          <a:xfrm>
            <a:off x="357925" y="1688600"/>
            <a:ext cx="2539500" cy="90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CC0000"/>
                </a:solidFill>
                <a:latin typeface="Helvetica Neue"/>
                <a:ea typeface="Helvetica Neue"/>
                <a:cs typeface="Helvetica Neue"/>
                <a:sym typeface="Helvetica Neue"/>
              </a:rPr>
              <a:t>TECHNOLOGIE </a:t>
            </a:r>
            <a:r>
              <a:rPr lang="en">
                <a:solidFill>
                  <a:srgbClr val="CC0000"/>
                </a:solidFill>
                <a:latin typeface="Helvetica Neue"/>
                <a:ea typeface="Helvetica Neue"/>
                <a:cs typeface="Helvetica Neue"/>
                <a:sym typeface="Helvetica Neue"/>
              </a:rPr>
              <a:t>SMART FACE</a:t>
            </a:r>
            <a:r>
              <a:rPr baseline="30000" lang="en">
                <a:solidFill>
                  <a:srgbClr val="CC0000"/>
                </a:solidFill>
                <a:latin typeface="Helvetica Neue"/>
                <a:ea typeface="Helvetica Neue"/>
                <a:cs typeface="Helvetica Neue"/>
                <a:sym typeface="Helvetica Neue"/>
              </a:rPr>
              <a:t>TM</a:t>
            </a:r>
            <a:r>
              <a:rPr lang="en">
                <a:solidFill>
                  <a:srgbClr val="CC0000"/>
                </a:solidFill>
                <a:latin typeface="Helvetica Neue"/>
                <a:ea typeface="Helvetica Neue"/>
                <a:cs typeface="Helvetica Neue"/>
                <a:sym typeface="Helvetica Neue"/>
              </a:rPr>
              <a:t> </a:t>
            </a:r>
            <a:endParaRPr>
              <a:solidFill>
                <a:srgbClr val="CC0000"/>
              </a:solidFill>
              <a:latin typeface="Helvetica Neue"/>
              <a:ea typeface="Helvetica Neue"/>
              <a:cs typeface="Helvetica Neue"/>
              <a:sym typeface="Helvetica Neue"/>
            </a:endParaRPr>
          </a:p>
          <a:p>
            <a:pPr indent="0" lvl="0" marL="0" rtl="0" algn="l">
              <a:lnSpc>
                <a:spcPct val="115000"/>
              </a:lnSpc>
              <a:spcBef>
                <a:spcPts val="1000"/>
              </a:spcBef>
              <a:spcAft>
                <a:spcPts val="0"/>
              </a:spcAft>
              <a:buNone/>
            </a:pPr>
            <a:r>
              <a:rPr lang="en" sz="1200">
                <a:solidFill>
                  <a:schemeClr val="dk1"/>
                </a:solidFill>
                <a:latin typeface="Helvetica Neue Light"/>
                <a:ea typeface="Helvetica Neue Light"/>
                <a:cs typeface="Helvetica Neue Light"/>
                <a:sym typeface="Helvetica Neue Light"/>
              </a:rPr>
              <a:t>Le support PET est remplacé par un support papier, créant une solution recyclable.</a:t>
            </a:r>
            <a:endParaRPr sz="12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Font typeface="Arial"/>
              <a:buNone/>
            </a:pPr>
            <a:r>
              <a:t/>
            </a:r>
            <a:endParaRPr>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Font typeface="Arial"/>
              <a:buNone/>
            </a:pPr>
            <a:r>
              <a:t/>
            </a:r>
            <a:endParaRPr>
              <a:solidFill>
                <a:schemeClr val="dk1"/>
              </a:solidFill>
              <a:latin typeface="Helvetica Neue Light"/>
              <a:ea typeface="Helvetica Neue Light"/>
              <a:cs typeface="Helvetica Neue Light"/>
              <a:sym typeface="Helvetica Neue Light"/>
            </a:endParaRPr>
          </a:p>
        </p:txBody>
      </p:sp>
      <p:cxnSp>
        <p:nvCxnSpPr>
          <p:cNvPr id="1599" name="Google Shape;1599;p212"/>
          <p:cNvCxnSpPr/>
          <p:nvPr/>
        </p:nvCxnSpPr>
        <p:spPr>
          <a:xfrm rot="10800000">
            <a:off x="3988254" y="4253338"/>
            <a:ext cx="3037800" cy="0"/>
          </a:xfrm>
          <a:prstGeom prst="straightConnector1">
            <a:avLst/>
          </a:prstGeom>
          <a:noFill/>
          <a:ln cap="flat" cmpd="sng" w="9525">
            <a:solidFill>
              <a:schemeClr val="dk2"/>
            </a:solidFill>
            <a:prstDash val="dot"/>
            <a:round/>
            <a:headEnd len="med" w="med" type="none"/>
            <a:tailEnd len="med" w="med" type="none"/>
          </a:ln>
        </p:spPr>
      </p:cxnSp>
      <p:cxnSp>
        <p:nvCxnSpPr>
          <p:cNvPr id="1600" name="Google Shape;1600;p212"/>
          <p:cNvCxnSpPr/>
          <p:nvPr/>
        </p:nvCxnSpPr>
        <p:spPr>
          <a:xfrm rot="10800000">
            <a:off x="3988416" y="3945238"/>
            <a:ext cx="3032400" cy="0"/>
          </a:xfrm>
          <a:prstGeom prst="straightConnector1">
            <a:avLst/>
          </a:prstGeom>
          <a:noFill/>
          <a:ln cap="flat" cmpd="sng" w="9525">
            <a:solidFill>
              <a:schemeClr val="dk2"/>
            </a:solidFill>
            <a:prstDash val="dot"/>
            <a:round/>
            <a:headEnd len="med" w="med" type="none"/>
            <a:tailEnd len="med" w="med" type="none"/>
          </a:ln>
        </p:spPr>
      </p:cxnSp>
      <p:cxnSp>
        <p:nvCxnSpPr>
          <p:cNvPr id="1601" name="Google Shape;1601;p212"/>
          <p:cNvCxnSpPr/>
          <p:nvPr/>
        </p:nvCxnSpPr>
        <p:spPr>
          <a:xfrm rot="10800000">
            <a:off x="3988141" y="3630988"/>
            <a:ext cx="3022200" cy="0"/>
          </a:xfrm>
          <a:prstGeom prst="straightConnector1">
            <a:avLst/>
          </a:prstGeom>
          <a:noFill/>
          <a:ln cap="flat" cmpd="sng" w="9525">
            <a:solidFill>
              <a:schemeClr val="dk2"/>
            </a:solidFill>
            <a:prstDash val="dot"/>
            <a:round/>
            <a:headEnd len="med" w="med" type="none"/>
            <a:tailEnd len="med" w="med" type="none"/>
          </a:ln>
        </p:spPr>
      </p:cxnSp>
      <p:cxnSp>
        <p:nvCxnSpPr>
          <p:cNvPr id="1602" name="Google Shape;1602;p212"/>
          <p:cNvCxnSpPr/>
          <p:nvPr/>
        </p:nvCxnSpPr>
        <p:spPr>
          <a:xfrm rot="10800000">
            <a:off x="3988275" y="3310563"/>
            <a:ext cx="3336000" cy="0"/>
          </a:xfrm>
          <a:prstGeom prst="straightConnector1">
            <a:avLst/>
          </a:prstGeom>
          <a:noFill/>
          <a:ln cap="flat" cmpd="sng" w="9525">
            <a:solidFill>
              <a:schemeClr val="dk2"/>
            </a:solidFill>
            <a:prstDash val="dot"/>
            <a:round/>
            <a:headEnd len="med" w="med" type="none"/>
            <a:tailEnd len="med" w="med" type="none"/>
          </a:ln>
        </p:spPr>
      </p:cxnSp>
      <p:cxnSp>
        <p:nvCxnSpPr>
          <p:cNvPr id="1603" name="Google Shape;1603;p212"/>
          <p:cNvCxnSpPr/>
          <p:nvPr/>
        </p:nvCxnSpPr>
        <p:spPr>
          <a:xfrm rot="10800000">
            <a:off x="3988575" y="2690038"/>
            <a:ext cx="2670900" cy="0"/>
          </a:xfrm>
          <a:prstGeom prst="straightConnector1">
            <a:avLst/>
          </a:prstGeom>
          <a:noFill/>
          <a:ln cap="flat" cmpd="sng" w="9525">
            <a:solidFill>
              <a:schemeClr val="dk2"/>
            </a:solidFill>
            <a:prstDash val="dot"/>
            <a:round/>
            <a:headEnd len="med" w="med" type="none"/>
            <a:tailEnd len="med" w="med" type="none"/>
          </a:ln>
        </p:spPr>
      </p:cxnSp>
      <p:cxnSp>
        <p:nvCxnSpPr>
          <p:cNvPr id="1604" name="Google Shape;1604;p212"/>
          <p:cNvCxnSpPr/>
          <p:nvPr/>
        </p:nvCxnSpPr>
        <p:spPr>
          <a:xfrm rot="10800000">
            <a:off x="3988625" y="2990138"/>
            <a:ext cx="2676900" cy="0"/>
          </a:xfrm>
          <a:prstGeom prst="straightConnector1">
            <a:avLst/>
          </a:prstGeom>
          <a:noFill/>
          <a:ln cap="flat" cmpd="sng" w="9525">
            <a:solidFill>
              <a:schemeClr val="dk2"/>
            </a:solidFill>
            <a:prstDash val="dot"/>
            <a:round/>
            <a:headEnd len="med" w="med" type="none"/>
            <a:tailEnd len="med" w="med" type="none"/>
          </a:ln>
        </p:spPr>
      </p:cxnSp>
      <p:sp>
        <p:nvSpPr>
          <p:cNvPr id="1605" name="Google Shape;1605;p212"/>
          <p:cNvSpPr txBox="1"/>
          <p:nvPr/>
        </p:nvSpPr>
        <p:spPr>
          <a:xfrm>
            <a:off x="3923275" y="4021438"/>
            <a:ext cx="14625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latin typeface="Helvetica Neue Light"/>
                <a:ea typeface="Helvetica Neue Light"/>
                <a:cs typeface="Helvetica Neue Light"/>
                <a:sym typeface="Helvetica Neue Light"/>
              </a:rPr>
              <a:t>Dorsal</a:t>
            </a:r>
            <a:endParaRPr sz="1000">
              <a:latin typeface="Helvetica Neue Light"/>
              <a:ea typeface="Helvetica Neue Light"/>
              <a:cs typeface="Helvetica Neue Light"/>
              <a:sym typeface="Helvetica Neue Light"/>
            </a:endParaRPr>
          </a:p>
        </p:txBody>
      </p:sp>
      <p:sp>
        <p:nvSpPr>
          <p:cNvPr id="1606" name="Google Shape;1606;p212"/>
          <p:cNvSpPr txBox="1"/>
          <p:nvPr/>
        </p:nvSpPr>
        <p:spPr>
          <a:xfrm>
            <a:off x="3923275" y="3710263"/>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lang="en" sz="1000">
                <a:solidFill>
                  <a:schemeClr val="dk1"/>
                </a:solidFill>
                <a:latin typeface="Helvetica Neue Light"/>
                <a:ea typeface="Helvetica Neue Light"/>
                <a:cs typeface="Helvetica Neue Light"/>
                <a:sym typeface="Helvetica Neue Light"/>
              </a:rPr>
              <a:t>Adhésif</a:t>
            </a:r>
            <a:endParaRPr sz="1000">
              <a:solidFill>
                <a:schemeClr val="dk1"/>
              </a:solidFill>
              <a:latin typeface="Helvetica Neue Light"/>
              <a:ea typeface="Helvetica Neue Light"/>
              <a:cs typeface="Helvetica Neue Light"/>
              <a:sym typeface="Helvetica Neue Light"/>
            </a:endParaRPr>
          </a:p>
        </p:txBody>
      </p:sp>
      <p:sp>
        <p:nvSpPr>
          <p:cNvPr id="1607" name="Google Shape;1607;p212"/>
          <p:cNvSpPr txBox="1"/>
          <p:nvPr/>
        </p:nvSpPr>
        <p:spPr>
          <a:xfrm>
            <a:off x="3923275" y="3394475"/>
            <a:ext cx="27363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Support papier </a:t>
            </a:r>
            <a:r>
              <a:rPr lang="en" sz="1000">
                <a:solidFill>
                  <a:schemeClr val="dk1"/>
                </a:solidFill>
                <a:latin typeface="Helvetica Neue Light"/>
                <a:ea typeface="Helvetica Neue Light"/>
                <a:cs typeface="Helvetica Neue Light"/>
                <a:sym typeface="Helvetica Neue Light"/>
              </a:rPr>
              <a:t>(replace le support P.E.T.)</a:t>
            </a:r>
            <a:endParaRPr sz="1000">
              <a:solidFill>
                <a:schemeClr val="dk1"/>
              </a:solidFill>
              <a:latin typeface="Helvetica Neue Light"/>
              <a:ea typeface="Helvetica Neue Light"/>
              <a:cs typeface="Helvetica Neue Light"/>
              <a:sym typeface="Helvetica Neue Light"/>
            </a:endParaRPr>
          </a:p>
        </p:txBody>
      </p:sp>
      <p:sp>
        <p:nvSpPr>
          <p:cNvPr id="1608" name="Google Shape;1608;p212"/>
          <p:cNvSpPr txBox="1"/>
          <p:nvPr/>
        </p:nvSpPr>
        <p:spPr>
          <a:xfrm>
            <a:off x="3923275" y="3072500"/>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Inlay (antenne, strap et puce)</a:t>
            </a:r>
            <a:endParaRPr sz="1000">
              <a:solidFill>
                <a:schemeClr val="dk1"/>
              </a:solidFill>
              <a:latin typeface="Helvetica Neue Light"/>
              <a:ea typeface="Helvetica Neue Light"/>
              <a:cs typeface="Helvetica Neue Light"/>
              <a:sym typeface="Helvetica Neue Light"/>
            </a:endParaRPr>
          </a:p>
        </p:txBody>
      </p:sp>
      <p:sp>
        <p:nvSpPr>
          <p:cNvPr id="1609" name="Google Shape;1609;p212"/>
          <p:cNvSpPr txBox="1"/>
          <p:nvPr/>
        </p:nvSpPr>
        <p:spPr>
          <a:xfrm>
            <a:off x="3923275" y="2765325"/>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Antenne</a:t>
            </a:r>
            <a:endParaRPr sz="1000">
              <a:solidFill>
                <a:schemeClr val="dk1"/>
              </a:solidFill>
              <a:latin typeface="Helvetica Neue Light"/>
              <a:ea typeface="Helvetica Neue Light"/>
              <a:cs typeface="Helvetica Neue Light"/>
              <a:sym typeface="Helvetica Neue Light"/>
            </a:endParaRPr>
          </a:p>
        </p:txBody>
      </p:sp>
      <p:sp>
        <p:nvSpPr>
          <p:cNvPr id="1610" name="Google Shape;1610;p212"/>
          <p:cNvSpPr txBox="1"/>
          <p:nvPr/>
        </p:nvSpPr>
        <p:spPr>
          <a:xfrm>
            <a:off x="3923275" y="2447988"/>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Puce et </a:t>
            </a:r>
            <a:r>
              <a:rPr lang="en" sz="1000">
                <a:solidFill>
                  <a:schemeClr val="dk1"/>
                </a:solidFill>
                <a:latin typeface="Helvetica Neue Light"/>
                <a:ea typeface="Helvetica Neue Light"/>
                <a:cs typeface="Helvetica Neue Light"/>
                <a:sym typeface="Helvetica Neue Light"/>
              </a:rPr>
              <a:t>strap</a:t>
            </a:r>
            <a:endParaRPr sz="1000">
              <a:solidFill>
                <a:schemeClr val="dk1"/>
              </a:solidFill>
              <a:latin typeface="Helvetica Neue Light"/>
              <a:ea typeface="Helvetica Neue Light"/>
              <a:cs typeface="Helvetica Neue Light"/>
              <a:sym typeface="Helvetica Neue Light"/>
            </a:endParaRPr>
          </a:p>
        </p:txBody>
      </p:sp>
      <p:cxnSp>
        <p:nvCxnSpPr>
          <p:cNvPr id="1611" name="Google Shape;1611;p212"/>
          <p:cNvCxnSpPr/>
          <p:nvPr/>
        </p:nvCxnSpPr>
        <p:spPr>
          <a:xfrm rot="10800000">
            <a:off x="3988375" y="2363688"/>
            <a:ext cx="2410200" cy="0"/>
          </a:xfrm>
          <a:prstGeom prst="straightConnector1">
            <a:avLst/>
          </a:prstGeom>
          <a:noFill/>
          <a:ln cap="flat" cmpd="sng" w="9525">
            <a:solidFill>
              <a:schemeClr val="dk2"/>
            </a:solidFill>
            <a:prstDash val="dot"/>
            <a:round/>
            <a:headEnd len="med" w="med" type="none"/>
            <a:tailEnd len="med" w="med" type="none"/>
          </a:ln>
        </p:spPr>
      </p:cxnSp>
      <p:sp>
        <p:nvSpPr>
          <p:cNvPr id="1612" name="Google Shape;1612;p212"/>
          <p:cNvSpPr txBox="1"/>
          <p:nvPr/>
        </p:nvSpPr>
        <p:spPr>
          <a:xfrm>
            <a:off x="3923275" y="2141788"/>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Adhésif</a:t>
            </a:r>
            <a:endParaRPr sz="1000">
              <a:solidFill>
                <a:schemeClr val="dk1"/>
              </a:solidFill>
              <a:latin typeface="Helvetica Neue Light"/>
              <a:ea typeface="Helvetica Neue Light"/>
              <a:cs typeface="Helvetica Neue Light"/>
              <a:sym typeface="Helvetica Neue Light"/>
            </a:endParaRPr>
          </a:p>
        </p:txBody>
      </p:sp>
      <p:cxnSp>
        <p:nvCxnSpPr>
          <p:cNvPr id="1613" name="Google Shape;1613;p212"/>
          <p:cNvCxnSpPr/>
          <p:nvPr/>
        </p:nvCxnSpPr>
        <p:spPr>
          <a:xfrm rot="10800000">
            <a:off x="3988543" y="2057488"/>
            <a:ext cx="2906700" cy="0"/>
          </a:xfrm>
          <a:prstGeom prst="straightConnector1">
            <a:avLst/>
          </a:prstGeom>
          <a:noFill/>
          <a:ln cap="flat" cmpd="sng" w="9525">
            <a:solidFill>
              <a:schemeClr val="dk2"/>
            </a:solidFill>
            <a:prstDash val="dot"/>
            <a:round/>
            <a:headEnd len="med" w="med" type="none"/>
            <a:tailEnd len="med" w="med" type="none"/>
          </a:ln>
        </p:spPr>
      </p:cxnSp>
      <p:sp>
        <p:nvSpPr>
          <p:cNvPr id="1614" name="Google Shape;1614;p212"/>
          <p:cNvSpPr txBox="1"/>
          <p:nvPr/>
        </p:nvSpPr>
        <p:spPr>
          <a:xfrm>
            <a:off x="3923275" y="1829638"/>
            <a:ext cx="22422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Helvetica Neue Light"/>
                <a:ea typeface="Helvetica Neue Light"/>
                <a:cs typeface="Helvetica Neue Light"/>
                <a:sym typeface="Helvetica Neue Light"/>
              </a:rPr>
              <a:t>Frontal imprimable</a:t>
            </a:r>
            <a:endParaRPr sz="1000">
              <a:solidFill>
                <a:schemeClr val="dk1"/>
              </a:solidFill>
              <a:latin typeface="Helvetica Neue Light"/>
              <a:ea typeface="Helvetica Neue Light"/>
              <a:cs typeface="Helvetica Neue Light"/>
              <a:sym typeface="Helvetica Neue Light"/>
            </a:endParaRPr>
          </a:p>
        </p:txBody>
      </p:sp>
      <p:cxnSp>
        <p:nvCxnSpPr>
          <p:cNvPr id="1615" name="Google Shape;1615;p212"/>
          <p:cNvCxnSpPr/>
          <p:nvPr/>
        </p:nvCxnSpPr>
        <p:spPr>
          <a:xfrm>
            <a:off x="457625" y="1383800"/>
            <a:ext cx="832800" cy="0"/>
          </a:xfrm>
          <a:prstGeom prst="straightConnector1">
            <a:avLst/>
          </a:prstGeom>
          <a:noFill/>
          <a:ln cap="flat" cmpd="sng" w="19050">
            <a:solidFill>
              <a:srgbClr val="CC0000"/>
            </a:solidFill>
            <a:prstDash val="solid"/>
            <a:round/>
            <a:headEnd len="med" w="med" type="none"/>
            <a:tailEnd len="med" w="med" type="none"/>
          </a:ln>
        </p:spPr>
      </p:cxnSp>
      <p:sp>
        <p:nvSpPr>
          <p:cNvPr id="1616" name="Google Shape;1616;p212"/>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AVERY DENNISON RFID</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PLUS DE PRODUITS DURABLES</a:t>
            </a:r>
            <a:endParaRPr b="1" sz="1800">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0" name="Shape 1620"/>
        <p:cNvGrpSpPr/>
        <p:nvPr/>
      </p:nvGrpSpPr>
      <p:grpSpPr>
        <a:xfrm>
          <a:off x="0" y="0"/>
          <a:ext cx="0" cy="0"/>
          <a:chOff x="0" y="0"/>
          <a:chExt cx="0" cy="0"/>
        </a:xfrm>
      </p:grpSpPr>
      <p:pic>
        <p:nvPicPr>
          <p:cNvPr id="1621" name="Google Shape;1621;p213"/>
          <p:cNvPicPr preferRelativeResize="0"/>
          <p:nvPr/>
        </p:nvPicPr>
        <p:blipFill rotWithShape="1">
          <a:blip r:embed="rId3">
            <a:alphaModFix/>
          </a:blip>
          <a:srcRect b="29963" l="59333" r="0" t="26120"/>
          <a:stretch/>
        </p:blipFill>
        <p:spPr>
          <a:xfrm>
            <a:off x="6161250" y="2634650"/>
            <a:ext cx="2982749" cy="2449649"/>
          </a:xfrm>
          <a:prstGeom prst="rect">
            <a:avLst/>
          </a:prstGeom>
          <a:noFill/>
          <a:ln>
            <a:noFill/>
          </a:ln>
        </p:spPr>
      </p:pic>
      <p:sp>
        <p:nvSpPr>
          <p:cNvPr id="1622" name="Google Shape;1622;p21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13"/>
          <p:cNvSpPr txBox="1"/>
          <p:nvPr/>
        </p:nvSpPr>
        <p:spPr>
          <a:xfrm>
            <a:off x="7471050" y="496511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1624" name="Google Shape;1624;p213"/>
          <p:cNvSpPr txBox="1"/>
          <p:nvPr/>
        </p:nvSpPr>
        <p:spPr>
          <a:xfrm>
            <a:off x="580350" y="2300250"/>
            <a:ext cx="2877300" cy="1783500"/>
          </a:xfrm>
          <a:prstGeom prst="rect">
            <a:avLst/>
          </a:prstGeom>
          <a:noFill/>
          <a:ln>
            <a:noFill/>
          </a:ln>
        </p:spPr>
        <p:txBody>
          <a:bodyPr anchorCtr="0" anchor="t" bIns="92600" lIns="92600" spcFirstLastPara="1" rIns="92600" wrap="square" tIns="92600">
            <a:noAutofit/>
          </a:bodyPr>
          <a:lstStyle/>
          <a:p>
            <a:pPr indent="0" lvl="0" marL="0" marR="0" rtl="0" algn="l">
              <a:lnSpc>
                <a:spcPct val="100000"/>
              </a:lnSpc>
              <a:spcBef>
                <a:spcPts val="0"/>
              </a:spcBef>
              <a:spcAft>
                <a:spcPts val="0"/>
              </a:spcAft>
              <a:buClr>
                <a:srgbClr val="CC0000"/>
              </a:buClr>
              <a:buFont typeface="Arial"/>
              <a:buNone/>
            </a:pPr>
            <a:r>
              <a:rPr lang="en" sz="1200">
                <a:latin typeface="Helvetica Neue"/>
                <a:ea typeface="Helvetica Neue"/>
                <a:cs typeface="Helvetica Neue"/>
                <a:sym typeface="Helvetica Neue"/>
              </a:rPr>
              <a:t>26 produits </a:t>
            </a:r>
            <a:r>
              <a:rPr lang="en" sz="1200">
                <a:latin typeface="Helvetica Neue"/>
                <a:ea typeface="Helvetica Neue"/>
                <a:cs typeface="Helvetica Neue"/>
                <a:sym typeface="Helvetica Neue"/>
              </a:rPr>
              <a:t>stockés</a:t>
            </a:r>
            <a:r>
              <a:rPr lang="en" sz="1200">
                <a:latin typeface="Helvetica Neue"/>
                <a:ea typeface="Helvetica Neue"/>
                <a:cs typeface="Helvetica Neue"/>
                <a:sym typeface="Helvetica Neue"/>
              </a:rPr>
              <a:t> au Luxembourg.</a:t>
            </a:r>
            <a:r>
              <a:rPr i="0" lang="en" sz="1200" u="none" cap="none" strike="noStrike">
                <a:latin typeface="Helvetica Neue"/>
                <a:ea typeface="Helvetica Neue"/>
                <a:cs typeface="Helvetica Neue"/>
                <a:sym typeface="Helvetica Neue"/>
              </a:rPr>
              <a:t> </a:t>
            </a:r>
            <a:endParaRPr i="0" sz="1200" u="none" cap="none" strike="noStrike">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Font typeface="Arial"/>
              <a:buNone/>
            </a:pPr>
            <a:r>
              <a:t/>
            </a:r>
            <a:endParaRPr sz="1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Font typeface="Arial"/>
              <a:buNone/>
            </a:pPr>
            <a:r>
              <a:rPr lang="en" sz="1200">
                <a:latin typeface="Helvetica Neue"/>
                <a:ea typeface="Helvetica Neue"/>
                <a:cs typeface="Helvetica Neue"/>
                <a:sym typeface="Helvetica Neue"/>
              </a:rPr>
              <a:t>Echantillons en 3 formats : </a:t>
            </a:r>
            <a:endParaRPr sz="1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Font typeface="Arial"/>
              <a:buNone/>
            </a:pPr>
            <a:r>
              <a:rPr lang="en" sz="1200">
                <a:latin typeface="Helvetica Neue"/>
                <a:ea typeface="Helvetica Neue"/>
                <a:cs typeface="Helvetica Neue"/>
                <a:sym typeface="Helvetica Neue"/>
              </a:rPr>
              <a:t>Sac d’échantillons mélangés, sac d’échantillons de 25 pièces et bobines.</a:t>
            </a:r>
            <a:endParaRPr sz="12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Font typeface="Arial"/>
              <a:buNone/>
            </a:pPr>
            <a:br>
              <a:rPr i="0" lang="en" sz="1200" u="none" cap="none" strike="noStrike">
                <a:latin typeface="Helvetica Neue"/>
                <a:ea typeface="Helvetica Neue"/>
                <a:cs typeface="Helvetica Neue"/>
                <a:sym typeface="Helvetica Neue"/>
              </a:rPr>
            </a:br>
            <a:r>
              <a:rPr i="0" lang="en" sz="1200" u="none" cap="none" strike="noStrike">
                <a:latin typeface="Helvetica Neue"/>
                <a:ea typeface="Helvetica Neue"/>
                <a:cs typeface="Helvetica Neue"/>
                <a:sym typeface="Helvetica Neue"/>
              </a:rPr>
              <a:t>Te</a:t>
            </a:r>
            <a:r>
              <a:rPr lang="en" sz="1200">
                <a:latin typeface="Helvetica Neue"/>
                <a:ea typeface="Helvetica Neue"/>
                <a:cs typeface="Helvetica Neue"/>
                <a:sym typeface="Helvetica Neue"/>
              </a:rPr>
              <a:t>sts des équipements (liés à projet) à votre disposition aux US et UK</a:t>
            </a:r>
            <a:r>
              <a:rPr lang="en" sz="1200">
                <a:latin typeface="Helvetica Neue"/>
                <a:ea typeface="Helvetica Neue"/>
                <a:cs typeface="Helvetica Neue"/>
                <a:sym typeface="Helvetica Neue"/>
              </a:rPr>
              <a:t>.</a:t>
            </a:r>
            <a:endParaRPr i="0" sz="1200" u="none" cap="none" strike="noStrike">
              <a:latin typeface="Helvetica Neue"/>
              <a:ea typeface="Helvetica Neue"/>
              <a:cs typeface="Helvetica Neue"/>
              <a:sym typeface="Helvetica Neue"/>
            </a:endParaRPr>
          </a:p>
        </p:txBody>
      </p:sp>
      <p:sp>
        <p:nvSpPr>
          <p:cNvPr id="1625" name="Google Shape;1625;p213"/>
          <p:cNvSpPr txBox="1"/>
          <p:nvPr/>
        </p:nvSpPr>
        <p:spPr>
          <a:xfrm>
            <a:off x="3700175" y="2417170"/>
            <a:ext cx="839400" cy="418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800"/>
              <a:t>SERVICE DE PREMIERE QUALITE</a:t>
            </a:r>
            <a:endParaRPr b="1" sz="800"/>
          </a:p>
        </p:txBody>
      </p:sp>
      <p:cxnSp>
        <p:nvCxnSpPr>
          <p:cNvPr id="1626" name="Google Shape;1626;p213"/>
          <p:cNvCxnSpPr/>
          <p:nvPr/>
        </p:nvCxnSpPr>
        <p:spPr>
          <a:xfrm flipH="1" rot="10800000">
            <a:off x="4562916" y="2642314"/>
            <a:ext cx="465600" cy="14700"/>
          </a:xfrm>
          <a:prstGeom prst="straightConnector1">
            <a:avLst/>
          </a:prstGeom>
          <a:noFill/>
          <a:ln cap="flat" cmpd="sng" w="9525">
            <a:solidFill>
              <a:srgbClr val="000000"/>
            </a:solidFill>
            <a:prstDash val="dot"/>
            <a:round/>
            <a:headEnd len="med" w="med" type="none"/>
            <a:tailEnd len="med" w="med" type="none"/>
          </a:ln>
        </p:spPr>
      </p:cxnSp>
      <p:cxnSp>
        <p:nvCxnSpPr>
          <p:cNvPr id="1627" name="Google Shape;1627;p213"/>
          <p:cNvCxnSpPr>
            <a:endCxn id="1628" idx="0"/>
          </p:cNvCxnSpPr>
          <p:nvPr/>
        </p:nvCxnSpPr>
        <p:spPr>
          <a:xfrm>
            <a:off x="4154190" y="3122236"/>
            <a:ext cx="1500" cy="379800"/>
          </a:xfrm>
          <a:prstGeom prst="straightConnector1">
            <a:avLst/>
          </a:prstGeom>
          <a:noFill/>
          <a:ln cap="flat" cmpd="sng" w="9525">
            <a:solidFill>
              <a:srgbClr val="000000"/>
            </a:solidFill>
            <a:prstDash val="dot"/>
            <a:round/>
            <a:headEnd len="med" w="med" type="none"/>
            <a:tailEnd len="med" w="med" type="none"/>
          </a:ln>
        </p:spPr>
      </p:cxnSp>
      <p:sp>
        <p:nvSpPr>
          <p:cNvPr id="1629" name="Google Shape;1629;p213"/>
          <p:cNvSpPr/>
          <p:nvPr/>
        </p:nvSpPr>
        <p:spPr>
          <a:xfrm>
            <a:off x="5039382" y="2219477"/>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endParaRPr>
          </a:p>
        </p:txBody>
      </p:sp>
      <p:sp>
        <p:nvSpPr>
          <p:cNvPr id="1628" name="Google Shape;1628;p213"/>
          <p:cNvSpPr/>
          <p:nvPr/>
        </p:nvSpPr>
        <p:spPr>
          <a:xfrm>
            <a:off x="3704340" y="3502036"/>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endParaRPr>
          </a:p>
        </p:txBody>
      </p:sp>
      <p:sp>
        <p:nvSpPr>
          <p:cNvPr id="1630" name="Google Shape;1630;p213"/>
          <p:cNvSpPr txBox="1"/>
          <p:nvPr/>
        </p:nvSpPr>
        <p:spPr>
          <a:xfrm>
            <a:off x="5028516" y="2509414"/>
            <a:ext cx="959700" cy="418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000">
                <a:solidFill>
                  <a:srgbClr val="FFFFFF"/>
                </a:solidFill>
              </a:rPr>
              <a:t>Échantillons</a:t>
            </a:r>
            <a:r>
              <a:rPr b="1" lang="en" sz="1000">
                <a:solidFill>
                  <a:srgbClr val="FFFFFF"/>
                </a:solidFill>
              </a:rPr>
              <a:t> gratuits </a:t>
            </a:r>
            <a:endParaRPr b="1" sz="1000">
              <a:solidFill>
                <a:srgbClr val="FFFFFF"/>
              </a:solidFill>
            </a:endParaRPr>
          </a:p>
        </p:txBody>
      </p:sp>
      <p:sp>
        <p:nvSpPr>
          <p:cNvPr id="1631" name="Google Shape;1631;p213"/>
          <p:cNvSpPr txBox="1"/>
          <p:nvPr/>
        </p:nvSpPr>
        <p:spPr>
          <a:xfrm>
            <a:off x="3852124" y="3780439"/>
            <a:ext cx="651000" cy="342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000">
                <a:solidFill>
                  <a:srgbClr val="FFFFFF"/>
                </a:solidFill>
              </a:rPr>
              <a:t>POC service</a:t>
            </a:r>
            <a:endParaRPr b="1" sz="1000">
              <a:solidFill>
                <a:srgbClr val="FFFFFF"/>
              </a:solidFill>
            </a:endParaRPr>
          </a:p>
        </p:txBody>
      </p:sp>
      <p:cxnSp>
        <p:nvCxnSpPr>
          <p:cNvPr id="1632" name="Google Shape;1632;p213"/>
          <p:cNvCxnSpPr>
            <a:stCxn id="1633" idx="0"/>
          </p:cNvCxnSpPr>
          <p:nvPr/>
        </p:nvCxnSpPr>
        <p:spPr>
          <a:xfrm flipH="1" rot="10800000">
            <a:off x="4154212" y="1876275"/>
            <a:ext cx="3000" cy="343200"/>
          </a:xfrm>
          <a:prstGeom prst="straightConnector1">
            <a:avLst/>
          </a:prstGeom>
          <a:noFill/>
          <a:ln cap="flat" cmpd="sng" w="9525">
            <a:solidFill>
              <a:srgbClr val="000000"/>
            </a:solidFill>
            <a:prstDash val="dot"/>
            <a:round/>
            <a:headEnd len="med" w="med" type="none"/>
            <a:tailEnd len="med" w="med" type="none"/>
          </a:ln>
        </p:spPr>
      </p:cxnSp>
      <p:sp>
        <p:nvSpPr>
          <p:cNvPr id="1634" name="Google Shape;1634;p213"/>
          <p:cNvSpPr/>
          <p:nvPr/>
        </p:nvSpPr>
        <p:spPr>
          <a:xfrm>
            <a:off x="3702847" y="973583"/>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endParaRPr>
          </a:p>
        </p:txBody>
      </p:sp>
      <p:sp>
        <p:nvSpPr>
          <p:cNvPr id="1635" name="Google Shape;1635;p213"/>
          <p:cNvSpPr txBox="1"/>
          <p:nvPr/>
        </p:nvSpPr>
        <p:spPr>
          <a:xfrm>
            <a:off x="3750709" y="1235819"/>
            <a:ext cx="793800" cy="342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000">
                <a:solidFill>
                  <a:srgbClr val="FFFFFF"/>
                </a:solidFill>
              </a:rPr>
              <a:t>Ordre de livraison </a:t>
            </a:r>
            <a:r>
              <a:rPr b="1" lang="en" sz="1000">
                <a:solidFill>
                  <a:srgbClr val="FFFFFF"/>
                </a:solidFill>
              </a:rPr>
              <a:t>dans les 24h.</a:t>
            </a:r>
            <a:endParaRPr b="1" sz="1000">
              <a:solidFill>
                <a:srgbClr val="FFFFFF"/>
              </a:solidFill>
            </a:endParaRPr>
          </a:p>
        </p:txBody>
      </p:sp>
      <p:cxnSp>
        <p:nvCxnSpPr>
          <p:cNvPr id="1636" name="Google Shape;1636;p213"/>
          <p:cNvCxnSpPr/>
          <p:nvPr/>
        </p:nvCxnSpPr>
        <p:spPr>
          <a:xfrm flipH="1" rot="10800000">
            <a:off x="457625" y="1808138"/>
            <a:ext cx="2669100" cy="4800"/>
          </a:xfrm>
          <a:prstGeom prst="straightConnector1">
            <a:avLst/>
          </a:prstGeom>
          <a:noFill/>
          <a:ln cap="flat" cmpd="sng" w="19050">
            <a:solidFill>
              <a:srgbClr val="CC0000"/>
            </a:solidFill>
            <a:prstDash val="solid"/>
            <a:round/>
            <a:headEnd len="med" w="med" type="none"/>
            <a:tailEnd len="med" w="med" type="none"/>
          </a:ln>
        </p:spPr>
      </p:cxnSp>
      <p:sp>
        <p:nvSpPr>
          <p:cNvPr id="1637" name="Google Shape;1637;p213"/>
          <p:cNvSpPr txBox="1"/>
          <p:nvPr/>
        </p:nvSpPr>
        <p:spPr>
          <a:xfrm>
            <a:off x="372400" y="273075"/>
            <a:ext cx="32757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ESSAI, </a:t>
            </a:r>
            <a:r>
              <a:rPr b="1" lang="en" sz="1800">
                <a:solidFill>
                  <a:schemeClr val="dk1"/>
                </a:solidFill>
                <a:latin typeface="Helvetica Neue"/>
                <a:ea typeface="Helvetica Neue"/>
                <a:cs typeface="Helvetica Neue"/>
                <a:sym typeface="Helvetica Neue"/>
              </a:rPr>
              <a:t>É</a:t>
            </a:r>
            <a:r>
              <a:rPr b="1" lang="en" sz="1800">
                <a:latin typeface="Helvetica Neue"/>
                <a:ea typeface="Helvetica Neue"/>
                <a:cs typeface="Helvetica Neue"/>
                <a:sym typeface="Helvetica Neue"/>
              </a:rPr>
              <a:t>CHANTILLONNAGE &amp; LIVRAISON DE RFID A TRAVERS L’EU</a:t>
            </a:r>
            <a:endParaRPr b="1" sz="1800">
              <a:latin typeface="Helvetica Neue"/>
              <a:ea typeface="Helvetica Neue"/>
              <a:cs typeface="Helvetica Neue"/>
              <a:sym typeface="Helvetica Neue"/>
            </a:endParaRPr>
          </a:p>
        </p:txBody>
      </p:sp>
      <p:pic>
        <p:nvPicPr>
          <p:cNvPr id="1638" name="Google Shape;1638;p213"/>
          <p:cNvPicPr preferRelativeResize="0"/>
          <p:nvPr/>
        </p:nvPicPr>
        <p:blipFill rotWithShape="1">
          <a:blip r:embed="rId4">
            <a:alphaModFix/>
          </a:blip>
          <a:srcRect b="0" l="25406" r="0" t="0"/>
          <a:stretch/>
        </p:blipFill>
        <p:spPr>
          <a:xfrm>
            <a:off x="6161250" y="0"/>
            <a:ext cx="2982750" cy="2634648"/>
          </a:xfrm>
          <a:prstGeom prst="rect">
            <a:avLst/>
          </a:prstGeom>
          <a:noFill/>
          <a:ln>
            <a:noFill/>
          </a:ln>
        </p:spPr>
      </p:pic>
      <p:pic>
        <p:nvPicPr>
          <p:cNvPr id="1639" name="Google Shape;1639;p213"/>
          <p:cNvPicPr preferRelativeResize="0"/>
          <p:nvPr/>
        </p:nvPicPr>
        <p:blipFill rotWithShape="1">
          <a:blip r:embed="rId5">
            <a:alphaModFix/>
          </a:blip>
          <a:srcRect b="0" l="0" r="0" t="0"/>
          <a:stretch/>
        </p:blipFill>
        <p:spPr>
          <a:xfrm>
            <a:off x="457621" y="2420963"/>
            <a:ext cx="180600" cy="143400"/>
          </a:xfrm>
          <a:prstGeom prst="rect">
            <a:avLst/>
          </a:prstGeom>
          <a:noFill/>
          <a:ln cap="flat" cmpd="sng" w="9525">
            <a:solidFill>
              <a:srgbClr val="CC0000">
                <a:alpha val="0"/>
              </a:srgbClr>
            </a:solidFill>
            <a:prstDash val="solid"/>
            <a:round/>
            <a:headEnd len="sm" w="sm" type="none"/>
            <a:tailEnd len="sm" w="sm" type="none"/>
          </a:ln>
        </p:spPr>
      </p:pic>
      <p:pic>
        <p:nvPicPr>
          <p:cNvPr id="1640" name="Google Shape;1640;p213"/>
          <p:cNvPicPr preferRelativeResize="0"/>
          <p:nvPr/>
        </p:nvPicPr>
        <p:blipFill rotWithShape="1">
          <a:blip r:embed="rId5">
            <a:alphaModFix/>
          </a:blip>
          <a:srcRect b="0" l="0" r="0" t="0"/>
          <a:stretch/>
        </p:blipFill>
        <p:spPr>
          <a:xfrm>
            <a:off x="457621" y="2792913"/>
            <a:ext cx="180600" cy="143400"/>
          </a:xfrm>
          <a:prstGeom prst="rect">
            <a:avLst/>
          </a:prstGeom>
          <a:noFill/>
          <a:ln cap="flat" cmpd="sng" w="9525">
            <a:solidFill>
              <a:srgbClr val="CC0000">
                <a:alpha val="0"/>
              </a:srgbClr>
            </a:solidFill>
            <a:prstDash val="solid"/>
            <a:round/>
            <a:headEnd len="sm" w="sm" type="none"/>
            <a:tailEnd len="sm" w="sm" type="none"/>
          </a:ln>
        </p:spPr>
      </p:pic>
      <p:pic>
        <p:nvPicPr>
          <p:cNvPr id="1641" name="Google Shape;1641;p213"/>
          <p:cNvPicPr preferRelativeResize="0"/>
          <p:nvPr/>
        </p:nvPicPr>
        <p:blipFill rotWithShape="1">
          <a:blip r:embed="rId5">
            <a:alphaModFix/>
          </a:blip>
          <a:srcRect b="0" l="0" r="0" t="0"/>
          <a:stretch/>
        </p:blipFill>
        <p:spPr>
          <a:xfrm>
            <a:off x="457621" y="3495288"/>
            <a:ext cx="180600" cy="143400"/>
          </a:xfrm>
          <a:prstGeom prst="rect">
            <a:avLst/>
          </a:prstGeom>
          <a:noFill/>
          <a:ln cap="flat" cmpd="sng" w="9525">
            <a:solidFill>
              <a:srgbClr val="CC0000">
                <a:alpha val="0"/>
              </a:srgbClr>
            </a:solidFill>
            <a:prstDash val="solid"/>
            <a:round/>
            <a:headEnd len="sm" w="sm" type="none"/>
            <a:tailEnd len="sm" w="sm" type="none"/>
          </a:ln>
        </p:spPr>
      </p:pic>
      <p:sp>
        <p:nvSpPr>
          <p:cNvPr id="1642" name="Google Shape;1642;p213"/>
          <p:cNvSpPr/>
          <p:nvPr/>
        </p:nvSpPr>
        <p:spPr>
          <a:xfrm>
            <a:off x="3691632" y="2197014"/>
            <a:ext cx="902700" cy="902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6" name="Shape 1646"/>
        <p:cNvGrpSpPr/>
        <p:nvPr/>
      </p:nvGrpSpPr>
      <p:grpSpPr>
        <a:xfrm>
          <a:off x="0" y="0"/>
          <a:ext cx="0" cy="0"/>
          <a:chOff x="0" y="0"/>
          <a:chExt cx="0" cy="0"/>
        </a:xfrm>
      </p:grpSpPr>
      <p:sp>
        <p:nvSpPr>
          <p:cNvPr id="1647" name="Google Shape;1647;p214"/>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1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1649" name="Google Shape;1649;p214"/>
          <p:cNvSpPr/>
          <p:nvPr/>
        </p:nvSpPr>
        <p:spPr>
          <a:xfrm>
            <a:off x="575850" y="93277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14"/>
          <p:cNvSpPr txBox="1"/>
          <p:nvPr/>
        </p:nvSpPr>
        <p:spPr>
          <a:xfrm>
            <a:off x="575575" y="1056225"/>
            <a:ext cx="2325300" cy="3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Helvetica Neue"/>
                <a:ea typeface="Helvetica Neue"/>
                <a:cs typeface="Helvetica Neue"/>
                <a:sym typeface="Helvetica Neue"/>
              </a:rPr>
              <a:t>1</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sz="1500">
              <a:solidFill>
                <a:srgbClr val="000000"/>
              </a:solidFill>
              <a:latin typeface="Oswald Regular"/>
              <a:ea typeface="Oswald Regular"/>
              <a:cs typeface="Oswald Regular"/>
              <a:sym typeface="Oswald Regular"/>
            </a:endParaRPr>
          </a:p>
          <a:p>
            <a:pPr indent="0" lvl="0" marL="0" rtl="0" algn="l">
              <a:spcBef>
                <a:spcPts val="0"/>
              </a:spcBef>
              <a:spcAft>
                <a:spcPts val="0"/>
              </a:spcAft>
              <a:buClr>
                <a:srgbClr val="000000"/>
              </a:buClr>
              <a:buSzPts val="1100"/>
              <a:buFont typeface="Arial"/>
              <a:buNone/>
            </a:pPr>
            <a:r>
              <a:rPr lang="en" sz="1200">
                <a:latin typeface="Helvetica Neue"/>
                <a:ea typeface="Helvetica Neue"/>
                <a:cs typeface="Helvetica Neue"/>
                <a:sym typeface="Helvetica Neue"/>
              </a:rPr>
              <a:t>EQUIPE PRINCIPALE </a:t>
            </a:r>
            <a:r>
              <a:rPr lang="en" sz="1200">
                <a:latin typeface="Helvetica Neue"/>
                <a:ea typeface="Helvetica Neue"/>
                <a:cs typeface="Helvetica Neue"/>
                <a:sym typeface="Helvetica Neue"/>
              </a:rPr>
              <a:t>RFID</a:t>
            </a:r>
            <a:endParaRPr sz="1200">
              <a:solidFill>
                <a:srgbClr val="CC0000"/>
              </a:solidFill>
              <a:latin typeface="Helvetica Neue"/>
              <a:ea typeface="Helvetica Neue"/>
              <a:cs typeface="Helvetica Neue"/>
              <a:sym typeface="Helvetica Neue"/>
            </a:endParaRPr>
          </a:p>
          <a:p>
            <a:pPr indent="0" lvl="0" marL="0" rtl="0" algn="l">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br>
              <a:rPr lang="en" sz="800">
                <a:solidFill>
                  <a:srgbClr val="000000"/>
                </a:solidFill>
                <a:latin typeface="Helvetica Neue Light"/>
                <a:ea typeface="Helvetica Neue Light"/>
                <a:cs typeface="Helvetica Neue Light"/>
                <a:sym typeface="Helvetica Neue Light"/>
              </a:rPr>
            </a:br>
            <a:r>
              <a:rPr b="1" lang="en" sz="800">
                <a:latin typeface="Helvetica Neue"/>
                <a:ea typeface="Helvetica Neue"/>
                <a:cs typeface="Helvetica Neue"/>
                <a:sym typeface="Helvetica Neue"/>
              </a:rPr>
              <a:t>Jasper Zonnenberg</a:t>
            </a:r>
            <a:r>
              <a:rPr lang="en" sz="800">
                <a:latin typeface="Helvetica Neue Light"/>
                <a:ea typeface="Helvetica Neue Light"/>
                <a:cs typeface="Helvetica Neue Light"/>
                <a:sym typeface="Helvetica Neue Light"/>
              </a:rPr>
              <a:t> (Strategic Leader)</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latin typeface="Helvetica Neue"/>
                <a:ea typeface="Helvetica Neue"/>
                <a:cs typeface="Helvetica Neue"/>
                <a:sym typeface="Helvetica Neue"/>
              </a:rPr>
              <a:t>Jordi Baeta</a:t>
            </a:r>
            <a:r>
              <a:rPr lang="en" sz="800">
                <a:latin typeface="Helvetica Neue Light"/>
                <a:ea typeface="Helvetica Neue Light"/>
                <a:cs typeface="Helvetica Neue Light"/>
                <a:sym typeface="Helvetica Neue Light"/>
              </a:rPr>
              <a:t> </a:t>
            </a:r>
            <a:r>
              <a:rPr lang="en" sz="800">
                <a:solidFill>
                  <a:schemeClr val="dk1"/>
                </a:solidFill>
                <a:latin typeface="Helvetica Neue Light"/>
                <a:ea typeface="Helvetica Neue Light"/>
                <a:cs typeface="Helvetica Neue Light"/>
                <a:sym typeface="Helvetica Neue Light"/>
              </a:rPr>
              <a:t>(Technical Support and Expertise) </a:t>
            </a:r>
            <a:r>
              <a:rPr lang="en" sz="800" u="sng">
                <a:solidFill>
                  <a:schemeClr val="hlink"/>
                </a:solidFill>
                <a:latin typeface="Helvetica Neue Light"/>
                <a:ea typeface="Helvetica Neue Light"/>
                <a:cs typeface="Helvetica Neue Light"/>
                <a:sym typeface="Helvetica Neue Light"/>
                <a:hlinkClick r:id="rId3"/>
              </a:rPr>
              <a:t>jordi.baeta@eu.averydennison.com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latin typeface="Helvetica Neue"/>
                <a:ea typeface="Helvetica Neue"/>
                <a:cs typeface="Helvetica Neue"/>
                <a:sym typeface="Helvetica Neue"/>
              </a:rPr>
              <a:t>Filippo Cerchio</a:t>
            </a:r>
            <a:r>
              <a:rPr lang="en" sz="800">
                <a:latin typeface="Helvetica Neue Light"/>
                <a:ea typeface="Helvetica Neue Light"/>
                <a:cs typeface="Helvetica Neue Light"/>
                <a:sym typeface="Helvetica Neue Light"/>
              </a:rPr>
              <a:t> (</a:t>
            </a:r>
            <a:r>
              <a:rPr lang="en" sz="800">
                <a:solidFill>
                  <a:schemeClr val="dk1"/>
                </a:solidFill>
                <a:latin typeface="Helvetica Neue Light"/>
                <a:ea typeface="Helvetica Neue Light"/>
                <a:cs typeface="Helvetica Neue Light"/>
                <a:sym typeface="Helvetica Neue Light"/>
              </a:rPr>
              <a:t>LGM IL Sales Leader</a:t>
            </a:r>
            <a:r>
              <a:rPr lang="en" sz="800">
                <a:latin typeface="Helvetica Neue Light"/>
                <a:ea typeface="Helvetica Neue Light"/>
                <a:cs typeface="Helvetica Neue Light"/>
                <a:sym typeface="Helvetica Neue Light"/>
              </a:rPr>
              <a:t>) </a:t>
            </a:r>
            <a:r>
              <a:rPr lang="en" sz="800" u="sng">
                <a:solidFill>
                  <a:schemeClr val="hlink"/>
                </a:solidFill>
                <a:latin typeface="Helvetica Neue Light"/>
                <a:ea typeface="Helvetica Neue Light"/>
                <a:cs typeface="Helvetica Neue Light"/>
                <a:sym typeface="Helvetica Neue Light"/>
                <a:hlinkClick r:id="rId4"/>
              </a:rPr>
              <a:t>filippo.cerchio@eu.averydennison.com</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latin typeface="Helvetica Neue"/>
                <a:ea typeface="Helvetica Neue"/>
                <a:cs typeface="Helvetica Neue"/>
                <a:sym typeface="Helvetica Neue"/>
              </a:rPr>
              <a:t>Tony Fazhev</a:t>
            </a:r>
            <a:r>
              <a:rPr lang="en" sz="800">
                <a:latin typeface="Helvetica Neue Light"/>
                <a:ea typeface="Helvetica Neue Light"/>
                <a:cs typeface="Helvetica Neue Light"/>
                <a:sym typeface="Helvetica Neue Light"/>
              </a:rPr>
              <a:t> (</a:t>
            </a:r>
            <a:r>
              <a:rPr lang="en" sz="800">
                <a:solidFill>
                  <a:schemeClr val="dk1"/>
                </a:solidFill>
                <a:latin typeface="Helvetica Neue Light"/>
                <a:ea typeface="Helvetica Neue Light"/>
                <a:cs typeface="Helvetica Neue Light"/>
                <a:sym typeface="Helvetica Neue Light"/>
              </a:rPr>
              <a:t>Product Management</a:t>
            </a:r>
            <a:r>
              <a:rPr lang="en" sz="800">
                <a:latin typeface="Helvetica Neue Light"/>
                <a:ea typeface="Helvetica Neue Light"/>
                <a:cs typeface="Helvetica Neue Light"/>
                <a:sym typeface="Helvetica Neue Light"/>
              </a:rPr>
              <a:t>) </a:t>
            </a:r>
            <a:r>
              <a:rPr lang="en" sz="800" u="sng">
                <a:solidFill>
                  <a:schemeClr val="hlink"/>
                </a:solidFill>
                <a:latin typeface="Helvetica Neue Light"/>
                <a:ea typeface="Helvetica Neue Light"/>
                <a:cs typeface="Helvetica Neue Light"/>
                <a:sym typeface="Helvetica Neue Light"/>
                <a:hlinkClick r:id="rId5"/>
              </a:rPr>
              <a:t>tony.fazhev@eu.averydennison.com</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latin typeface="Helvetica Neue"/>
                <a:ea typeface="Helvetica Neue"/>
                <a:cs typeface="Helvetica Neue"/>
                <a:sym typeface="Helvetica Neue"/>
              </a:rPr>
              <a:t>Frank Smits</a:t>
            </a:r>
            <a:r>
              <a:rPr lang="en" sz="800">
                <a:latin typeface="Helvetica Neue Light"/>
                <a:ea typeface="Helvetica Neue Light"/>
                <a:cs typeface="Helvetica Neue Light"/>
                <a:sym typeface="Helvetica Neue Light"/>
              </a:rPr>
              <a:t> (</a:t>
            </a:r>
            <a:r>
              <a:rPr lang="en" sz="800">
                <a:solidFill>
                  <a:schemeClr val="dk1"/>
                </a:solidFill>
                <a:latin typeface="Helvetica Neue Light"/>
                <a:ea typeface="Helvetica Neue Light"/>
                <a:cs typeface="Helvetica Neue Light"/>
                <a:sym typeface="Helvetica Neue Light"/>
              </a:rPr>
              <a:t>BDM - System Integrators</a:t>
            </a:r>
            <a:r>
              <a:rPr lang="en" sz="800">
                <a:latin typeface="Helvetica Neue Light"/>
                <a:ea typeface="Helvetica Neue Light"/>
                <a:cs typeface="Helvetica Neue Light"/>
                <a:sym typeface="Helvetica Neue Light"/>
              </a:rPr>
              <a:t>)</a:t>
            </a:r>
            <a:endParaRPr sz="8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lang="en" sz="800" u="sng">
                <a:solidFill>
                  <a:schemeClr val="hlink"/>
                </a:solidFill>
                <a:latin typeface="Helvetica Neue Light"/>
                <a:ea typeface="Helvetica Neue Light"/>
                <a:cs typeface="Helvetica Neue Light"/>
                <a:sym typeface="Helvetica Neue Light"/>
              </a:rPr>
              <a:t>frank.smits@eu.averydennison.com </a:t>
            </a:r>
            <a:endParaRPr sz="800">
              <a:latin typeface="Helvetica Neue Light"/>
              <a:ea typeface="Helvetica Neue Light"/>
              <a:cs typeface="Helvetica Neue Light"/>
              <a:sym typeface="Helvetica Neue Light"/>
            </a:endParaRPr>
          </a:p>
          <a:p>
            <a:pPr indent="0" lvl="0" marL="914400" rtl="0" algn="l">
              <a:lnSpc>
                <a:spcPct val="150000"/>
              </a:lnSpc>
              <a:spcBef>
                <a:spcPts val="0"/>
              </a:spcBef>
              <a:spcAft>
                <a:spcPts val="0"/>
              </a:spcAft>
              <a:buNone/>
            </a:pPr>
            <a:r>
              <a:rPr lang="en" sz="900">
                <a:solidFill>
                  <a:schemeClr val="dk1"/>
                </a:solidFill>
                <a:latin typeface="Helvetica Neue"/>
                <a:ea typeface="Helvetica Neue"/>
                <a:cs typeface="Helvetica Neue"/>
                <a:sym typeface="Helvetica Neue"/>
              </a:rPr>
              <a:t> </a:t>
            </a:r>
            <a:endParaRPr sz="800">
              <a:latin typeface="Helvetica Neue Light"/>
              <a:ea typeface="Helvetica Neue Light"/>
              <a:cs typeface="Helvetica Neue Light"/>
              <a:sym typeface="Helvetica Neue Light"/>
            </a:endParaRPr>
          </a:p>
        </p:txBody>
      </p:sp>
      <p:sp>
        <p:nvSpPr>
          <p:cNvPr id="1651" name="Google Shape;1651;p214"/>
          <p:cNvSpPr/>
          <p:nvPr/>
        </p:nvSpPr>
        <p:spPr>
          <a:xfrm>
            <a:off x="1553566" y="105622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1652" name="Google Shape;1652;p214"/>
          <p:cNvSpPr/>
          <p:nvPr/>
        </p:nvSpPr>
        <p:spPr>
          <a:xfrm>
            <a:off x="3409488" y="97192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14"/>
          <p:cNvSpPr txBox="1"/>
          <p:nvPr/>
        </p:nvSpPr>
        <p:spPr>
          <a:xfrm>
            <a:off x="3409212" y="1095375"/>
            <a:ext cx="2325300" cy="3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Helvetica Neue"/>
                <a:ea typeface="Helvetica Neue"/>
                <a:cs typeface="Helvetica Neue"/>
                <a:sym typeface="Helvetica Neue"/>
              </a:rPr>
              <a:t>2</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sz="1500">
              <a:solidFill>
                <a:srgbClr val="000000"/>
              </a:solidFill>
              <a:latin typeface="Oswald Regular"/>
              <a:ea typeface="Oswald Regular"/>
              <a:cs typeface="Oswald Regular"/>
              <a:sym typeface="Oswald Regular"/>
            </a:endParaRPr>
          </a:p>
          <a:p>
            <a:pPr indent="0" lvl="0" marL="0" rtl="0" algn="l">
              <a:spcBef>
                <a:spcPts val="0"/>
              </a:spcBef>
              <a:spcAft>
                <a:spcPts val="0"/>
              </a:spcAft>
              <a:buClr>
                <a:srgbClr val="000000"/>
              </a:buClr>
              <a:buSzPts val="1100"/>
              <a:buFont typeface="Arial"/>
              <a:buNone/>
            </a:pPr>
            <a:r>
              <a:rPr lang="en" sz="1200">
                <a:latin typeface="Helvetica Neue"/>
                <a:ea typeface="Helvetica Neue"/>
                <a:cs typeface="Helvetica Neue"/>
                <a:sym typeface="Helvetica Neue"/>
              </a:rPr>
              <a:t>STRUCTURE DES VENTES </a:t>
            </a:r>
            <a:r>
              <a:rPr lang="en" sz="1200">
                <a:latin typeface="Helvetica Neue"/>
                <a:ea typeface="Helvetica Neue"/>
                <a:cs typeface="Helvetica Neue"/>
                <a:sym typeface="Helvetica Neue"/>
              </a:rPr>
              <a:t>RFID</a:t>
            </a:r>
            <a:endParaRPr sz="1200">
              <a:solidFill>
                <a:srgbClr val="CC0000"/>
              </a:solidFill>
              <a:latin typeface="Helvetica Neue"/>
              <a:ea typeface="Helvetica Neue"/>
              <a:cs typeface="Helvetica Neue"/>
              <a:sym typeface="Helvetica Neue"/>
            </a:endParaRPr>
          </a:p>
          <a:p>
            <a:pPr indent="0" lvl="0" marL="0" rtl="0" algn="l">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Dan Panduro </a:t>
            </a:r>
            <a:r>
              <a:rPr lang="en" sz="800">
                <a:solidFill>
                  <a:schemeClr val="dk1"/>
                </a:solidFill>
                <a:latin typeface="Helvetica Neue Light"/>
                <a:ea typeface="Helvetica Neue Light"/>
                <a:cs typeface="Helvetica Neue Light"/>
                <a:sym typeface="Helvetica Neue Light"/>
              </a:rPr>
              <a:t>(Nordic countries) </a:t>
            </a:r>
            <a:r>
              <a:rPr lang="en" sz="800" u="sng">
                <a:solidFill>
                  <a:schemeClr val="hlink"/>
                </a:solidFill>
                <a:latin typeface="Helvetica Neue Light"/>
                <a:ea typeface="Helvetica Neue Light"/>
                <a:cs typeface="Helvetica Neue Light"/>
                <a:sym typeface="Helvetica Neue Light"/>
                <a:hlinkClick r:id="rId6"/>
              </a:rPr>
              <a:t>dan.panduro@eu.averydennison.com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Veit Boeckler</a:t>
            </a:r>
            <a:r>
              <a:rPr lang="en" sz="800">
                <a:solidFill>
                  <a:schemeClr val="dk1"/>
                </a:solidFill>
                <a:latin typeface="Helvetica Neue Light"/>
                <a:ea typeface="Helvetica Neue Light"/>
                <a:cs typeface="Helvetica Neue Light"/>
                <a:sym typeface="Helvetica Neue Light"/>
              </a:rPr>
              <a:t> (Central Region ) </a:t>
            </a:r>
            <a:r>
              <a:rPr lang="en" sz="800" u="sng">
                <a:solidFill>
                  <a:schemeClr val="hlink"/>
                </a:solidFill>
                <a:latin typeface="Helvetica Neue Light"/>
                <a:ea typeface="Helvetica Neue Light"/>
                <a:cs typeface="Helvetica Neue Light"/>
                <a:sym typeface="Helvetica Neue Light"/>
                <a:hlinkClick r:id="rId7"/>
              </a:rPr>
              <a:t>veit.boeckler@eu.averydennison.com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Silvio Margutti</a:t>
            </a:r>
            <a:r>
              <a:rPr lang="en" sz="800">
                <a:solidFill>
                  <a:schemeClr val="dk1"/>
                </a:solidFill>
                <a:latin typeface="Helvetica Neue Light"/>
                <a:ea typeface="Helvetica Neue Light"/>
                <a:cs typeface="Helvetica Neue Light"/>
                <a:sym typeface="Helvetica Neue Light"/>
              </a:rPr>
              <a:t> (South Region) </a:t>
            </a:r>
            <a:r>
              <a:rPr lang="en" sz="800" u="sng">
                <a:solidFill>
                  <a:schemeClr val="hlink"/>
                </a:solidFill>
                <a:latin typeface="Helvetica Neue Light"/>
                <a:ea typeface="Helvetica Neue Light"/>
                <a:cs typeface="Helvetica Neue Light"/>
                <a:sym typeface="Helvetica Neue Light"/>
                <a:hlinkClick r:id="rId8"/>
              </a:rPr>
              <a:t>silvio.margutti@eu.averydennison.com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Robert Brania</a:t>
            </a:r>
            <a:r>
              <a:rPr lang="en" sz="800">
                <a:solidFill>
                  <a:schemeClr val="dk1"/>
                </a:solidFill>
                <a:latin typeface="Helvetica Neue Light"/>
                <a:ea typeface="Helvetica Neue Light"/>
                <a:cs typeface="Helvetica Neue Light"/>
                <a:sym typeface="Helvetica Neue Light"/>
              </a:rPr>
              <a:t> (NEE) </a:t>
            </a:r>
            <a:r>
              <a:rPr lang="en" sz="800" u="sng">
                <a:solidFill>
                  <a:schemeClr val="hlink"/>
                </a:solidFill>
                <a:latin typeface="Helvetica Neue Light"/>
                <a:ea typeface="Helvetica Neue Light"/>
                <a:cs typeface="Helvetica Neue Light"/>
                <a:sym typeface="Helvetica Neue Light"/>
                <a:hlinkClick r:id="rId9"/>
              </a:rPr>
              <a:t>robert.brania@eu.averydennison.com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David Hlousek</a:t>
            </a:r>
            <a:r>
              <a:rPr lang="en" sz="800">
                <a:solidFill>
                  <a:schemeClr val="dk1"/>
                </a:solidFill>
                <a:latin typeface="Helvetica Neue Light"/>
                <a:ea typeface="Helvetica Neue Light"/>
                <a:cs typeface="Helvetica Neue Light"/>
                <a:sym typeface="Helvetica Neue Light"/>
              </a:rPr>
              <a:t> (SEE) </a:t>
            </a:r>
            <a:r>
              <a:rPr lang="en" sz="800" u="sng">
                <a:solidFill>
                  <a:schemeClr val="hlink"/>
                </a:solidFill>
                <a:latin typeface="Helvetica Neue Light"/>
                <a:ea typeface="Helvetica Neue Light"/>
                <a:cs typeface="Helvetica Neue Light"/>
                <a:sym typeface="Helvetica Neue Light"/>
                <a:hlinkClick r:id="rId10"/>
              </a:rPr>
              <a:t>david.hlousek@eu.averydennison.com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Angel Gea</a:t>
            </a:r>
            <a:r>
              <a:rPr lang="en" sz="800">
                <a:solidFill>
                  <a:schemeClr val="dk1"/>
                </a:solidFill>
                <a:latin typeface="Helvetica Neue Light"/>
                <a:ea typeface="Helvetica Neue Light"/>
                <a:cs typeface="Helvetica Neue Light"/>
                <a:sym typeface="Helvetica Neue Light"/>
              </a:rPr>
              <a:t> (Spain ) </a:t>
            </a:r>
            <a:r>
              <a:rPr lang="en" sz="800" u="sng">
                <a:solidFill>
                  <a:schemeClr val="hlink"/>
                </a:solidFill>
                <a:latin typeface="Helvetica Neue Light"/>
                <a:ea typeface="Helvetica Neue Light"/>
                <a:cs typeface="Helvetica Neue Light"/>
                <a:sym typeface="Helvetica Neue Light"/>
                <a:hlinkClick r:id="rId11"/>
              </a:rPr>
              <a:t>angel.gea@eu.averydennison.com</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b="1" lang="en" sz="800">
                <a:solidFill>
                  <a:schemeClr val="dk1"/>
                </a:solidFill>
                <a:latin typeface="Helvetica Neue"/>
                <a:ea typeface="Helvetica Neue"/>
                <a:cs typeface="Helvetica Neue"/>
                <a:sym typeface="Helvetica Neue"/>
              </a:rPr>
              <a:t>Laurent Owezareck</a:t>
            </a:r>
            <a:r>
              <a:rPr lang="en" sz="800">
                <a:solidFill>
                  <a:schemeClr val="dk1"/>
                </a:solidFill>
                <a:latin typeface="Helvetica Neue Light"/>
                <a:ea typeface="Helvetica Neue Light"/>
                <a:cs typeface="Helvetica Neue Light"/>
                <a:sym typeface="Helvetica Neue Light"/>
              </a:rPr>
              <a:t> (France )</a:t>
            </a:r>
            <a:endParaRPr sz="8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None/>
            </a:pPr>
            <a:r>
              <a:rPr lang="en" sz="800" u="sng">
                <a:solidFill>
                  <a:schemeClr val="hlink"/>
                </a:solidFill>
                <a:latin typeface="Helvetica Neue Light"/>
                <a:ea typeface="Helvetica Neue Light"/>
                <a:cs typeface="Helvetica Neue Light"/>
                <a:sym typeface="Helvetica Neue Light"/>
              </a:rPr>
              <a:t>laurent.owezareck@eu.averydennison.com</a:t>
            </a:r>
            <a:endParaRPr sz="8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a:solidFill>
                  <a:srgbClr val="000000"/>
                </a:solidFill>
                <a:latin typeface="Helvetica Neue Light"/>
                <a:ea typeface="Helvetica Neue Light"/>
                <a:cs typeface="Helvetica Neue Light"/>
                <a:sym typeface="Helvetica Neue Light"/>
              </a:rPr>
              <a:t> </a:t>
            </a:r>
            <a:endParaRPr sz="800">
              <a:latin typeface="Helvetica Neue Light"/>
              <a:ea typeface="Helvetica Neue Light"/>
              <a:cs typeface="Helvetica Neue Light"/>
              <a:sym typeface="Helvetica Neue Light"/>
            </a:endParaRPr>
          </a:p>
        </p:txBody>
      </p:sp>
      <p:sp>
        <p:nvSpPr>
          <p:cNvPr id="1654" name="Google Shape;1654;p214"/>
          <p:cNvSpPr/>
          <p:nvPr/>
        </p:nvSpPr>
        <p:spPr>
          <a:xfrm>
            <a:off x="4387204" y="109537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14"/>
          <p:cNvSpPr/>
          <p:nvPr/>
        </p:nvSpPr>
        <p:spPr>
          <a:xfrm>
            <a:off x="6243425" y="97192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14"/>
          <p:cNvSpPr txBox="1"/>
          <p:nvPr/>
        </p:nvSpPr>
        <p:spPr>
          <a:xfrm>
            <a:off x="6243150" y="1095375"/>
            <a:ext cx="2325300" cy="3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Helvetica Neue"/>
                <a:ea typeface="Helvetica Neue"/>
                <a:cs typeface="Helvetica Neue"/>
                <a:sym typeface="Helvetica Neue"/>
              </a:rPr>
              <a:t>3</a:t>
            </a:r>
            <a:endParaRPr sz="1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sz="1500">
              <a:solidFill>
                <a:srgbClr val="000000"/>
              </a:solidFill>
              <a:latin typeface="Oswald Regular"/>
              <a:ea typeface="Oswald Regular"/>
              <a:cs typeface="Oswald Regular"/>
              <a:sym typeface="Oswald Regular"/>
            </a:endParaRPr>
          </a:p>
          <a:p>
            <a:pPr indent="0" lvl="0" marL="0" rtl="0" algn="l">
              <a:spcBef>
                <a:spcPts val="0"/>
              </a:spcBef>
              <a:spcAft>
                <a:spcPts val="0"/>
              </a:spcAft>
              <a:buClr>
                <a:srgbClr val="000000"/>
              </a:buClr>
              <a:buSzPts val="1100"/>
              <a:buFont typeface="Arial"/>
              <a:buNone/>
            </a:pPr>
            <a:r>
              <a:rPr lang="en" sz="1200">
                <a:latin typeface="Helvetica Neue"/>
                <a:ea typeface="Helvetica Neue"/>
                <a:cs typeface="Helvetica Neue"/>
                <a:sym typeface="Helvetica Neue"/>
              </a:rPr>
              <a:t>STRUCTURE </a:t>
            </a:r>
            <a:r>
              <a:rPr lang="en" sz="1200">
                <a:solidFill>
                  <a:schemeClr val="dk1"/>
                </a:solidFill>
                <a:latin typeface="Helvetica Neue"/>
                <a:ea typeface="Helvetica Neue"/>
                <a:cs typeface="Helvetica Neue"/>
                <a:sym typeface="Helvetica Neue"/>
              </a:rPr>
              <a:t>RFID BDM</a:t>
            </a:r>
            <a:endParaRPr sz="1200">
              <a:latin typeface="Helvetica Neue"/>
              <a:ea typeface="Helvetica Neue"/>
              <a:cs typeface="Helvetica Neue"/>
              <a:sym typeface="Helvetica Neue"/>
            </a:endParaRPr>
          </a:p>
          <a:p>
            <a:pPr indent="0" lvl="0" marL="0" rtl="0" algn="l">
              <a:spcBef>
                <a:spcPts val="0"/>
              </a:spcBef>
              <a:spcAft>
                <a:spcPts val="0"/>
              </a:spcAft>
              <a:buNone/>
            </a:pPr>
            <a:r>
              <a:t/>
            </a:r>
            <a:endParaRPr sz="800">
              <a:solidFill>
                <a:srgbClr val="000000"/>
              </a:solidFill>
            </a:endParaRPr>
          </a:p>
          <a:p>
            <a:pPr indent="0" lvl="0" marL="0" rtl="0" algn="l">
              <a:spcBef>
                <a:spcPts val="0"/>
              </a:spcBef>
              <a:spcAft>
                <a:spcPts val="0"/>
              </a:spcAft>
              <a:buNone/>
            </a:pPr>
            <a:r>
              <a:rPr b="1" lang="en" sz="800">
                <a:solidFill>
                  <a:schemeClr val="dk1"/>
                </a:solidFill>
                <a:latin typeface="Helvetica Neue"/>
                <a:ea typeface="Helvetica Neue"/>
                <a:cs typeface="Helvetica Neue"/>
                <a:sym typeface="Helvetica Neue"/>
              </a:rPr>
              <a:t>Benoit Jourde</a:t>
            </a:r>
            <a:r>
              <a:rPr lang="en" sz="800">
                <a:solidFill>
                  <a:schemeClr val="dk1"/>
                </a:solidFill>
                <a:latin typeface="Helvetica Neue Light"/>
                <a:ea typeface="Helvetica Neue Light"/>
                <a:cs typeface="Helvetica Neue Light"/>
                <a:sym typeface="Helvetica Neue Light"/>
              </a:rPr>
              <a:t> (BDM Europe) </a:t>
            </a:r>
            <a:r>
              <a:rPr lang="en" sz="800" u="sng">
                <a:solidFill>
                  <a:schemeClr val="hlink"/>
                </a:solidFill>
                <a:latin typeface="Helvetica Neue Light"/>
                <a:ea typeface="Helvetica Neue Light"/>
                <a:cs typeface="Helvetica Neue Light"/>
                <a:sym typeface="Helvetica Neue Light"/>
                <a:hlinkClick r:id="rId12"/>
              </a:rPr>
              <a:t>benoit.jourde@eu.averydennison.com</a:t>
            </a:r>
            <a:endParaRPr sz="8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8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800">
                <a:latin typeface="Helvetica Neue"/>
                <a:ea typeface="Helvetica Neue"/>
                <a:cs typeface="Helvetica Neue"/>
                <a:sym typeface="Helvetica Neue"/>
              </a:rPr>
              <a:t>Karl Achte </a:t>
            </a:r>
            <a:r>
              <a:rPr lang="en" sz="800">
                <a:latin typeface="Helvetica Neue Light"/>
                <a:ea typeface="Helvetica Neue Light"/>
                <a:cs typeface="Helvetica Neue Light"/>
                <a:sym typeface="Helvetica Neue Light"/>
              </a:rPr>
              <a:t>(BDM Fresh Food)</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u="sng">
                <a:solidFill>
                  <a:schemeClr val="hlink"/>
                </a:solidFill>
                <a:latin typeface="Helvetica Neue Light"/>
                <a:ea typeface="Helvetica Neue Light"/>
                <a:cs typeface="Helvetica Neue Light"/>
                <a:sym typeface="Helvetica Neue Light"/>
              </a:rPr>
              <a:t>karl.achte@eu.averydennison.com</a:t>
            </a:r>
            <a:r>
              <a:rPr lang="en" sz="800">
                <a:latin typeface="Helvetica Neue Light"/>
                <a:ea typeface="Helvetica Neue Light"/>
                <a:cs typeface="Helvetica Neue Light"/>
                <a:sym typeface="Helvetica Neue Light"/>
              </a:rPr>
              <a:t> </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a:solidFill>
                  <a:srgbClr val="000000"/>
                </a:solidFill>
                <a:latin typeface="Helvetica Neue Light"/>
                <a:ea typeface="Helvetica Neue Light"/>
                <a:cs typeface="Helvetica Neue Light"/>
                <a:sym typeface="Helvetica Neue Light"/>
              </a:rPr>
              <a:t> </a:t>
            </a:r>
            <a:endParaRPr sz="800">
              <a:solidFill>
                <a:srgbClr val="000000"/>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800">
                <a:latin typeface="Helvetica Neue"/>
                <a:ea typeface="Helvetica Neue"/>
                <a:cs typeface="Helvetica Neue"/>
                <a:sym typeface="Helvetica Neue"/>
              </a:rPr>
              <a:t>Peter Jackson</a:t>
            </a:r>
            <a:r>
              <a:rPr lang="en" sz="800">
                <a:latin typeface="Helvetica Neue Light"/>
                <a:ea typeface="Helvetica Neue Light"/>
                <a:cs typeface="Helvetica Neue Light"/>
                <a:sym typeface="Helvetica Neue Light"/>
              </a:rPr>
              <a:t> (BDM Fresh Food)</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u="sng">
                <a:solidFill>
                  <a:schemeClr val="hlink"/>
                </a:solidFill>
                <a:latin typeface="Helvetica Neue Light"/>
                <a:ea typeface="Helvetica Neue Light"/>
                <a:cs typeface="Helvetica Neue Light"/>
                <a:sym typeface="Helvetica Neue Light"/>
                <a:hlinkClick r:id="rId13"/>
              </a:rPr>
              <a:t>peter.jackson@eu.averydennison.com</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a:latin typeface="Helvetica Neue Light"/>
                <a:ea typeface="Helvetica Neue Light"/>
                <a:cs typeface="Helvetica Neue Light"/>
                <a:sym typeface="Helvetica Neue Light"/>
              </a:rPr>
              <a:t> </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800">
                <a:latin typeface="Helvetica Neue"/>
                <a:ea typeface="Helvetica Neue"/>
                <a:cs typeface="Helvetica Neue"/>
                <a:sym typeface="Helvetica Neue"/>
              </a:rPr>
              <a:t>Urban Soderberg</a:t>
            </a:r>
            <a:r>
              <a:rPr lang="en" sz="800">
                <a:latin typeface="Helvetica Neue Light"/>
                <a:ea typeface="Helvetica Neue Light"/>
                <a:cs typeface="Helvetica Neue Light"/>
                <a:sym typeface="Helvetica Neue Light"/>
              </a:rPr>
              <a:t> (BDM Aviation)</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u="sng">
                <a:solidFill>
                  <a:schemeClr val="hlink"/>
                </a:solidFill>
                <a:latin typeface="Helvetica Neue Light"/>
                <a:ea typeface="Helvetica Neue Light"/>
                <a:cs typeface="Helvetica Neue Light"/>
                <a:sym typeface="Helvetica Neue Light"/>
              </a:rPr>
              <a:t>urban.soderberg@eu.averydennison.com </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800">
                <a:latin typeface="Helvetica Neue"/>
                <a:ea typeface="Helvetica Neue"/>
                <a:cs typeface="Helvetica Neue"/>
                <a:sym typeface="Helvetica Neue"/>
              </a:rPr>
              <a:t>Vanesa Carr</a:t>
            </a:r>
            <a:r>
              <a:rPr lang="en" sz="800">
                <a:latin typeface="Helvetica Neue Light"/>
                <a:ea typeface="Helvetica Neue Light"/>
                <a:cs typeface="Helvetica Neue Light"/>
                <a:sym typeface="Helvetica Neue Light"/>
              </a:rPr>
              <a:t> (BDM Beauty)</a:t>
            </a:r>
            <a:endParaRPr sz="800">
              <a:latin typeface="Helvetica Neue Light"/>
              <a:ea typeface="Helvetica Neue Light"/>
              <a:cs typeface="Helvetica Neue Light"/>
              <a:sym typeface="Helvetica Neue Light"/>
            </a:endParaRPr>
          </a:p>
          <a:p>
            <a:pPr indent="0" lvl="0" marL="0" rtl="0" algn="l">
              <a:spcBef>
                <a:spcPts val="0"/>
              </a:spcBef>
              <a:spcAft>
                <a:spcPts val="0"/>
              </a:spcAft>
              <a:buNone/>
            </a:pPr>
            <a:r>
              <a:rPr lang="en" sz="800" u="sng">
                <a:solidFill>
                  <a:schemeClr val="hlink"/>
                </a:solidFill>
                <a:latin typeface="Helvetica Neue Light"/>
                <a:ea typeface="Helvetica Neue Light"/>
                <a:cs typeface="Helvetica Neue Light"/>
                <a:sym typeface="Helvetica Neue Light"/>
              </a:rPr>
              <a:t>vanessa.carr@eu.averydennison.com</a:t>
            </a:r>
            <a:endParaRPr sz="800">
              <a:latin typeface="Helvetica Neue Light"/>
              <a:ea typeface="Helvetica Neue Light"/>
              <a:cs typeface="Helvetica Neue Light"/>
              <a:sym typeface="Helvetica Neue Light"/>
            </a:endParaRPr>
          </a:p>
        </p:txBody>
      </p:sp>
      <p:sp>
        <p:nvSpPr>
          <p:cNvPr id="1657" name="Google Shape;1657;p214"/>
          <p:cNvSpPr/>
          <p:nvPr/>
        </p:nvSpPr>
        <p:spPr>
          <a:xfrm>
            <a:off x="7221141" y="109537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8" name="Google Shape;1658;p214"/>
          <p:cNvCxnSpPr/>
          <p:nvPr/>
        </p:nvCxnSpPr>
        <p:spPr>
          <a:xfrm flipH="1" rot="10800000">
            <a:off x="459300" y="737175"/>
            <a:ext cx="3652200" cy="4800"/>
          </a:xfrm>
          <a:prstGeom prst="straightConnector1">
            <a:avLst/>
          </a:prstGeom>
          <a:noFill/>
          <a:ln cap="flat" cmpd="sng" w="19050">
            <a:solidFill>
              <a:srgbClr val="CC0000"/>
            </a:solidFill>
            <a:prstDash val="solid"/>
            <a:round/>
            <a:headEnd len="med" w="med" type="none"/>
            <a:tailEnd len="med" w="med" type="none"/>
          </a:ln>
        </p:spPr>
      </p:cxnSp>
      <p:sp>
        <p:nvSpPr>
          <p:cNvPr id="1659" name="Google Shape;1659;p214"/>
          <p:cNvSpPr txBox="1"/>
          <p:nvPr/>
        </p:nvSpPr>
        <p:spPr>
          <a:xfrm>
            <a:off x="378175" y="28150"/>
            <a:ext cx="51462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CC0000"/>
                </a:solidFill>
                <a:latin typeface="Helvetica Neue"/>
                <a:ea typeface="Helvetica Neue"/>
                <a:cs typeface="Helvetica Neue"/>
                <a:sym typeface="Helvetica Neue"/>
              </a:rPr>
              <a:t>APERÇU </a:t>
            </a:r>
            <a:r>
              <a:rPr b="1" lang="en" sz="900">
                <a:solidFill>
                  <a:srgbClr val="CC0000"/>
                </a:solidFill>
                <a:latin typeface="Helvetica Neue"/>
                <a:ea typeface="Helvetica Neue"/>
                <a:cs typeface="Helvetica Neue"/>
                <a:sym typeface="Helvetica Neue"/>
              </a:rPr>
              <a:t>D’AVERY DENNISON</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1100"/>
              <a:buFont typeface="Arial"/>
              <a:buNone/>
            </a:pPr>
            <a:r>
              <a:rPr b="1" lang="en" sz="1800">
                <a:solidFill>
                  <a:schemeClr val="dk1"/>
                </a:solidFill>
                <a:latin typeface="Helvetica Neue"/>
                <a:ea typeface="Helvetica Neue"/>
                <a:cs typeface="Helvetica Neue"/>
                <a:sym typeface="Helvetica Neue"/>
              </a:rPr>
              <a:t>L'ÉQUIPE LGM EU </a:t>
            </a:r>
            <a:r>
              <a:rPr lang="en">
                <a:solidFill>
                  <a:schemeClr val="dk1"/>
                </a:solidFill>
              </a:rPr>
              <a:t>-</a:t>
            </a:r>
            <a:r>
              <a:rPr b="1" lang="en" sz="1800">
                <a:solidFill>
                  <a:srgbClr val="CC0000"/>
                </a:solidFill>
                <a:latin typeface="Helvetica Neue"/>
                <a:ea typeface="Helvetica Neue"/>
                <a:cs typeface="Helvetica Neue"/>
                <a:sym typeface="Helvetica Neue"/>
              </a:rPr>
              <a:t> Étiquettes intelligentes</a:t>
            </a:r>
            <a:endParaRPr b="1" sz="900">
              <a:solidFill>
                <a:srgbClr val="CC0000"/>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3" name="Shape 1663"/>
        <p:cNvGrpSpPr/>
        <p:nvPr/>
      </p:nvGrpSpPr>
      <p:grpSpPr>
        <a:xfrm>
          <a:off x="0" y="0"/>
          <a:ext cx="0" cy="0"/>
          <a:chOff x="0" y="0"/>
          <a:chExt cx="0" cy="0"/>
        </a:xfrm>
      </p:grpSpPr>
      <p:sp>
        <p:nvSpPr>
          <p:cNvPr id="1664" name="Google Shape;1664;p215"/>
          <p:cNvSpPr/>
          <p:nvPr/>
        </p:nvSpPr>
        <p:spPr>
          <a:xfrm>
            <a:off x="461575" y="4667800"/>
            <a:ext cx="5033700" cy="28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1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15"/>
          <p:cNvSpPr txBox="1"/>
          <p:nvPr/>
        </p:nvSpPr>
        <p:spPr>
          <a:xfrm>
            <a:off x="697675" y="4083600"/>
            <a:ext cx="7662000" cy="66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 201</a:t>
            </a:r>
            <a:r>
              <a:rPr lang="en" sz="600"/>
              <a:t>6</a:t>
            </a:r>
            <a:r>
              <a:rPr b="0" i="0" lang="en" sz="600" u="none" cap="none" strike="noStrike">
                <a:solidFill>
                  <a:srgbClr val="000000"/>
                </a:solidFill>
                <a:latin typeface="Arial"/>
                <a:ea typeface="Arial"/>
                <a:cs typeface="Arial"/>
                <a:sym typeface="Arial"/>
              </a:rPr>
              <a:t> Avery Dennison Corporation. All Rights Reserved. Avery Dennison and all other Avery Dennison brands, product names and codes are trademark or trade names of Avery Dennison Corporation.</a:t>
            </a:r>
            <a:r>
              <a:rPr lang="en" sz="600"/>
              <a:t> </a:t>
            </a:r>
            <a:r>
              <a:rPr b="0" i="0" lang="en" sz="600" u="none" cap="none" strike="noStrike">
                <a:solidFill>
                  <a:srgbClr val="000000"/>
                </a:solidFill>
                <a:latin typeface="Arial"/>
                <a:ea typeface="Arial"/>
                <a:cs typeface="Arial"/>
                <a:sym typeface="Arial"/>
              </a:rPr>
              <a:t>All other brands and product names are trademarks of their respective owners. Fortune 500 is a trademark of Time, Inc. Personal and company names and other information on samples or illustrations depicted are fictitious.</a:t>
            </a:r>
            <a:r>
              <a:rPr lang="en" sz="600"/>
              <a:t> </a:t>
            </a:r>
            <a:endParaRPr sz="600"/>
          </a:p>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Any resemblance to actual names and addresses is purely coincidental.</a:t>
            </a:r>
            <a:endParaRPr/>
          </a:p>
          <a:p>
            <a:pPr indent="0" lvl="0" marL="0" marR="0" rtl="0" algn="l">
              <a:lnSpc>
                <a:spcPct val="115000"/>
              </a:lnSpc>
              <a:spcBef>
                <a:spcPts val="0"/>
              </a:spcBef>
              <a:spcAft>
                <a:spcPts val="0"/>
              </a:spcAft>
              <a:buClr>
                <a:srgbClr val="000000"/>
              </a:buClr>
              <a:buFont typeface="Arial"/>
              <a:buNone/>
            </a:pPr>
            <a:r>
              <a:rPr b="0" i="0" lang="en" sz="600" u="none" cap="none" strike="noStrike">
                <a:solidFill>
                  <a:srgbClr val="000000"/>
                </a:solidFill>
                <a:latin typeface="Arial"/>
                <a:ea typeface="Arial"/>
                <a:cs typeface="Arial"/>
                <a:sym typeface="Arial"/>
              </a:rPr>
              <a:t>This presentation is intended solely for use by Avery Dennison employees and select customers and may not be copied, disclosed or disseminated, in whole or in part, to any other person without the express consent</a:t>
            </a:r>
            <a:br>
              <a:rPr lang="en" sz="600"/>
            </a:br>
            <a:r>
              <a:rPr b="0" i="0" lang="en" sz="600" u="none" cap="none" strike="noStrike">
                <a:solidFill>
                  <a:srgbClr val="000000"/>
                </a:solidFill>
                <a:latin typeface="Arial"/>
                <a:ea typeface="Arial"/>
                <a:cs typeface="Arial"/>
                <a:sym typeface="Arial"/>
              </a:rPr>
              <a:t>of Avery Dennison. </a:t>
            </a:r>
            <a:endParaRPr/>
          </a:p>
          <a:p>
            <a:pPr indent="0" lvl="0" marL="0" marR="0" rtl="0" algn="l">
              <a:lnSpc>
                <a:spcPct val="115000"/>
              </a:lnSpc>
              <a:spcBef>
                <a:spcPts val="0"/>
              </a:spcBef>
              <a:spcAft>
                <a:spcPts val="0"/>
              </a:spcAft>
              <a:buClr>
                <a:srgbClr val="000000"/>
              </a:buClr>
              <a:buFont typeface="Arial"/>
              <a:buNone/>
            </a:pPr>
            <a:r>
              <a:t/>
            </a:r>
            <a:endParaRPr b="0" i="0" sz="600" u="none" cap="none" strike="noStrike">
              <a:solidFill>
                <a:srgbClr val="000000"/>
              </a:solidFill>
              <a:latin typeface="Arial"/>
              <a:ea typeface="Arial"/>
              <a:cs typeface="Arial"/>
              <a:sym typeface="Arial"/>
            </a:endParaRPr>
          </a:p>
        </p:txBody>
      </p:sp>
      <p:grpSp>
        <p:nvGrpSpPr>
          <p:cNvPr id="1667" name="Google Shape;1667;p215"/>
          <p:cNvGrpSpPr/>
          <p:nvPr/>
        </p:nvGrpSpPr>
        <p:grpSpPr>
          <a:xfrm>
            <a:off x="6764700" y="3152325"/>
            <a:ext cx="1897200" cy="670475"/>
            <a:chOff x="6764700" y="2534875"/>
            <a:chExt cx="1897200" cy="670475"/>
          </a:xfrm>
        </p:grpSpPr>
        <p:sp>
          <p:nvSpPr>
            <p:cNvPr id="1668" name="Google Shape;1668;p215"/>
            <p:cNvSpPr txBox="1"/>
            <p:nvPr/>
          </p:nvSpPr>
          <p:spPr>
            <a:xfrm>
              <a:off x="6764700" y="253487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0" i="0" lang="en" sz="1100" u="none" cap="none" strike="noStrike">
                  <a:solidFill>
                    <a:srgbClr val="000000"/>
                  </a:solidFill>
                  <a:latin typeface="Arial"/>
                  <a:ea typeface="Arial"/>
                  <a:cs typeface="Arial"/>
                  <a:sym typeface="Arial"/>
                </a:rPr>
                <a:t>averydennison.com/r</a:t>
              </a:r>
              <a:r>
                <a:rPr lang="en" sz="1100"/>
                <a:t>fid</a:t>
              </a:r>
              <a:endParaRPr sz="1100"/>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669" name="Google Shape;1669;p215"/>
            <p:cNvPicPr preferRelativeResize="0"/>
            <p:nvPr/>
          </p:nvPicPr>
          <p:blipFill rotWithShape="1">
            <a:blip r:embed="rId3">
              <a:alphaModFix/>
            </a:blip>
            <a:srcRect b="0" l="0" r="49992" t="0"/>
            <a:stretch/>
          </p:blipFill>
          <p:spPr>
            <a:xfrm>
              <a:off x="6849575" y="2906400"/>
              <a:ext cx="741475" cy="298950"/>
            </a:xfrm>
            <a:prstGeom prst="rect">
              <a:avLst/>
            </a:prstGeom>
            <a:noFill/>
            <a:ln>
              <a:noFill/>
            </a:ln>
          </p:spPr>
        </p:pic>
      </p:grpSp>
      <p:pic>
        <p:nvPicPr>
          <p:cNvPr id="1670" name="Google Shape;1670;p215"/>
          <p:cNvPicPr preferRelativeResize="0"/>
          <p:nvPr/>
        </p:nvPicPr>
        <p:blipFill>
          <a:blip r:embed="rId4">
            <a:alphaModFix/>
          </a:blip>
          <a:stretch>
            <a:fillRect/>
          </a:stretch>
        </p:blipFill>
        <p:spPr>
          <a:xfrm>
            <a:off x="768550" y="428750"/>
            <a:ext cx="1222951" cy="323649"/>
          </a:xfrm>
          <a:prstGeom prst="rect">
            <a:avLst/>
          </a:prstGeom>
          <a:noFill/>
          <a:ln>
            <a:noFill/>
          </a:ln>
        </p:spPr>
      </p:pic>
      <p:sp>
        <p:nvSpPr>
          <p:cNvPr id="1671" name="Google Shape;1671;p21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sp>
        <p:nvSpPr>
          <p:cNvPr id="995" name="Google Shape;995;p184"/>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8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
        <p:nvSpPr>
          <p:cNvPr id="997" name="Google Shape;997;p184"/>
          <p:cNvSpPr/>
          <p:nvPr/>
        </p:nvSpPr>
        <p:spPr>
          <a:xfrm rot="5400000">
            <a:off x="3784552" y="1516000"/>
            <a:ext cx="4956300" cy="1941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84"/>
          <p:cNvSpPr/>
          <p:nvPr/>
        </p:nvSpPr>
        <p:spPr>
          <a:xfrm rot="5400000">
            <a:off x="1862454" y="1516000"/>
            <a:ext cx="4956300" cy="19416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84"/>
          <p:cNvSpPr txBox="1"/>
          <p:nvPr/>
        </p:nvSpPr>
        <p:spPr>
          <a:xfrm>
            <a:off x="456575" y="1436700"/>
            <a:ext cx="2298900" cy="1152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000"/>
              </a:spcBef>
              <a:spcAft>
                <a:spcPts val="0"/>
              </a:spcAft>
              <a:buClr>
                <a:srgbClr val="000000"/>
              </a:buClr>
              <a:buSzPts val="1100"/>
              <a:buFont typeface="Arial"/>
              <a:buNone/>
            </a:pPr>
            <a:r>
              <a:rPr lang="en" sz="1200">
                <a:highlight>
                  <a:srgbClr val="FFFFFF"/>
                </a:highlight>
                <a:latin typeface="Helvetica Neue"/>
                <a:ea typeface="Helvetica Neue"/>
                <a:cs typeface="Helvetica Neue"/>
                <a:sym typeface="Helvetica Neue"/>
              </a:rPr>
              <a:t>Avery Dennison est le plus gros fabricant de tag UHF dans le monde</a:t>
            </a:r>
            <a:endParaRPr b="0" i="0" sz="1200" u="none" cap="none" strike="noStrike">
              <a:solidFill>
                <a:srgbClr val="000000"/>
              </a:solidFill>
              <a:highlight>
                <a:srgbClr val="FFFFFF"/>
              </a:highlight>
              <a:latin typeface="Helvetica Neue"/>
              <a:ea typeface="Helvetica Neue"/>
              <a:cs typeface="Helvetica Neue"/>
              <a:sym typeface="Helvetica Neue"/>
            </a:endParaRPr>
          </a:p>
        </p:txBody>
      </p:sp>
      <p:sp>
        <p:nvSpPr>
          <p:cNvPr id="1000" name="Google Shape;1000;p184"/>
          <p:cNvSpPr txBox="1"/>
          <p:nvPr/>
        </p:nvSpPr>
        <p:spPr>
          <a:xfrm>
            <a:off x="3537547" y="1140226"/>
            <a:ext cx="1673100" cy="969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#1</a:t>
            </a:r>
            <a:endParaRPr b="1"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lang="en" sz="1000">
                <a:latin typeface="Helvetica Neue Light"/>
                <a:ea typeface="Helvetica Neue Light"/>
                <a:cs typeface="Helvetica Neue Light"/>
                <a:sym typeface="Helvetica Neue Light"/>
              </a:rPr>
              <a:t>Plus grand partenaire mondial de RFID UHF</a:t>
            </a:r>
            <a:endParaRPr b="0" i="0" sz="1000" u="none" cap="none" strike="noStrike">
              <a:solidFill>
                <a:srgbClr val="CC0000"/>
              </a:solidFill>
              <a:latin typeface="Oswald"/>
              <a:ea typeface="Oswald"/>
              <a:cs typeface="Oswald"/>
              <a:sym typeface="Oswald"/>
            </a:endParaRPr>
          </a:p>
        </p:txBody>
      </p:sp>
      <p:sp>
        <p:nvSpPr>
          <p:cNvPr id="1001" name="Google Shape;1001;p184"/>
          <p:cNvSpPr txBox="1"/>
          <p:nvPr/>
        </p:nvSpPr>
        <p:spPr>
          <a:xfrm>
            <a:off x="3537547" y="3082273"/>
            <a:ext cx="1673100" cy="74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CC0000"/>
                </a:solidFill>
                <a:latin typeface="Helvetica Neue"/>
                <a:ea typeface="Helvetica Neue"/>
                <a:cs typeface="Helvetica Neue"/>
                <a:sym typeface="Helvetica Neue"/>
              </a:rPr>
              <a:t>PRESENCE</a:t>
            </a:r>
            <a:endParaRPr b="0" i="0" sz="800" u="none" cap="none" strike="noStrike">
              <a:solidFill>
                <a:srgbClr val="CC0000"/>
              </a:solidFill>
              <a:latin typeface="Helvetica Neue Light"/>
              <a:ea typeface="Helvetica Neue Light"/>
              <a:cs typeface="Helvetica Neue Light"/>
              <a:sym typeface="Helvetica Neue Light"/>
            </a:endParaRPr>
          </a:p>
        </p:txBody>
      </p:sp>
      <p:cxnSp>
        <p:nvCxnSpPr>
          <p:cNvPr id="1002" name="Google Shape;1002;p184"/>
          <p:cNvCxnSpPr/>
          <p:nvPr/>
        </p:nvCxnSpPr>
        <p:spPr>
          <a:xfrm>
            <a:off x="3559472" y="1475072"/>
            <a:ext cx="822600" cy="0"/>
          </a:xfrm>
          <a:prstGeom prst="straightConnector1">
            <a:avLst/>
          </a:prstGeom>
          <a:noFill/>
          <a:ln cap="flat" cmpd="sng" w="19050">
            <a:solidFill>
              <a:srgbClr val="CC0000"/>
            </a:solidFill>
            <a:prstDash val="solid"/>
            <a:round/>
            <a:headEnd len="sm" w="sm" type="none"/>
            <a:tailEnd len="sm" w="sm" type="none"/>
          </a:ln>
        </p:spPr>
      </p:cxnSp>
      <p:cxnSp>
        <p:nvCxnSpPr>
          <p:cNvPr id="1003" name="Google Shape;1003;p184"/>
          <p:cNvCxnSpPr/>
          <p:nvPr/>
        </p:nvCxnSpPr>
        <p:spPr>
          <a:xfrm>
            <a:off x="3537547" y="2982500"/>
            <a:ext cx="822600" cy="0"/>
          </a:xfrm>
          <a:prstGeom prst="straightConnector1">
            <a:avLst/>
          </a:prstGeom>
          <a:noFill/>
          <a:ln cap="flat" cmpd="sng" w="19050">
            <a:solidFill>
              <a:srgbClr val="CC0000"/>
            </a:solidFill>
            <a:prstDash val="solid"/>
            <a:round/>
            <a:headEnd len="sm" w="sm" type="none"/>
            <a:tailEnd len="sm" w="sm" type="none"/>
          </a:ln>
        </p:spPr>
      </p:cxnSp>
      <p:sp>
        <p:nvSpPr>
          <p:cNvPr id="1004" name="Google Shape;1004;p184"/>
          <p:cNvSpPr txBox="1"/>
          <p:nvPr/>
        </p:nvSpPr>
        <p:spPr>
          <a:xfrm>
            <a:off x="7895175" y="3978575"/>
            <a:ext cx="1250400" cy="705900"/>
          </a:xfrm>
          <a:prstGeom prst="rect">
            <a:avLst/>
          </a:prstGeom>
          <a:noFill/>
          <a:ln>
            <a:noFill/>
          </a:ln>
        </p:spPr>
        <p:txBody>
          <a:bodyPr anchorCtr="0" anchor="b"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rPr lang="en" sz="800">
                <a:latin typeface="Helvetica Neue"/>
                <a:ea typeface="Helvetica Neue"/>
                <a:cs typeface="Helvetica Neue"/>
                <a:sym typeface="Helvetica Neue"/>
              </a:rPr>
              <a:t>Recherche et </a:t>
            </a:r>
            <a:r>
              <a:rPr lang="en" sz="800">
                <a:latin typeface="Helvetica Neue"/>
                <a:ea typeface="Helvetica Neue"/>
                <a:cs typeface="Helvetica Neue"/>
                <a:sym typeface="Helvetica Neue"/>
              </a:rPr>
              <a:t>développement</a:t>
            </a:r>
            <a:r>
              <a:rPr lang="en" sz="800">
                <a:latin typeface="Helvetica Neue"/>
                <a:ea typeface="Helvetica Neue"/>
                <a:cs typeface="Helvetica Neue"/>
                <a:sym typeface="Helvetica Neue"/>
              </a:rPr>
              <a:t> de pointe</a:t>
            </a:r>
            <a:endParaRPr sz="8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800"/>
              <a:buFont typeface="Arial"/>
              <a:buNone/>
            </a:pPr>
            <a:r>
              <a:t/>
            </a:r>
            <a:endParaRPr sz="8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800"/>
              <a:buFont typeface="Arial"/>
              <a:buNone/>
            </a:pPr>
            <a:r>
              <a:rPr lang="en" sz="800">
                <a:latin typeface="Helvetica Neue"/>
                <a:ea typeface="Helvetica Neue"/>
                <a:cs typeface="Helvetica Neue"/>
                <a:sym typeface="Helvetica Neue"/>
              </a:rPr>
              <a:t>Conception et production durable</a:t>
            </a:r>
            <a:endParaRPr b="0" i="0" sz="800" u="none" cap="none" strike="noStrike">
              <a:solidFill>
                <a:srgbClr val="000000"/>
              </a:solidFill>
              <a:latin typeface="Helvetica Neue"/>
              <a:ea typeface="Helvetica Neue"/>
              <a:cs typeface="Helvetica Neue"/>
              <a:sym typeface="Helvetica Neue"/>
            </a:endParaRPr>
          </a:p>
        </p:txBody>
      </p:sp>
      <p:cxnSp>
        <p:nvCxnSpPr>
          <p:cNvPr id="1005" name="Google Shape;1005;p184"/>
          <p:cNvCxnSpPr/>
          <p:nvPr/>
        </p:nvCxnSpPr>
        <p:spPr>
          <a:xfrm>
            <a:off x="5482928" y="1475072"/>
            <a:ext cx="822600" cy="0"/>
          </a:xfrm>
          <a:prstGeom prst="straightConnector1">
            <a:avLst/>
          </a:prstGeom>
          <a:noFill/>
          <a:ln cap="flat" cmpd="sng" w="19050">
            <a:solidFill>
              <a:srgbClr val="CC0000"/>
            </a:solidFill>
            <a:prstDash val="solid"/>
            <a:round/>
            <a:headEnd len="sm" w="sm" type="none"/>
            <a:tailEnd len="sm" w="sm" type="none"/>
          </a:ln>
        </p:spPr>
      </p:cxnSp>
      <p:cxnSp>
        <p:nvCxnSpPr>
          <p:cNvPr id="1006" name="Google Shape;1006;p184"/>
          <p:cNvCxnSpPr/>
          <p:nvPr/>
        </p:nvCxnSpPr>
        <p:spPr>
          <a:xfrm>
            <a:off x="7406384" y="1475072"/>
            <a:ext cx="822600" cy="0"/>
          </a:xfrm>
          <a:prstGeom prst="straightConnector1">
            <a:avLst/>
          </a:prstGeom>
          <a:noFill/>
          <a:ln cap="flat" cmpd="sng" w="19050">
            <a:solidFill>
              <a:srgbClr val="CC0000"/>
            </a:solidFill>
            <a:prstDash val="solid"/>
            <a:round/>
            <a:headEnd len="sm" w="sm" type="none"/>
            <a:tailEnd len="sm" w="sm" type="none"/>
          </a:ln>
        </p:spPr>
      </p:cxnSp>
      <p:sp>
        <p:nvSpPr>
          <p:cNvPr id="1007" name="Google Shape;1007;p184"/>
          <p:cNvSpPr txBox="1"/>
          <p:nvPr/>
        </p:nvSpPr>
        <p:spPr>
          <a:xfrm>
            <a:off x="5459324" y="3492942"/>
            <a:ext cx="1673100" cy="4365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t/>
            </a:r>
            <a:endParaRPr b="0"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Francisco Melo, </a:t>
            </a:r>
            <a:br>
              <a:rPr b="0" i="0" lang="en" sz="800" u="none" cap="none" strike="noStrike">
                <a:solidFill>
                  <a:srgbClr val="000000"/>
                </a:solidFill>
                <a:latin typeface="Helvetica Neue"/>
                <a:ea typeface="Helvetica Neue"/>
                <a:cs typeface="Helvetica Neue"/>
                <a:sym typeface="Helvetica Neue"/>
              </a:rPr>
            </a:br>
            <a:r>
              <a:rPr b="0" i="0" lang="en" sz="800" u="none" cap="none" strike="noStrike">
                <a:solidFill>
                  <a:srgbClr val="000000"/>
                </a:solidFill>
                <a:latin typeface="Helvetica Neue"/>
                <a:ea typeface="Helvetica Neue"/>
                <a:cs typeface="Helvetica Neue"/>
                <a:sym typeface="Helvetica Neue"/>
              </a:rPr>
              <a:t>VP/GM, Global RFID, Avery Dennison</a:t>
            </a:r>
            <a:endParaRPr b="0" i="0" sz="800" u="none" cap="none" strike="noStrike">
              <a:solidFill>
                <a:srgbClr val="000000"/>
              </a:solidFill>
              <a:latin typeface="Helvetica Neue"/>
              <a:ea typeface="Helvetica Neue"/>
              <a:cs typeface="Helvetica Neue"/>
              <a:sym typeface="Helvetica Neue"/>
            </a:endParaRPr>
          </a:p>
        </p:txBody>
      </p:sp>
      <p:sp>
        <p:nvSpPr>
          <p:cNvPr id="1008" name="Google Shape;1008;p184"/>
          <p:cNvSpPr txBox="1"/>
          <p:nvPr/>
        </p:nvSpPr>
        <p:spPr>
          <a:xfrm>
            <a:off x="5471966" y="2067013"/>
            <a:ext cx="1673100" cy="1908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4800"/>
              <a:buFont typeface="Arial"/>
              <a:buNone/>
            </a:pPr>
            <a:r>
              <a:rPr b="0" i="0" lang="en" sz="4800" u="none" cap="none" strike="noStrike">
                <a:solidFill>
                  <a:srgbClr val="CC0000"/>
                </a:solidFill>
                <a:latin typeface="Oswald"/>
                <a:ea typeface="Oswald"/>
                <a:cs typeface="Oswald"/>
                <a:sym typeface="Oswald"/>
              </a:rPr>
              <a:t>“</a:t>
            </a:r>
            <a:endParaRPr b="0" i="0" sz="4800" u="none" cap="none" strike="noStrike">
              <a:solidFill>
                <a:srgbClr val="CC0000"/>
              </a:solidFill>
              <a:latin typeface="Oswald"/>
              <a:ea typeface="Oswald"/>
              <a:cs typeface="Oswald"/>
              <a:sym typeface="Oswald"/>
            </a:endParaRPr>
          </a:p>
        </p:txBody>
      </p:sp>
      <p:sp>
        <p:nvSpPr>
          <p:cNvPr id="1009" name="Google Shape;1009;p184"/>
          <p:cNvSpPr txBox="1"/>
          <p:nvPr/>
        </p:nvSpPr>
        <p:spPr>
          <a:xfrm>
            <a:off x="5407788" y="4708000"/>
            <a:ext cx="1694100" cy="1947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4800"/>
              <a:buFont typeface="Arial"/>
              <a:buNone/>
            </a:pPr>
            <a:r>
              <a:rPr b="0" i="0" lang="en" sz="4800" u="none" cap="none" strike="noStrike">
                <a:solidFill>
                  <a:srgbClr val="CC0000"/>
                </a:solidFill>
                <a:latin typeface="Oswald"/>
                <a:ea typeface="Oswald"/>
                <a:cs typeface="Oswald"/>
                <a:sym typeface="Oswald"/>
              </a:rPr>
              <a:t>”</a:t>
            </a:r>
            <a:endParaRPr b="0" i="0" sz="4800" u="none" cap="none" strike="noStrike">
              <a:solidFill>
                <a:srgbClr val="CC0000"/>
              </a:solidFill>
              <a:latin typeface="Oswald"/>
              <a:ea typeface="Oswald"/>
              <a:cs typeface="Oswald"/>
              <a:sym typeface="Oswald"/>
            </a:endParaRPr>
          </a:p>
        </p:txBody>
      </p:sp>
      <p:sp>
        <p:nvSpPr>
          <p:cNvPr id="1010" name="Google Shape;1010;p184"/>
          <p:cNvSpPr txBox="1"/>
          <p:nvPr/>
        </p:nvSpPr>
        <p:spPr>
          <a:xfrm>
            <a:off x="5471966" y="1955218"/>
            <a:ext cx="1673100" cy="969900"/>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000000"/>
              </a:buClr>
              <a:buSzPts val="1400"/>
              <a:buFont typeface="Arial"/>
              <a:buNone/>
            </a:pPr>
            <a:r>
              <a:rPr b="1" i="0" lang="en" sz="1400" u="none" cap="none" strike="noStrike">
                <a:solidFill>
                  <a:srgbClr val="CC0000"/>
                </a:solidFill>
                <a:latin typeface="Helvetica Neue"/>
                <a:ea typeface="Helvetica Neue"/>
                <a:cs typeface="Helvetica Neue"/>
                <a:sym typeface="Helvetica Neue"/>
              </a:rPr>
              <a:t>WE BELIEVE</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IN A FUTURE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WHERE EVERY ITEM WILL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HAVE A UNIQUE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DIGITAL IDENTITY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&amp; DIGITAL LIFE</a:t>
            </a:r>
            <a:endParaRPr b="1" i="0" sz="1400" u="none" cap="none" strike="noStrike">
              <a:solidFill>
                <a:srgbClr val="CC0000"/>
              </a:solidFill>
              <a:latin typeface="Helvetica Neue"/>
              <a:ea typeface="Helvetica Neue"/>
              <a:cs typeface="Helvetica Neue"/>
              <a:sym typeface="Helvetica Neue"/>
            </a:endParaRPr>
          </a:p>
        </p:txBody>
      </p:sp>
      <p:sp>
        <p:nvSpPr>
          <p:cNvPr id="1011" name="Google Shape;1011;p184"/>
          <p:cNvSpPr txBox="1"/>
          <p:nvPr/>
        </p:nvSpPr>
        <p:spPr>
          <a:xfrm>
            <a:off x="7895176" y="1551850"/>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20BN+</a:t>
            </a:r>
            <a:endParaRPr b="1"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lang="en" sz="800">
                <a:latin typeface="Helvetica Neue"/>
                <a:ea typeface="Helvetica Neue"/>
                <a:cs typeface="Helvetica Neue"/>
                <a:sym typeface="Helvetica Neue"/>
              </a:rPr>
              <a:t>Tags </a:t>
            </a:r>
            <a:r>
              <a:rPr b="0" i="0" lang="en" sz="800" u="none" cap="none" strike="noStrike">
                <a:solidFill>
                  <a:srgbClr val="000000"/>
                </a:solidFill>
                <a:latin typeface="Helvetica Neue"/>
                <a:ea typeface="Helvetica Neue"/>
                <a:cs typeface="Helvetica Neue"/>
                <a:sym typeface="Helvetica Neue"/>
              </a:rPr>
              <a:t>RFID </a:t>
            </a:r>
            <a:r>
              <a:rPr lang="en" sz="800">
                <a:solidFill>
                  <a:schemeClr val="dk1"/>
                </a:solidFill>
                <a:latin typeface="Helvetica Neue"/>
                <a:ea typeface="Helvetica Neue"/>
                <a:cs typeface="Helvetica Neue"/>
                <a:sym typeface="Helvetica Neue"/>
              </a:rPr>
              <a:t>UHF conçus et produits</a:t>
            </a:r>
            <a:endParaRPr b="0" i="0" sz="800" u="none" cap="none" strike="noStrike">
              <a:solidFill>
                <a:srgbClr val="000000"/>
              </a:solidFill>
              <a:latin typeface="Helvetica Neue"/>
              <a:ea typeface="Helvetica Neue"/>
              <a:cs typeface="Helvetica Neue"/>
              <a:sym typeface="Helvetica Neue"/>
            </a:endParaRPr>
          </a:p>
        </p:txBody>
      </p:sp>
      <p:sp>
        <p:nvSpPr>
          <p:cNvPr id="1012" name="Google Shape;1012;p184"/>
          <p:cNvSpPr txBox="1"/>
          <p:nvPr/>
        </p:nvSpPr>
        <p:spPr>
          <a:xfrm>
            <a:off x="7895175" y="2334525"/>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9</a:t>
            </a:r>
            <a:endParaRPr b="1" i="0" sz="25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800">
                <a:latin typeface="Helvetica Neue"/>
                <a:ea typeface="Helvetica Neue"/>
                <a:cs typeface="Helvetica Neue"/>
                <a:sym typeface="Helvetica Neue"/>
              </a:rPr>
              <a:t>Centres de conception et d’innovation à travers le monde</a:t>
            </a:r>
            <a:r>
              <a:rPr b="0" i="0" lang="en" sz="800" u="none" cap="none" strike="noStrike">
                <a:solidFill>
                  <a:srgbClr val="000000"/>
                </a:solidFill>
                <a:latin typeface="Helvetica Neue"/>
                <a:ea typeface="Helvetica Neue"/>
                <a:cs typeface="Helvetica Neue"/>
                <a:sym typeface="Helvetica Neue"/>
              </a:rPr>
              <a:t> </a:t>
            </a:r>
            <a:endParaRPr b="0" i="0" sz="800" u="none" cap="none" strike="noStrike">
              <a:solidFill>
                <a:srgbClr val="000000"/>
              </a:solidFill>
              <a:latin typeface="Helvetica Neue"/>
              <a:ea typeface="Helvetica Neue"/>
              <a:cs typeface="Helvetica Neue"/>
              <a:sym typeface="Helvetica Neue"/>
            </a:endParaRPr>
          </a:p>
        </p:txBody>
      </p:sp>
      <p:sp>
        <p:nvSpPr>
          <p:cNvPr id="1013" name="Google Shape;1013;p184"/>
          <p:cNvSpPr txBox="1"/>
          <p:nvPr/>
        </p:nvSpPr>
        <p:spPr>
          <a:xfrm>
            <a:off x="7895176" y="3117225"/>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1000+</a:t>
            </a:r>
            <a:endParaRPr b="1" i="0" sz="25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800">
                <a:latin typeface="Helvetica Neue"/>
                <a:ea typeface="Helvetica Neue"/>
                <a:cs typeface="Helvetica Neue"/>
                <a:sym typeface="Helvetica Neue"/>
              </a:rPr>
              <a:t>Brevets associés à la </a:t>
            </a:r>
            <a:r>
              <a:rPr b="0" i="0" lang="en" sz="800" u="none" cap="none" strike="noStrike">
                <a:solidFill>
                  <a:srgbClr val="000000"/>
                </a:solidFill>
                <a:latin typeface="Helvetica Neue"/>
                <a:ea typeface="Helvetica Neue"/>
                <a:cs typeface="Helvetica Neue"/>
                <a:sym typeface="Helvetica Neue"/>
              </a:rPr>
              <a:t>RFID</a:t>
            </a:r>
            <a:r>
              <a:rPr lang="en" sz="800">
                <a:latin typeface="Helvetica Neue"/>
                <a:ea typeface="Helvetica Neue"/>
                <a:cs typeface="Helvetica Neue"/>
                <a:sym typeface="Helvetica Neue"/>
              </a:rPr>
              <a:t> et des applications partout dans le monde</a:t>
            </a:r>
            <a:endParaRPr b="0" i="0" sz="800" u="none" cap="none" strike="noStrike">
              <a:solidFill>
                <a:srgbClr val="000000"/>
              </a:solidFill>
              <a:latin typeface="Helvetica Neue"/>
              <a:ea typeface="Helvetica Neue"/>
              <a:cs typeface="Helvetica Neue"/>
              <a:sym typeface="Helvetica Neue"/>
            </a:endParaRPr>
          </a:p>
        </p:txBody>
      </p:sp>
      <p:pic>
        <p:nvPicPr>
          <p:cNvPr id="1014" name="Google Shape;1014;p184"/>
          <p:cNvPicPr preferRelativeResize="0"/>
          <p:nvPr/>
        </p:nvPicPr>
        <p:blipFill rotWithShape="1">
          <a:blip r:embed="rId3">
            <a:alphaModFix/>
          </a:blip>
          <a:srcRect b="60993" l="22784" r="22784" t="29247"/>
          <a:stretch/>
        </p:blipFill>
        <p:spPr>
          <a:xfrm>
            <a:off x="7372237" y="1551840"/>
            <a:ext cx="447687" cy="436495"/>
          </a:xfrm>
          <a:prstGeom prst="rect">
            <a:avLst/>
          </a:prstGeom>
          <a:noFill/>
          <a:ln>
            <a:noFill/>
          </a:ln>
        </p:spPr>
      </p:pic>
      <p:pic>
        <p:nvPicPr>
          <p:cNvPr id="1015" name="Google Shape;1015;p184"/>
          <p:cNvPicPr preferRelativeResize="0"/>
          <p:nvPr/>
        </p:nvPicPr>
        <p:blipFill rotWithShape="1">
          <a:blip r:embed="rId3">
            <a:alphaModFix/>
          </a:blip>
          <a:srcRect b="49592" l="22784" r="22784" t="40648"/>
          <a:stretch/>
        </p:blipFill>
        <p:spPr>
          <a:xfrm>
            <a:off x="7372237" y="2391171"/>
            <a:ext cx="447687" cy="436495"/>
          </a:xfrm>
          <a:prstGeom prst="rect">
            <a:avLst/>
          </a:prstGeom>
          <a:noFill/>
          <a:ln>
            <a:noFill/>
          </a:ln>
        </p:spPr>
      </p:pic>
      <p:pic>
        <p:nvPicPr>
          <p:cNvPr id="1016" name="Google Shape;1016;p184"/>
          <p:cNvPicPr preferRelativeResize="0"/>
          <p:nvPr/>
        </p:nvPicPr>
        <p:blipFill rotWithShape="1">
          <a:blip r:embed="rId3">
            <a:alphaModFix/>
          </a:blip>
          <a:srcRect b="36491" l="15796" r="22785" t="51035"/>
          <a:stretch/>
        </p:blipFill>
        <p:spPr>
          <a:xfrm>
            <a:off x="7314783" y="3117200"/>
            <a:ext cx="505141" cy="557894"/>
          </a:xfrm>
          <a:prstGeom prst="rect">
            <a:avLst/>
          </a:prstGeom>
          <a:noFill/>
          <a:ln>
            <a:noFill/>
          </a:ln>
        </p:spPr>
      </p:pic>
      <p:pic>
        <p:nvPicPr>
          <p:cNvPr id="1017" name="Google Shape;1017;p184"/>
          <p:cNvPicPr preferRelativeResize="0"/>
          <p:nvPr/>
        </p:nvPicPr>
        <p:blipFill rotWithShape="1">
          <a:blip r:embed="rId3">
            <a:alphaModFix/>
          </a:blip>
          <a:srcRect b="16728" l="15796" r="22785" t="70798"/>
          <a:stretch/>
        </p:blipFill>
        <p:spPr>
          <a:xfrm>
            <a:off x="7314783" y="3751841"/>
            <a:ext cx="505141" cy="557894"/>
          </a:xfrm>
          <a:prstGeom prst="rect">
            <a:avLst/>
          </a:prstGeom>
          <a:noFill/>
          <a:ln>
            <a:noFill/>
          </a:ln>
        </p:spPr>
      </p:pic>
      <p:pic>
        <p:nvPicPr>
          <p:cNvPr id="1018" name="Google Shape;1018;p184"/>
          <p:cNvPicPr preferRelativeResize="0"/>
          <p:nvPr/>
        </p:nvPicPr>
        <p:blipFill rotWithShape="1">
          <a:blip r:embed="rId3">
            <a:alphaModFix/>
          </a:blip>
          <a:srcRect b="3808" l="15796" r="22785" t="83718"/>
          <a:stretch/>
        </p:blipFill>
        <p:spPr>
          <a:xfrm>
            <a:off x="7314783" y="4247993"/>
            <a:ext cx="505141" cy="557894"/>
          </a:xfrm>
          <a:prstGeom prst="rect">
            <a:avLst/>
          </a:prstGeom>
          <a:noFill/>
          <a:ln>
            <a:noFill/>
          </a:ln>
        </p:spPr>
      </p:pic>
      <p:pic>
        <p:nvPicPr>
          <p:cNvPr id="1019" name="Google Shape;1019;p184"/>
          <p:cNvPicPr preferRelativeResize="0"/>
          <p:nvPr/>
        </p:nvPicPr>
        <p:blipFill rotWithShape="1">
          <a:blip r:embed="rId3">
            <a:alphaModFix/>
          </a:blip>
          <a:srcRect b="84602" l="20117" r="20117" t="4682"/>
          <a:stretch/>
        </p:blipFill>
        <p:spPr>
          <a:xfrm>
            <a:off x="3484808" y="2147985"/>
            <a:ext cx="766490" cy="747288"/>
          </a:xfrm>
          <a:prstGeom prst="rect">
            <a:avLst/>
          </a:prstGeom>
          <a:noFill/>
          <a:ln>
            <a:noFill/>
          </a:ln>
        </p:spPr>
      </p:pic>
      <p:pic>
        <p:nvPicPr>
          <p:cNvPr id="1020" name="Google Shape;1020;p184"/>
          <p:cNvPicPr preferRelativeResize="0"/>
          <p:nvPr/>
        </p:nvPicPr>
        <p:blipFill rotWithShape="1">
          <a:blip r:embed="rId4">
            <a:alphaModFix/>
          </a:blip>
          <a:srcRect b="70972" l="18569" r="18569" t="16908"/>
          <a:stretch/>
        </p:blipFill>
        <p:spPr>
          <a:xfrm>
            <a:off x="3410887" y="3798461"/>
            <a:ext cx="925293" cy="970045"/>
          </a:xfrm>
          <a:prstGeom prst="rect">
            <a:avLst/>
          </a:prstGeom>
          <a:noFill/>
          <a:ln>
            <a:noFill/>
          </a:ln>
        </p:spPr>
      </p:pic>
      <p:cxnSp>
        <p:nvCxnSpPr>
          <p:cNvPr id="1021" name="Google Shape;1021;p184"/>
          <p:cNvCxnSpPr/>
          <p:nvPr/>
        </p:nvCxnSpPr>
        <p:spPr>
          <a:xfrm>
            <a:off x="457625" y="1436700"/>
            <a:ext cx="832800" cy="0"/>
          </a:xfrm>
          <a:prstGeom prst="straightConnector1">
            <a:avLst/>
          </a:prstGeom>
          <a:noFill/>
          <a:ln cap="flat" cmpd="sng" w="19050">
            <a:solidFill>
              <a:srgbClr val="CC0000"/>
            </a:solidFill>
            <a:prstDash val="solid"/>
            <a:round/>
            <a:headEnd len="sm" w="sm" type="none"/>
            <a:tailEnd len="sm" w="sm" type="none"/>
          </a:ln>
        </p:spPr>
      </p:cxnSp>
      <p:sp>
        <p:nvSpPr>
          <p:cNvPr id="1022" name="Google Shape;1022;p184"/>
          <p:cNvSpPr txBox="1"/>
          <p:nvPr/>
        </p:nvSpPr>
        <p:spPr>
          <a:xfrm>
            <a:off x="67600" y="273075"/>
            <a:ext cx="3463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b="1" lang="en" sz="900">
                <a:solidFill>
                  <a:srgbClr val="CC0000"/>
                </a:solidFill>
                <a:latin typeface="Helvetica Neue"/>
                <a:ea typeface="Helvetica Neue"/>
                <a:cs typeface="Helvetica Neue"/>
                <a:sym typeface="Helvetica Neue"/>
              </a:rPr>
              <a:t>PRÉSENTATION D’AVERY DENNISON</a:t>
            </a:r>
            <a:endParaRPr b="1" sz="900">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lang="en" sz="1800">
                <a:latin typeface="Helvetica Neue"/>
                <a:ea typeface="Helvetica Neue"/>
                <a:cs typeface="Helvetica Neue"/>
                <a:sym typeface="Helvetica Neue"/>
              </a:rPr>
              <a:t>APERÇU DU </a:t>
            </a:r>
            <a:r>
              <a:rPr b="1" i="0" lang="en" sz="1800" u="none" cap="none" strike="noStrike">
                <a:solidFill>
                  <a:srgbClr val="000000"/>
                </a:solidFill>
                <a:latin typeface="Helvetica Neue"/>
                <a:ea typeface="Helvetica Neue"/>
                <a:cs typeface="Helvetica Neue"/>
                <a:sym typeface="Helvetica Neue"/>
              </a:rPr>
              <a:t>BUSINESS RFID</a:t>
            </a:r>
            <a:endParaRPr b="1" i="0" sz="1800" u="none" cap="none" strike="noStrike">
              <a:solidFill>
                <a:srgbClr val="000000"/>
              </a:solidFill>
              <a:latin typeface="Helvetica Neue"/>
              <a:ea typeface="Helvetica Neue"/>
              <a:cs typeface="Helvetica Neue"/>
              <a:sym typeface="Helvetica Neue"/>
            </a:endParaRPr>
          </a:p>
        </p:txBody>
      </p:sp>
      <p:sp>
        <p:nvSpPr>
          <p:cNvPr id="1023" name="Google Shape;1023;p184"/>
          <p:cNvSpPr txBox="1"/>
          <p:nvPr/>
        </p:nvSpPr>
        <p:spPr>
          <a:xfrm>
            <a:off x="3410885" y="3568167"/>
            <a:ext cx="1881000" cy="230400"/>
          </a:xfrm>
          <a:prstGeom prst="rect">
            <a:avLst/>
          </a:prstGeom>
          <a:noFill/>
          <a:ln>
            <a:noFill/>
          </a:ln>
        </p:spPr>
        <p:txBody>
          <a:bodyPr anchorCtr="0" anchor="t" bIns="91425" lIns="91425" spcFirstLastPara="1" rIns="91425" wrap="square" tIns="91425">
            <a:noAutofit/>
          </a:bodyPr>
          <a:lstStyle/>
          <a:p>
            <a:pPr indent="0" lvl="1" marL="0" marR="0" rtl="0" algn="l">
              <a:lnSpc>
                <a:spcPct val="100000"/>
              </a:lnSpc>
              <a:spcBef>
                <a:spcPts val="0"/>
              </a:spcBef>
              <a:spcAft>
                <a:spcPts val="0"/>
              </a:spcAft>
              <a:buClr>
                <a:srgbClr val="000000"/>
              </a:buClr>
              <a:buSzPts val="800"/>
              <a:buFont typeface="Arial"/>
              <a:buNone/>
            </a:pPr>
            <a:r>
              <a:rPr lang="en" sz="800">
                <a:latin typeface="Helvetica Neue"/>
                <a:ea typeface="Helvetica Neue"/>
                <a:cs typeface="Helvetica Neue"/>
                <a:sym typeface="Helvetica Neue"/>
              </a:rPr>
              <a:t>Opère dans 50 pays</a:t>
            </a:r>
            <a:endParaRPr b="0" i="0" sz="1400" u="none" cap="none" strike="noStrike">
              <a:solidFill>
                <a:srgbClr val="000000"/>
              </a:solidFill>
              <a:latin typeface="Helvetica Neue"/>
              <a:ea typeface="Helvetica Neue"/>
              <a:cs typeface="Helvetica Neue"/>
              <a:sym typeface="Helvetica Neue"/>
            </a:endParaRPr>
          </a:p>
        </p:txBody>
      </p:sp>
      <p:sp>
        <p:nvSpPr>
          <p:cNvPr id="1024" name="Google Shape;1024;p184"/>
          <p:cNvSpPr txBox="1"/>
          <p:nvPr/>
        </p:nvSpPr>
        <p:spPr>
          <a:xfrm>
            <a:off x="3445350" y="3176973"/>
            <a:ext cx="2962800" cy="7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CC0000"/>
                </a:solidFill>
                <a:latin typeface="Helvetica Neue"/>
                <a:ea typeface="Helvetica Neue"/>
                <a:cs typeface="Helvetica Neue"/>
                <a:sym typeface="Helvetica Neue"/>
              </a:rPr>
              <a:t>MONDIALE</a:t>
            </a:r>
            <a:endParaRPr b="0" i="0" sz="2500" u="none" cap="none" strike="noStrike">
              <a:solidFill>
                <a:srgbClr val="CC0000"/>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8" name="Shape 1028"/>
        <p:cNvGrpSpPr/>
        <p:nvPr/>
      </p:nvGrpSpPr>
      <p:grpSpPr>
        <a:xfrm>
          <a:off x="0" y="0"/>
          <a:ext cx="0" cy="0"/>
          <a:chOff x="0" y="0"/>
          <a:chExt cx="0" cy="0"/>
        </a:xfrm>
      </p:grpSpPr>
      <p:sp>
        <p:nvSpPr>
          <p:cNvPr id="1029" name="Google Shape;1029;p185"/>
          <p:cNvSpPr txBox="1"/>
          <p:nvPr/>
        </p:nvSpPr>
        <p:spPr>
          <a:xfrm>
            <a:off x="457188" y="1505025"/>
            <a:ext cx="3660600" cy="2401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t/>
            </a:r>
            <a:endParaRPr>
              <a:solidFill>
                <a:schemeClr val="dk1"/>
              </a:solidFill>
              <a:highlight>
                <a:srgbClr val="FFFFFF"/>
              </a:highlight>
              <a:latin typeface="Helvetica Neue Light"/>
              <a:ea typeface="Helvetica Neue Light"/>
              <a:cs typeface="Helvetica Neue Light"/>
              <a:sym typeface="Helvetica Neue Light"/>
            </a:endParaRPr>
          </a:p>
          <a:p>
            <a:pPr indent="-190500" lvl="0" marL="228600" rtl="0" algn="l">
              <a:spcBef>
                <a:spcPts val="1200"/>
              </a:spcBef>
              <a:spcAft>
                <a:spcPts val="0"/>
              </a:spcAft>
              <a:buClr>
                <a:srgbClr val="CC0000"/>
              </a:buClr>
              <a:buSzPts val="1400"/>
              <a:buFont typeface="Helvetica Neue Light"/>
              <a:buChar char="&gt;"/>
            </a:pPr>
            <a:r>
              <a:rPr lang="en">
                <a:solidFill>
                  <a:schemeClr val="dk1"/>
                </a:solidFill>
                <a:highlight>
                  <a:srgbClr val="FFFFFF"/>
                </a:highlight>
                <a:latin typeface="Helvetica Neue Light"/>
                <a:ea typeface="Helvetica Neue Light"/>
                <a:cs typeface="Helvetica Neue Light"/>
                <a:sym typeface="Helvetica Neue Light"/>
              </a:rPr>
              <a:t>Introduction technologie RFID</a:t>
            </a:r>
            <a:endParaRPr>
              <a:solidFill>
                <a:schemeClr val="dk1"/>
              </a:solidFill>
              <a:highlight>
                <a:srgbClr val="FFFFFF"/>
              </a:highlight>
              <a:latin typeface="Helvetica Neue Light"/>
              <a:ea typeface="Helvetica Neue Light"/>
              <a:cs typeface="Helvetica Neue Light"/>
              <a:sym typeface="Helvetica Neue Light"/>
            </a:endParaRPr>
          </a:p>
          <a:p>
            <a:pPr indent="-190500" lvl="0" marL="228600" rtl="0" algn="l">
              <a:spcBef>
                <a:spcPts val="1200"/>
              </a:spcBef>
              <a:spcAft>
                <a:spcPts val="0"/>
              </a:spcAft>
              <a:buClr>
                <a:srgbClr val="CC0000"/>
              </a:buClr>
              <a:buSzPts val="1400"/>
              <a:buFont typeface="Helvetica Neue Light"/>
              <a:buChar char="&gt;"/>
            </a:pPr>
            <a:r>
              <a:rPr lang="en">
                <a:solidFill>
                  <a:schemeClr val="dk1"/>
                </a:solidFill>
                <a:highlight>
                  <a:srgbClr val="FFFFFF"/>
                </a:highlight>
                <a:latin typeface="Helvetica Neue Light"/>
                <a:ea typeface="Helvetica Neue Light"/>
                <a:cs typeface="Helvetica Neue Light"/>
                <a:sym typeface="Helvetica Neue Light"/>
              </a:rPr>
              <a:t>Pourquoi Avery Dennison</a:t>
            </a:r>
            <a:endParaRPr>
              <a:solidFill>
                <a:schemeClr val="dk1"/>
              </a:solidFill>
              <a:highlight>
                <a:srgbClr val="FFFFFF"/>
              </a:highlight>
              <a:latin typeface="Helvetica Neue Light"/>
              <a:ea typeface="Helvetica Neue Light"/>
              <a:cs typeface="Helvetica Neue Light"/>
              <a:sym typeface="Helvetica Neue Light"/>
            </a:endParaRPr>
          </a:p>
          <a:p>
            <a:pPr indent="-190500" lvl="0" marL="228600" rtl="0" algn="l">
              <a:spcBef>
                <a:spcPts val="1200"/>
              </a:spcBef>
              <a:spcAft>
                <a:spcPts val="0"/>
              </a:spcAft>
              <a:buClr>
                <a:srgbClr val="CC0000"/>
              </a:buClr>
              <a:buSzPts val="1400"/>
              <a:buFont typeface="Helvetica Neue Light"/>
              <a:buChar char="&gt;"/>
            </a:pPr>
            <a:r>
              <a:rPr lang="en">
                <a:solidFill>
                  <a:schemeClr val="dk1"/>
                </a:solidFill>
                <a:highlight>
                  <a:srgbClr val="FFFFFF"/>
                </a:highlight>
                <a:latin typeface="Helvetica Neue Light"/>
                <a:ea typeface="Helvetica Neue Light"/>
                <a:cs typeface="Helvetica Neue Light"/>
                <a:sym typeface="Helvetica Neue Light"/>
              </a:rPr>
              <a:t>L’offre d’inlays </a:t>
            </a:r>
            <a:endParaRPr>
              <a:solidFill>
                <a:schemeClr val="dk1"/>
              </a:solidFill>
              <a:highlight>
                <a:srgbClr val="FFFFFF"/>
              </a:highlight>
              <a:latin typeface="Helvetica Neue Light"/>
              <a:ea typeface="Helvetica Neue Light"/>
              <a:cs typeface="Helvetica Neue Light"/>
              <a:sym typeface="Helvetica Neue Light"/>
            </a:endParaRPr>
          </a:p>
          <a:p>
            <a:pPr indent="-190500" lvl="0" marL="228600" rtl="0" algn="l">
              <a:spcBef>
                <a:spcPts val="1200"/>
              </a:spcBef>
              <a:spcAft>
                <a:spcPts val="0"/>
              </a:spcAft>
              <a:buClr>
                <a:srgbClr val="CC0000"/>
              </a:buClr>
              <a:buSzPts val="1400"/>
              <a:buFont typeface="Helvetica Neue Light"/>
              <a:buChar char="&gt;"/>
            </a:pPr>
            <a:r>
              <a:rPr lang="en">
                <a:solidFill>
                  <a:schemeClr val="dk1"/>
                </a:solidFill>
                <a:highlight>
                  <a:srgbClr val="FFFFFF"/>
                </a:highlight>
                <a:latin typeface="Helvetica Neue Light"/>
                <a:ea typeface="Helvetica Neue Light"/>
                <a:cs typeface="Helvetica Neue Light"/>
                <a:sym typeface="Helvetica Neue Light"/>
              </a:rPr>
              <a:t>Service</a:t>
            </a:r>
            <a:endParaRPr>
              <a:solidFill>
                <a:schemeClr val="dk1"/>
              </a:solidFill>
              <a:highlight>
                <a:srgbClr val="FFFFFF"/>
              </a:highlight>
              <a:latin typeface="Helvetica Neue Light"/>
              <a:ea typeface="Helvetica Neue Light"/>
              <a:cs typeface="Helvetica Neue Light"/>
              <a:sym typeface="Helvetica Neue Light"/>
            </a:endParaRPr>
          </a:p>
          <a:p>
            <a:pPr indent="-190500" lvl="0" marL="228600" rtl="0" algn="l">
              <a:spcBef>
                <a:spcPts val="1200"/>
              </a:spcBef>
              <a:spcAft>
                <a:spcPts val="0"/>
              </a:spcAft>
              <a:buClr>
                <a:srgbClr val="CC0000"/>
              </a:buClr>
              <a:buSzPts val="1400"/>
              <a:buFont typeface="Helvetica Neue Light"/>
              <a:buChar char="&gt;"/>
            </a:pPr>
            <a:r>
              <a:rPr lang="en">
                <a:solidFill>
                  <a:schemeClr val="dk1"/>
                </a:solidFill>
                <a:highlight>
                  <a:schemeClr val="lt1"/>
                </a:highlight>
                <a:latin typeface="Helvetica Neue Light"/>
                <a:ea typeface="Helvetica Neue Light"/>
                <a:cs typeface="Helvetica Neue Light"/>
                <a:sym typeface="Helvetica Neue Light"/>
              </a:rPr>
              <a:t>L’équipe RFID</a:t>
            </a:r>
            <a:endParaRPr>
              <a:solidFill>
                <a:schemeClr val="dk1"/>
              </a:solidFill>
              <a:highlight>
                <a:srgbClr val="FFFFFF"/>
              </a:highlight>
              <a:latin typeface="Helvetica Neue Light"/>
              <a:ea typeface="Helvetica Neue Light"/>
              <a:cs typeface="Helvetica Neue Light"/>
              <a:sym typeface="Helvetica Neue Light"/>
            </a:endParaRPr>
          </a:p>
        </p:txBody>
      </p:sp>
      <p:sp>
        <p:nvSpPr>
          <p:cNvPr id="1030" name="Google Shape;1030;p185"/>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1031" name="Google Shape;1031;p185"/>
          <p:cNvSpPr txBox="1"/>
          <p:nvPr/>
        </p:nvSpPr>
        <p:spPr>
          <a:xfrm>
            <a:off x="372400" y="273075"/>
            <a:ext cx="43197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AVERY DENNISON RFID</a:t>
            </a:r>
            <a:endParaRPr b="1" sz="900">
              <a:solidFill>
                <a:srgbClr val="CC0000"/>
              </a:solidFill>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INTRODUCTION A LA </a:t>
            </a:r>
            <a:r>
              <a:rPr b="1" lang="en" sz="1800">
                <a:latin typeface="Helvetica Neue"/>
                <a:ea typeface="Helvetica Neue"/>
                <a:cs typeface="Helvetica Neue"/>
                <a:sym typeface="Helvetica Neue"/>
              </a:rPr>
              <a:t>RFID </a:t>
            </a:r>
            <a:endParaRPr b="1" sz="1800">
              <a:latin typeface="Helvetica Neue"/>
              <a:ea typeface="Helvetica Neue"/>
              <a:cs typeface="Helvetica Neue"/>
              <a:sym typeface="Helvetica Neue"/>
            </a:endParaRPr>
          </a:p>
          <a:p>
            <a:pPr indent="0" lvl="0" marL="0" rtl="0" algn="l">
              <a:spcBef>
                <a:spcPts val="0"/>
              </a:spcBef>
              <a:spcAft>
                <a:spcPts val="0"/>
              </a:spcAft>
              <a:buNone/>
            </a:pPr>
            <a:r>
              <a:rPr b="1" lang="en" sz="1800">
                <a:latin typeface="Helvetica Neue"/>
                <a:ea typeface="Helvetica Neue"/>
                <a:cs typeface="Helvetica Neue"/>
                <a:sym typeface="Helvetica Neue"/>
              </a:rPr>
              <a:t>2019 </a:t>
            </a:r>
            <a:r>
              <a:rPr b="1" lang="en" sz="1800">
                <a:latin typeface="Helvetica Neue"/>
                <a:ea typeface="Helvetica Neue"/>
                <a:cs typeface="Helvetica Neue"/>
                <a:sym typeface="Helvetica Neue"/>
              </a:rPr>
              <a:t>SOMMAIRE</a:t>
            </a:r>
            <a:endParaRPr b="1" sz="1800">
              <a:latin typeface="Helvetica Neue"/>
              <a:ea typeface="Helvetica Neue"/>
              <a:cs typeface="Helvetica Neue"/>
              <a:sym typeface="Helvetica Neue"/>
            </a:endParaRPr>
          </a:p>
        </p:txBody>
      </p:sp>
      <p:cxnSp>
        <p:nvCxnSpPr>
          <p:cNvPr id="1032" name="Google Shape;1032;p185"/>
          <p:cNvCxnSpPr/>
          <p:nvPr/>
        </p:nvCxnSpPr>
        <p:spPr>
          <a:xfrm>
            <a:off x="457200" y="1428125"/>
            <a:ext cx="832800" cy="0"/>
          </a:xfrm>
          <a:prstGeom prst="straightConnector1">
            <a:avLst/>
          </a:prstGeom>
          <a:noFill/>
          <a:ln cap="flat" cmpd="sng" w="19050">
            <a:solidFill>
              <a:srgbClr val="CC0000"/>
            </a:solidFill>
            <a:prstDash val="solid"/>
            <a:round/>
            <a:headEnd len="med" w="med" type="none"/>
            <a:tailEnd len="med" w="med" type="none"/>
          </a:ln>
        </p:spPr>
      </p:cxnSp>
      <p:pic>
        <p:nvPicPr>
          <p:cNvPr id="1033" name="Google Shape;1033;p185"/>
          <p:cNvPicPr preferRelativeResize="0"/>
          <p:nvPr/>
        </p:nvPicPr>
        <p:blipFill rotWithShape="1">
          <a:blip r:embed="rId3">
            <a:alphaModFix/>
          </a:blip>
          <a:srcRect b="832" l="30977" r="28310" t="0"/>
          <a:stretch/>
        </p:blipFill>
        <p:spPr>
          <a:xfrm>
            <a:off x="5809575" y="0"/>
            <a:ext cx="3334500" cy="5056500"/>
          </a:xfrm>
          <a:prstGeom prst="rect">
            <a:avLst/>
          </a:prstGeom>
          <a:noFill/>
          <a:ln>
            <a:noFill/>
          </a:ln>
        </p:spPr>
      </p:pic>
      <p:sp>
        <p:nvSpPr>
          <p:cNvPr id="1034" name="Google Shape;1034;p18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8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2019</a:t>
            </a:r>
            <a:endParaRPr sz="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sp>
        <p:nvSpPr>
          <p:cNvPr id="1040" name="Google Shape;1040;p186"/>
          <p:cNvSpPr txBox="1"/>
          <p:nvPr/>
        </p:nvSpPr>
        <p:spPr>
          <a:xfrm>
            <a:off x="473375" y="80725"/>
            <a:ext cx="50130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QU’EST-CE QUE LA </a:t>
            </a:r>
            <a:r>
              <a:rPr b="1" lang="en" sz="1800">
                <a:latin typeface="Helvetica Neue"/>
                <a:ea typeface="Helvetica Neue"/>
                <a:cs typeface="Helvetica Neue"/>
                <a:sym typeface="Helvetica Neue"/>
              </a:rPr>
              <a:t>TECHNOLOGIE</a:t>
            </a:r>
            <a:r>
              <a:rPr b="1" lang="en" sz="1800">
                <a:latin typeface="Helvetica Neue"/>
                <a:ea typeface="Helvetica Neue"/>
                <a:cs typeface="Helvetica Neue"/>
                <a:sym typeface="Helvetica Neue"/>
              </a:rPr>
              <a:t> RFID ?</a:t>
            </a:r>
            <a:endParaRPr b="1" sz="1800">
              <a:latin typeface="Helvetica Neue"/>
              <a:ea typeface="Helvetica Neue"/>
              <a:cs typeface="Helvetica Neue"/>
              <a:sym typeface="Helvetica Neue"/>
            </a:endParaRPr>
          </a:p>
        </p:txBody>
      </p:sp>
      <p:sp>
        <p:nvSpPr>
          <p:cNvPr id="1041" name="Google Shape;1041;p186"/>
          <p:cNvSpPr/>
          <p:nvPr/>
        </p:nvSpPr>
        <p:spPr>
          <a:xfrm>
            <a:off x="473375" y="1434900"/>
            <a:ext cx="39228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Helvetica Neue"/>
                <a:ea typeface="Helvetica Neue"/>
                <a:cs typeface="Helvetica Neue"/>
                <a:sym typeface="Helvetica Neue"/>
              </a:rPr>
              <a:t>La RFID </a:t>
            </a:r>
            <a:r>
              <a:rPr lang="en" sz="1200">
                <a:solidFill>
                  <a:schemeClr val="lt1"/>
                </a:solidFill>
                <a:latin typeface="Helvetica Neue"/>
                <a:ea typeface="Helvetica Neue"/>
                <a:cs typeface="Helvetica Neue"/>
                <a:sym typeface="Helvetica Neue"/>
              </a:rPr>
              <a:t>(</a:t>
            </a:r>
            <a:r>
              <a:rPr b="1" lang="en" sz="1200">
                <a:solidFill>
                  <a:schemeClr val="lt1"/>
                </a:solidFill>
                <a:latin typeface="Helvetica Neue"/>
                <a:ea typeface="Helvetica Neue"/>
                <a:cs typeface="Helvetica Neue"/>
                <a:sym typeface="Helvetica Neue"/>
              </a:rPr>
              <a:t>R</a:t>
            </a:r>
            <a:r>
              <a:rPr lang="en" sz="1200">
                <a:solidFill>
                  <a:schemeClr val="lt1"/>
                </a:solidFill>
                <a:latin typeface="Helvetica Neue"/>
                <a:ea typeface="Helvetica Neue"/>
                <a:cs typeface="Helvetica Neue"/>
                <a:sym typeface="Helvetica Neue"/>
              </a:rPr>
              <a:t>adio </a:t>
            </a:r>
            <a:r>
              <a:rPr b="1" lang="en" sz="1200">
                <a:solidFill>
                  <a:schemeClr val="lt1"/>
                </a:solidFill>
                <a:latin typeface="Helvetica Neue"/>
                <a:ea typeface="Helvetica Neue"/>
                <a:cs typeface="Helvetica Neue"/>
                <a:sym typeface="Helvetica Neue"/>
              </a:rPr>
              <a:t>F</a:t>
            </a:r>
            <a:r>
              <a:rPr lang="en" sz="1200">
                <a:solidFill>
                  <a:schemeClr val="lt1"/>
                </a:solidFill>
                <a:latin typeface="Helvetica Neue"/>
                <a:ea typeface="Helvetica Neue"/>
                <a:cs typeface="Helvetica Neue"/>
                <a:sym typeface="Helvetica Neue"/>
              </a:rPr>
              <a:t>requency </a:t>
            </a:r>
            <a:r>
              <a:rPr b="1" lang="en" sz="1200">
                <a:solidFill>
                  <a:schemeClr val="lt1"/>
                </a:solidFill>
                <a:latin typeface="Helvetica Neue"/>
                <a:ea typeface="Helvetica Neue"/>
                <a:cs typeface="Helvetica Neue"/>
                <a:sym typeface="Helvetica Neue"/>
              </a:rPr>
              <a:t>ID</a:t>
            </a:r>
            <a:r>
              <a:rPr lang="en" sz="1200">
                <a:solidFill>
                  <a:schemeClr val="lt1"/>
                </a:solidFill>
                <a:latin typeface="Helvetica Neue"/>
                <a:ea typeface="Helvetica Neue"/>
                <a:cs typeface="Helvetica Neue"/>
                <a:sym typeface="Helvetica Neue"/>
              </a:rPr>
              <a:t>entification) est la transmission </a:t>
            </a:r>
            <a:r>
              <a:rPr b="1" lang="en" sz="1200" u="sng">
                <a:solidFill>
                  <a:schemeClr val="lt1"/>
                </a:solidFill>
                <a:latin typeface="Helvetica Neue"/>
                <a:ea typeface="Helvetica Neue"/>
                <a:cs typeface="Helvetica Neue"/>
                <a:sym typeface="Helvetica Neue"/>
              </a:rPr>
              <a:t>sans-fil</a:t>
            </a:r>
            <a:r>
              <a:rPr lang="en" sz="1200">
                <a:solidFill>
                  <a:schemeClr val="lt1"/>
                </a:solidFill>
                <a:latin typeface="Helvetica Neue"/>
                <a:ea typeface="Helvetica Neue"/>
                <a:cs typeface="Helvetica Neue"/>
                <a:sym typeface="Helvetica Neue"/>
              </a:rPr>
              <a:t> de données vers ou depuis des tags électroniques fixés sur des objets</a:t>
            </a:r>
            <a:endParaRPr sz="1200">
              <a:solidFill>
                <a:schemeClr val="lt1"/>
              </a:solidFill>
              <a:latin typeface="Helvetica Neue"/>
              <a:ea typeface="Helvetica Neue"/>
              <a:cs typeface="Helvetica Neue"/>
              <a:sym typeface="Helvetica Neue"/>
            </a:endParaRPr>
          </a:p>
        </p:txBody>
      </p:sp>
      <p:sp>
        <p:nvSpPr>
          <p:cNvPr id="1042" name="Google Shape;1042;p186"/>
          <p:cNvSpPr/>
          <p:nvPr/>
        </p:nvSpPr>
        <p:spPr>
          <a:xfrm>
            <a:off x="6633550" y="1432400"/>
            <a:ext cx="21711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Helvetica Neue"/>
                <a:ea typeface="Helvetica Neue"/>
                <a:cs typeface="Helvetica Neue"/>
                <a:sym typeface="Helvetica Neue"/>
              </a:rPr>
              <a:t>Identifie individuellement chaque article</a:t>
            </a:r>
            <a:endParaRPr sz="1200">
              <a:solidFill>
                <a:schemeClr val="lt1"/>
              </a:solidFill>
            </a:endParaRPr>
          </a:p>
        </p:txBody>
      </p:sp>
      <p:sp>
        <p:nvSpPr>
          <p:cNvPr id="1043" name="Google Shape;1043;p186"/>
          <p:cNvSpPr/>
          <p:nvPr/>
        </p:nvSpPr>
        <p:spPr>
          <a:xfrm>
            <a:off x="4462100" y="2900100"/>
            <a:ext cx="20946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Helvetica Neue"/>
                <a:ea typeface="Helvetica Neue"/>
                <a:cs typeface="Helvetica Neue"/>
                <a:sym typeface="Helvetica Neue"/>
              </a:rPr>
              <a:t>Nécessite un lecteur RFID pour </a:t>
            </a:r>
            <a:r>
              <a:rPr lang="en" sz="1200">
                <a:solidFill>
                  <a:schemeClr val="lt1"/>
                </a:solidFill>
                <a:latin typeface="Helvetica Neue"/>
                <a:ea typeface="Helvetica Neue"/>
                <a:cs typeface="Helvetica Neue"/>
                <a:sym typeface="Helvetica Neue"/>
              </a:rPr>
              <a:t>interroger</a:t>
            </a:r>
            <a:r>
              <a:rPr lang="en" sz="1200">
                <a:solidFill>
                  <a:schemeClr val="lt1"/>
                </a:solidFill>
                <a:latin typeface="Helvetica Neue"/>
                <a:ea typeface="Helvetica Neue"/>
                <a:cs typeface="Helvetica Neue"/>
                <a:sym typeface="Helvetica Neue"/>
              </a:rPr>
              <a:t> le tag</a:t>
            </a:r>
            <a:endParaRPr sz="1200">
              <a:solidFill>
                <a:schemeClr val="lt1"/>
              </a:solidFill>
            </a:endParaRPr>
          </a:p>
        </p:txBody>
      </p:sp>
      <p:pic>
        <p:nvPicPr>
          <p:cNvPr id="1044" name="Google Shape;1044;p186"/>
          <p:cNvPicPr preferRelativeResize="0"/>
          <p:nvPr/>
        </p:nvPicPr>
        <p:blipFill>
          <a:blip r:embed="rId3">
            <a:alphaModFix/>
          </a:blip>
          <a:stretch>
            <a:fillRect/>
          </a:stretch>
        </p:blipFill>
        <p:spPr>
          <a:xfrm>
            <a:off x="4467526" y="1440575"/>
            <a:ext cx="2094600" cy="1380341"/>
          </a:xfrm>
          <a:prstGeom prst="rect">
            <a:avLst/>
          </a:prstGeom>
          <a:noFill/>
          <a:ln>
            <a:noFill/>
          </a:ln>
        </p:spPr>
      </p:pic>
      <p:pic>
        <p:nvPicPr>
          <p:cNvPr id="1045" name="Google Shape;1045;p186"/>
          <p:cNvPicPr preferRelativeResize="0"/>
          <p:nvPr/>
        </p:nvPicPr>
        <p:blipFill rotWithShape="1">
          <a:blip r:embed="rId4">
            <a:alphaModFix/>
          </a:blip>
          <a:srcRect b="-242950" l="106869" r="-106869" t="242950"/>
          <a:stretch/>
        </p:blipFill>
        <p:spPr>
          <a:xfrm>
            <a:off x="6622850" y="2903425"/>
            <a:ext cx="2094600" cy="1396400"/>
          </a:xfrm>
          <a:prstGeom prst="rect">
            <a:avLst/>
          </a:prstGeom>
          <a:noFill/>
          <a:ln>
            <a:noFill/>
          </a:ln>
        </p:spPr>
      </p:pic>
      <p:pic>
        <p:nvPicPr>
          <p:cNvPr id="1046" name="Google Shape;1046;p186"/>
          <p:cNvPicPr preferRelativeResize="0"/>
          <p:nvPr/>
        </p:nvPicPr>
        <p:blipFill rotWithShape="1">
          <a:blip r:embed="rId5">
            <a:alphaModFix/>
          </a:blip>
          <a:srcRect b="25810" l="13747" r="16716" t="10381"/>
          <a:stretch/>
        </p:blipFill>
        <p:spPr>
          <a:xfrm>
            <a:off x="6633550" y="2901325"/>
            <a:ext cx="2171101" cy="1380350"/>
          </a:xfrm>
          <a:prstGeom prst="rect">
            <a:avLst/>
          </a:prstGeom>
          <a:noFill/>
          <a:ln>
            <a:noFill/>
          </a:ln>
        </p:spPr>
      </p:pic>
      <p:pic>
        <p:nvPicPr>
          <p:cNvPr id="1047" name="Google Shape;1047;p186"/>
          <p:cNvPicPr preferRelativeResize="0"/>
          <p:nvPr/>
        </p:nvPicPr>
        <p:blipFill>
          <a:blip r:embed="rId6">
            <a:alphaModFix/>
          </a:blip>
          <a:stretch>
            <a:fillRect/>
          </a:stretch>
        </p:blipFill>
        <p:spPr>
          <a:xfrm>
            <a:off x="567075" y="2936788"/>
            <a:ext cx="3675176" cy="1019600"/>
          </a:xfrm>
          <a:prstGeom prst="rect">
            <a:avLst/>
          </a:prstGeom>
          <a:noFill/>
          <a:ln>
            <a:noFill/>
          </a:ln>
        </p:spPr>
      </p:pic>
      <p:pic>
        <p:nvPicPr>
          <p:cNvPr id="1048" name="Google Shape;1048;p186"/>
          <p:cNvPicPr preferRelativeResize="0"/>
          <p:nvPr/>
        </p:nvPicPr>
        <p:blipFill rotWithShape="1">
          <a:blip r:embed="rId7">
            <a:alphaModFix/>
          </a:blip>
          <a:srcRect b="30218" l="36812" r="36860" t="43533"/>
          <a:stretch/>
        </p:blipFill>
        <p:spPr>
          <a:xfrm>
            <a:off x="4467525" y="1440575"/>
            <a:ext cx="2094601" cy="1391699"/>
          </a:xfrm>
          <a:prstGeom prst="rect">
            <a:avLst/>
          </a:prstGeom>
          <a:noFill/>
          <a:ln>
            <a:noFill/>
          </a:ln>
        </p:spPr>
      </p:pic>
      <p:cxnSp>
        <p:nvCxnSpPr>
          <p:cNvPr id="1049" name="Google Shape;1049;p186"/>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3" name="Shape 1053"/>
        <p:cNvGrpSpPr/>
        <p:nvPr/>
      </p:nvGrpSpPr>
      <p:grpSpPr>
        <a:xfrm>
          <a:off x="0" y="0"/>
          <a:ext cx="0" cy="0"/>
          <a:chOff x="0" y="0"/>
          <a:chExt cx="0" cy="0"/>
        </a:xfrm>
      </p:grpSpPr>
      <p:sp>
        <p:nvSpPr>
          <p:cNvPr id="1054" name="Google Shape;1054;p187"/>
          <p:cNvSpPr/>
          <p:nvPr/>
        </p:nvSpPr>
        <p:spPr>
          <a:xfrm>
            <a:off x="0" y="1461475"/>
            <a:ext cx="9144000" cy="3681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55" name="Google Shape;1055;p187"/>
          <p:cNvPicPr preferRelativeResize="0"/>
          <p:nvPr/>
        </p:nvPicPr>
        <p:blipFill rotWithShape="1">
          <a:blip r:embed="rId3">
            <a:alphaModFix/>
          </a:blip>
          <a:srcRect b="0" l="0" r="0" t="0"/>
          <a:stretch/>
        </p:blipFill>
        <p:spPr>
          <a:xfrm>
            <a:off x="7860723" y="4549023"/>
            <a:ext cx="1185900" cy="525900"/>
          </a:xfrm>
          <a:prstGeom prst="rect">
            <a:avLst/>
          </a:prstGeom>
          <a:noFill/>
          <a:ln>
            <a:noFill/>
          </a:ln>
        </p:spPr>
      </p:pic>
      <p:pic>
        <p:nvPicPr>
          <p:cNvPr descr="RFID is so easy a baby can do it? Well, you'll see in our latest video showcasing the difference between RFID scanning and barcode scanning." id="1056" name="Google Shape;1056;p187" title="Baby vs Barcode">
            <a:hlinkClick r:id="rId4"/>
          </p:cNvPr>
          <p:cNvPicPr preferRelativeResize="0"/>
          <p:nvPr/>
        </p:nvPicPr>
        <p:blipFill>
          <a:blip r:embed="rId5">
            <a:alphaModFix/>
          </a:blip>
          <a:stretch>
            <a:fillRect/>
          </a:stretch>
        </p:blipFill>
        <p:spPr>
          <a:xfrm>
            <a:off x="1810863" y="935574"/>
            <a:ext cx="5522267" cy="4141700"/>
          </a:xfrm>
          <a:prstGeom prst="rect">
            <a:avLst/>
          </a:prstGeom>
          <a:noFill/>
          <a:ln>
            <a:noFill/>
          </a:ln>
        </p:spPr>
      </p:pic>
      <p:sp>
        <p:nvSpPr>
          <p:cNvPr id="1057" name="Google Shape;1057;p187"/>
          <p:cNvSpPr/>
          <p:nvPr/>
        </p:nvSpPr>
        <p:spPr>
          <a:xfrm>
            <a:off x="0" y="4549025"/>
            <a:ext cx="9144000" cy="5943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8" name="Google Shape;1058;p187"/>
          <p:cNvSpPr/>
          <p:nvPr/>
        </p:nvSpPr>
        <p:spPr>
          <a:xfrm>
            <a:off x="0" y="867225"/>
            <a:ext cx="9144000" cy="59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7"/>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1061" name="Google Shape;1061;p187"/>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RFID vs. Code-barres</a:t>
            </a:r>
            <a:endParaRPr b="1" sz="1800">
              <a:latin typeface="Helvetica Neue"/>
              <a:ea typeface="Helvetica Neue"/>
              <a:cs typeface="Helvetica Neue"/>
              <a:sym typeface="Helvetica Neue"/>
            </a:endParaRPr>
          </a:p>
        </p:txBody>
      </p:sp>
      <p:cxnSp>
        <p:nvCxnSpPr>
          <p:cNvPr id="1062" name="Google Shape;1062;p187"/>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6" name="Shape 1066"/>
        <p:cNvGrpSpPr/>
        <p:nvPr/>
      </p:nvGrpSpPr>
      <p:grpSpPr>
        <a:xfrm>
          <a:off x="0" y="0"/>
          <a:ext cx="0" cy="0"/>
          <a:chOff x="0" y="0"/>
          <a:chExt cx="0" cy="0"/>
        </a:xfrm>
      </p:grpSpPr>
      <p:sp>
        <p:nvSpPr>
          <p:cNvPr id="1067" name="Google Shape;1067;p188"/>
          <p:cNvSpPr/>
          <p:nvPr/>
        </p:nvSpPr>
        <p:spPr>
          <a:xfrm>
            <a:off x="0" y="1461475"/>
            <a:ext cx="9144000" cy="3681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68" name="Google Shape;1068;p188"/>
          <p:cNvSpPr txBox="1"/>
          <p:nvPr/>
        </p:nvSpPr>
        <p:spPr>
          <a:xfrm>
            <a:off x="6028075" y="2266075"/>
            <a:ext cx="23277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Balayage RFID</a:t>
            </a:r>
            <a:endParaRPr>
              <a:latin typeface="Helvetica Neue"/>
              <a:ea typeface="Helvetica Neue"/>
              <a:cs typeface="Helvetica Neue"/>
              <a:sym typeface="Helvetica Neue"/>
            </a:endParaRPr>
          </a:p>
        </p:txBody>
      </p:sp>
      <p:sp>
        <p:nvSpPr>
          <p:cNvPr id="1069" name="Google Shape;1069;p188"/>
          <p:cNvSpPr txBox="1"/>
          <p:nvPr/>
        </p:nvSpPr>
        <p:spPr>
          <a:xfrm>
            <a:off x="1988050" y="2266075"/>
            <a:ext cx="23643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Balayage du Code-barres</a:t>
            </a:r>
            <a:endParaRPr>
              <a:latin typeface="Helvetica Neue"/>
              <a:ea typeface="Helvetica Neue"/>
              <a:cs typeface="Helvetica Neue"/>
              <a:sym typeface="Helvetica Neue"/>
            </a:endParaRPr>
          </a:p>
        </p:txBody>
      </p:sp>
      <p:sp>
        <p:nvSpPr>
          <p:cNvPr id="1070" name="Google Shape;1070;p188"/>
          <p:cNvSpPr txBox="1"/>
          <p:nvPr/>
        </p:nvSpPr>
        <p:spPr>
          <a:xfrm>
            <a:off x="6105650" y="2647425"/>
            <a:ext cx="3038400" cy="157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6AA84F"/>
                </a:solidFill>
                <a:latin typeface="Helvetica Neue"/>
                <a:ea typeface="Helvetica Neue"/>
                <a:cs typeface="Helvetica Neue"/>
                <a:sym typeface="Helvetica Neue"/>
              </a:rPr>
              <a:t>+  </a:t>
            </a:r>
            <a:r>
              <a:rPr lang="en" sz="1200">
                <a:latin typeface="Helvetica Neue"/>
                <a:ea typeface="Helvetica Neue"/>
                <a:cs typeface="Helvetica Neue"/>
                <a:sym typeface="Helvetica Neue"/>
              </a:rPr>
              <a:t>Pas besoin d’un champ visuel libre</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6AA84F"/>
                </a:solidFill>
                <a:latin typeface="Helvetica Neue"/>
                <a:ea typeface="Helvetica Neue"/>
                <a:cs typeface="Helvetica Neue"/>
                <a:sym typeface="Helvetica Neue"/>
              </a:rPr>
              <a:t>+</a:t>
            </a:r>
            <a:r>
              <a:rPr lang="en" sz="1200">
                <a:latin typeface="Helvetica Neue"/>
                <a:ea typeface="Helvetica Neue"/>
                <a:cs typeface="Helvetica Neue"/>
                <a:sym typeface="Helvetica Neue"/>
              </a:rPr>
              <a:t>  Une à plusieurs communications</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200">
                <a:latin typeface="Helvetica Neue"/>
                <a:ea typeface="Helvetica Neue"/>
                <a:cs typeface="Helvetica Neue"/>
                <a:sym typeface="Helvetica Neue"/>
              </a:rPr>
              <a:t>     simultanées</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6AA84F"/>
                </a:solidFill>
                <a:latin typeface="Helvetica Neue"/>
                <a:ea typeface="Helvetica Neue"/>
                <a:cs typeface="Helvetica Neue"/>
                <a:sym typeface="Helvetica Neue"/>
              </a:rPr>
              <a:t>+  </a:t>
            </a:r>
            <a:r>
              <a:rPr lang="en" sz="1200">
                <a:latin typeface="Helvetica Neue"/>
                <a:ea typeface="Helvetica Neue"/>
                <a:cs typeface="Helvetica Neue"/>
                <a:sym typeface="Helvetica Neue"/>
              </a:rPr>
              <a:t>Quantité </a:t>
            </a:r>
            <a:r>
              <a:rPr lang="en" sz="1200">
                <a:solidFill>
                  <a:schemeClr val="dk1"/>
                </a:solidFill>
                <a:latin typeface="Helvetica Neue"/>
                <a:ea typeface="Helvetica Neue"/>
                <a:cs typeface="Helvetica Neue"/>
                <a:sym typeface="Helvetica Neue"/>
              </a:rPr>
              <a:t>augmentée </a:t>
            </a:r>
            <a:r>
              <a:rPr lang="en" sz="1200">
                <a:latin typeface="Helvetica Neue"/>
                <a:ea typeface="Helvetica Neue"/>
                <a:cs typeface="Helvetica Neue"/>
                <a:sym typeface="Helvetica Neue"/>
              </a:rPr>
              <a:t>d’informations, unique</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200">
                <a:latin typeface="Helvetica Neue"/>
                <a:ea typeface="Helvetica Neue"/>
                <a:cs typeface="Helvetica Neue"/>
                <a:sym typeface="Helvetica Neue"/>
              </a:rPr>
              <a:t>     à chaque produit</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6AA84F"/>
                </a:solidFill>
                <a:latin typeface="Helvetica Neue"/>
                <a:ea typeface="Helvetica Neue"/>
                <a:cs typeface="Helvetica Neue"/>
                <a:sym typeface="Helvetica Neue"/>
              </a:rPr>
              <a:t>+  </a:t>
            </a:r>
            <a:r>
              <a:rPr lang="en" sz="1200">
                <a:latin typeface="Helvetica Neue"/>
                <a:ea typeface="Helvetica Neue"/>
                <a:cs typeface="Helvetica Neue"/>
                <a:sym typeface="Helvetica Neue"/>
              </a:rPr>
              <a:t>Lisibilité à plusieurs mètres</a:t>
            </a:r>
            <a:endParaRPr sz="1200">
              <a:latin typeface="Helvetica Neue"/>
              <a:ea typeface="Helvetica Neue"/>
              <a:cs typeface="Helvetica Neue"/>
              <a:sym typeface="Helvetica Neue"/>
            </a:endParaRPr>
          </a:p>
        </p:txBody>
      </p:sp>
      <p:cxnSp>
        <p:nvCxnSpPr>
          <p:cNvPr id="1071" name="Google Shape;1071;p188"/>
          <p:cNvCxnSpPr/>
          <p:nvPr/>
        </p:nvCxnSpPr>
        <p:spPr>
          <a:xfrm flipH="1" rot="10800000">
            <a:off x="6181850" y="2586063"/>
            <a:ext cx="1544700" cy="5400"/>
          </a:xfrm>
          <a:prstGeom prst="straightConnector1">
            <a:avLst/>
          </a:prstGeom>
          <a:noFill/>
          <a:ln cap="flat" cmpd="sng" w="9525">
            <a:solidFill>
              <a:srgbClr val="000000"/>
            </a:solidFill>
            <a:prstDash val="solid"/>
            <a:round/>
            <a:headEnd len="med" w="med" type="none"/>
            <a:tailEnd len="med" w="med" type="none"/>
          </a:ln>
        </p:spPr>
      </p:cxnSp>
      <p:sp>
        <p:nvSpPr>
          <p:cNvPr id="1072" name="Google Shape;1072;p188"/>
          <p:cNvSpPr txBox="1"/>
          <p:nvPr/>
        </p:nvSpPr>
        <p:spPr>
          <a:xfrm>
            <a:off x="1913225" y="2647425"/>
            <a:ext cx="2576400" cy="157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CC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Nécessite un champ visuel libre</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CC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U</a:t>
            </a:r>
            <a:r>
              <a:rPr lang="en" sz="1200">
                <a:latin typeface="Helvetica Neue"/>
                <a:ea typeface="Helvetica Neue"/>
                <a:cs typeface="Helvetica Neue"/>
                <a:sym typeface="Helvetica Neue"/>
              </a:rPr>
              <a:t>ne seule communication à la fois</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CC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Quantité limitée d’informations</a:t>
            </a:r>
            <a:endParaRPr sz="1200">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 sz="1200">
                <a:solidFill>
                  <a:srgbClr val="CC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Besoin d’être proche pour la lecture</a:t>
            </a:r>
            <a:endParaRPr sz="1200">
              <a:latin typeface="Helvetica Neue"/>
              <a:ea typeface="Helvetica Neue"/>
              <a:cs typeface="Helvetica Neue"/>
              <a:sym typeface="Helvetica Neue"/>
            </a:endParaRPr>
          </a:p>
        </p:txBody>
      </p:sp>
      <p:cxnSp>
        <p:nvCxnSpPr>
          <p:cNvPr id="1073" name="Google Shape;1073;p188"/>
          <p:cNvCxnSpPr/>
          <p:nvPr/>
        </p:nvCxnSpPr>
        <p:spPr>
          <a:xfrm flipH="1" rot="10800000">
            <a:off x="2065625" y="2586063"/>
            <a:ext cx="1544700" cy="5400"/>
          </a:xfrm>
          <a:prstGeom prst="straightConnector1">
            <a:avLst/>
          </a:prstGeom>
          <a:noFill/>
          <a:ln cap="flat" cmpd="sng" w="9525">
            <a:solidFill>
              <a:srgbClr val="000000"/>
            </a:solidFill>
            <a:prstDash val="solid"/>
            <a:round/>
            <a:headEnd len="med" w="med" type="none"/>
            <a:tailEnd len="med" w="med" type="none"/>
          </a:ln>
        </p:spPr>
      </p:cxnSp>
      <p:pic>
        <p:nvPicPr>
          <p:cNvPr id="1074" name="Google Shape;1074;p188"/>
          <p:cNvPicPr preferRelativeResize="0"/>
          <p:nvPr/>
        </p:nvPicPr>
        <p:blipFill rotWithShape="1">
          <a:blip r:embed="rId3">
            <a:alphaModFix/>
          </a:blip>
          <a:srcRect b="0" l="16549" r="21234" t="0"/>
          <a:stretch/>
        </p:blipFill>
        <p:spPr>
          <a:xfrm>
            <a:off x="4457150" y="1841600"/>
            <a:ext cx="1648500" cy="2796676"/>
          </a:xfrm>
          <a:prstGeom prst="rect">
            <a:avLst/>
          </a:prstGeom>
          <a:noFill/>
          <a:ln>
            <a:noFill/>
          </a:ln>
        </p:spPr>
      </p:pic>
      <p:pic>
        <p:nvPicPr>
          <p:cNvPr id="1075" name="Google Shape;1075;p188"/>
          <p:cNvPicPr preferRelativeResize="0"/>
          <p:nvPr/>
        </p:nvPicPr>
        <p:blipFill rotWithShape="1">
          <a:blip r:embed="rId4">
            <a:alphaModFix/>
          </a:blip>
          <a:srcRect b="0" l="15748" r="22004" t="0"/>
          <a:stretch/>
        </p:blipFill>
        <p:spPr>
          <a:xfrm>
            <a:off x="264725" y="1841600"/>
            <a:ext cx="1648499" cy="2796676"/>
          </a:xfrm>
          <a:prstGeom prst="rect">
            <a:avLst/>
          </a:prstGeom>
          <a:noFill/>
          <a:ln>
            <a:noFill/>
          </a:ln>
        </p:spPr>
      </p:pic>
      <p:sp>
        <p:nvSpPr>
          <p:cNvPr id="1076" name="Google Shape;1076;p188"/>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88"/>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 Avery Dennison 2018</a:t>
            </a:r>
            <a:endParaRPr sz="600">
              <a:solidFill>
                <a:srgbClr val="FFFFFF"/>
              </a:solidFill>
            </a:endParaRPr>
          </a:p>
        </p:txBody>
      </p:sp>
      <p:sp>
        <p:nvSpPr>
          <p:cNvPr id="1078" name="Google Shape;1078;p188"/>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RFID vs. Code-barres</a:t>
            </a:r>
            <a:endParaRPr b="1" sz="1800">
              <a:latin typeface="Helvetica Neue"/>
              <a:ea typeface="Helvetica Neue"/>
              <a:cs typeface="Helvetica Neue"/>
              <a:sym typeface="Helvetica Neue"/>
            </a:endParaRPr>
          </a:p>
        </p:txBody>
      </p:sp>
      <p:cxnSp>
        <p:nvCxnSpPr>
          <p:cNvPr id="1079" name="Google Shape;1079;p188"/>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3" name="Shape 1083"/>
        <p:cNvGrpSpPr/>
        <p:nvPr/>
      </p:nvGrpSpPr>
      <p:grpSpPr>
        <a:xfrm>
          <a:off x="0" y="0"/>
          <a:ext cx="0" cy="0"/>
          <a:chOff x="0" y="0"/>
          <a:chExt cx="0" cy="0"/>
        </a:xfrm>
      </p:grpSpPr>
      <p:sp>
        <p:nvSpPr>
          <p:cNvPr id="1084" name="Google Shape;1084;p189"/>
          <p:cNvSpPr txBox="1"/>
          <p:nvPr/>
        </p:nvSpPr>
        <p:spPr>
          <a:xfrm>
            <a:off x="35496" y="944100"/>
            <a:ext cx="4536600" cy="14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UHF (</a:t>
            </a:r>
            <a:r>
              <a:rPr b="1" lang="en" sz="1100">
                <a:solidFill>
                  <a:schemeClr val="dk1"/>
                </a:solidFill>
              </a:rPr>
              <a:t>868-915MHz) </a:t>
            </a:r>
            <a:r>
              <a:rPr b="1" lang="en" sz="1200">
                <a:solidFill>
                  <a:srgbClr val="CC0000"/>
                </a:solidFill>
                <a:latin typeface="Helvetica Neue"/>
                <a:ea typeface="Helvetica Neue"/>
                <a:cs typeface="Helvetica Neue"/>
                <a:sym typeface="Helvetica Neue"/>
              </a:rPr>
              <a:t>: </a:t>
            </a:r>
            <a:r>
              <a:rPr b="1" i="0" lang="en" sz="1200" u="none" cap="none" strike="noStrike">
                <a:solidFill>
                  <a:srgbClr val="CC0000"/>
                </a:solidFill>
                <a:latin typeface="Helvetica Neue"/>
                <a:ea typeface="Helvetica Neue"/>
                <a:cs typeface="Helvetica Neue"/>
                <a:sym typeface="Helvetica Neue"/>
              </a:rPr>
              <a:t> ONE TO MANY </a:t>
            </a:r>
            <a:endParaRPr b="1" i="0" sz="12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i="0" sz="900" u="none" cap="none" strike="noStrike">
              <a:solidFill>
                <a:srgbClr val="000000"/>
              </a:solidFill>
              <a:latin typeface="Helvetica Neue"/>
              <a:ea typeface="Helvetica Neue"/>
              <a:cs typeface="Helvetica Neue"/>
              <a:sym typeface="Helvetica Neue"/>
            </a:endParaRPr>
          </a:p>
          <a:p>
            <a:pPr indent="-304800" lvl="0" marL="457200" marR="0" rtl="0" algn="l">
              <a:lnSpc>
                <a:spcPct val="115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Nécessite un lecteur non disponible actuellement sur le smartphone</a:t>
            </a:r>
            <a:endParaRPr i="0" sz="12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lang="en" sz="1200">
                <a:latin typeface="Helvetica Neue"/>
                <a:ea typeface="Helvetica Neue"/>
                <a:cs typeface="Helvetica Neue"/>
                <a:sym typeface="Helvetica Neue"/>
              </a:rPr>
              <a:t>Etude de cas </a:t>
            </a:r>
            <a:r>
              <a:rPr i="0" lang="en" sz="1200" u="none" cap="none" strike="noStrike">
                <a:solidFill>
                  <a:srgbClr val="000000"/>
                </a:solidFill>
                <a:latin typeface="Helvetica Neue"/>
                <a:ea typeface="Helvetica Neue"/>
                <a:cs typeface="Helvetica Neue"/>
                <a:sym typeface="Helvetica Neue"/>
              </a:rPr>
              <a:t>: In</a:t>
            </a:r>
            <a:r>
              <a:rPr lang="en" sz="1200">
                <a:latin typeface="Helvetica Neue"/>
                <a:ea typeface="Helvetica Neue"/>
                <a:cs typeface="Helvetica Neue"/>
                <a:sym typeface="Helvetica Neue"/>
              </a:rPr>
              <a:t>ventaire</a:t>
            </a:r>
            <a:r>
              <a:rPr i="0" lang="en" sz="1200" u="none" cap="none" strike="noStrike">
                <a:solidFill>
                  <a:srgbClr val="000000"/>
                </a:solidFill>
                <a:latin typeface="Helvetica Neue"/>
                <a:ea typeface="Helvetica Neue"/>
                <a:cs typeface="Helvetica Neue"/>
                <a:sym typeface="Helvetica Neue"/>
              </a:rPr>
              <a:t>, </a:t>
            </a:r>
            <a:r>
              <a:rPr lang="en" sz="1200">
                <a:latin typeface="Helvetica Neue"/>
                <a:ea typeface="Helvetica Neue"/>
                <a:cs typeface="Helvetica Neue"/>
                <a:sym typeface="Helvetica Neue"/>
              </a:rPr>
              <a:t>Logistique</a:t>
            </a:r>
            <a:endParaRPr i="0" sz="1200" u="none" cap="none" strike="noStrike">
              <a:solidFill>
                <a:srgbClr val="000000"/>
              </a:solidFill>
              <a:latin typeface="Helvetica Neue"/>
              <a:ea typeface="Helvetica Neue"/>
              <a:cs typeface="Helvetica Neue"/>
              <a:sym typeface="Helvetica Neue"/>
            </a:endParaRPr>
          </a:p>
        </p:txBody>
      </p:sp>
      <p:cxnSp>
        <p:nvCxnSpPr>
          <p:cNvPr id="1085" name="Google Shape;1085;p189"/>
          <p:cNvCxnSpPr/>
          <p:nvPr/>
        </p:nvCxnSpPr>
        <p:spPr>
          <a:xfrm>
            <a:off x="4461225" y="944100"/>
            <a:ext cx="0" cy="3791700"/>
          </a:xfrm>
          <a:prstGeom prst="straightConnector1">
            <a:avLst/>
          </a:prstGeom>
          <a:noFill/>
          <a:ln cap="flat" cmpd="sng" w="9525">
            <a:solidFill>
              <a:srgbClr val="595959"/>
            </a:solidFill>
            <a:prstDash val="dot"/>
            <a:round/>
            <a:headEnd len="sm" w="sm" type="none"/>
            <a:tailEnd len="sm" w="sm" type="none"/>
          </a:ln>
        </p:spPr>
      </p:cxnSp>
      <p:sp>
        <p:nvSpPr>
          <p:cNvPr id="1086" name="Google Shape;1086;p189"/>
          <p:cNvSpPr txBox="1"/>
          <p:nvPr/>
        </p:nvSpPr>
        <p:spPr>
          <a:xfrm>
            <a:off x="4499992" y="3520906"/>
            <a:ext cx="4608600" cy="14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lang="en" sz="1200">
                <a:solidFill>
                  <a:srgbClr val="CC0000"/>
                </a:solidFill>
                <a:latin typeface="Helvetica Neue"/>
                <a:ea typeface="Helvetica Neue"/>
                <a:cs typeface="Helvetica Neue"/>
                <a:sym typeface="Helvetica Neue"/>
              </a:rPr>
              <a:t>HF </a:t>
            </a:r>
            <a:r>
              <a:rPr b="1" i="0" lang="en" sz="1200" u="none" cap="none" strike="noStrike">
                <a:solidFill>
                  <a:srgbClr val="CC0000"/>
                </a:solidFill>
                <a:latin typeface="Helvetica Neue"/>
                <a:ea typeface="Helvetica Neue"/>
                <a:cs typeface="Helvetica Neue"/>
                <a:sym typeface="Helvetica Neue"/>
              </a:rPr>
              <a:t>NFC </a:t>
            </a:r>
            <a:r>
              <a:rPr b="1" lang="en" sz="1100">
                <a:solidFill>
                  <a:schemeClr val="dk1"/>
                </a:solidFill>
              </a:rPr>
              <a:t>(13.56MHz)</a:t>
            </a:r>
            <a:r>
              <a:rPr b="1" i="0" lang="en" sz="1200" u="none" cap="none" strike="noStrike">
                <a:solidFill>
                  <a:srgbClr val="CC0000"/>
                </a:solidFill>
                <a:latin typeface="Helvetica Neue"/>
                <a:ea typeface="Helvetica Neue"/>
                <a:cs typeface="Helvetica Neue"/>
                <a:sym typeface="Helvetica Neue"/>
              </a:rPr>
              <a:t> </a:t>
            </a:r>
            <a:r>
              <a:rPr b="1" lang="en" sz="1200">
                <a:solidFill>
                  <a:srgbClr val="CC0000"/>
                </a:solidFill>
                <a:latin typeface="Helvetica Neue"/>
                <a:ea typeface="Helvetica Neue"/>
                <a:cs typeface="Helvetica Neue"/>
                <a:sym typeface="Helvetica Neue"/>
              </a:rPr>
              <a:t>: </a:t>
            </a:r>
            <a:r>
              <a:rPr b="1" i="0" lang="en" sz="1200" u="none" cap="none" strike="noStrike">
                <a:solidFill>
                  <a:srgbClr val="CC0000"/>
                </a:solidFill>
                <a:latin typeface="Helvetica Neue"/>
                <a:ea typeface="Helvetica Neue"/>
                <a:cs typeface="Helvetica Neue"/>
                <a:sym typeface="Helvetica Neue"/>
              </a:rPr>
              <a:t> ONE TO ONE </a:t>
            </a:r>
            <a:endParaRPr b="1" i="0" sz="12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i="0" sz="9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lang="en" sz="1200">
                <a:solidFill>
                  <a:srgbClr val="000000"/>
                </a:solidFill>
                <a:latin typeface="Helvetica Neue"/>
                <a:ea typeface="Helvetica Neue"/>
                <a:cs typeface="Helvetica Neue"/>
                <a:sym typeface="Helvetica Neue"/>
              </a:rPr>
              <a:t>Le lecteur est un</a:t>
            </a:r>
            <a:r>
              <a:rPr i="0" lang="en" sz="1200" u="none" cap="none" strike="noStrike">
                <a:solidFill>
                  <a:srgbClr val="000000"/>
                </a:solidFill>
                <a:latin typeface="Helvetica Neue"/>
                <a:ea typeface="Helvetica Neue"/>
                <a:cs typeface="Helvetica Neue"/>
                <a:sym typeface="Helvetica Neue"/>
              </a:rPr>
              <a:t> smartphone. Android &amp;  </a:t>
            </a:r>
            <a:r>
              <a:rPr lang="en" sz="1200">
                <a:solidFill>
                  <a:srgbClr val="000000"/>
                </a:solidFill>
                <a:latin typeface="Helvetica Neue"/>
                <a:ea typeface="Helvetica Neue"/>
                <a:cs typeface="Helvetica Neue"/>
                <a:sym typeface="Helvetica Neue"/>
              </a:rPr>
              <a:t>nouveau I</a:t>
            </a:r>
            <a:r>
              <a:rPr i="0" lang="en" sz="1200" u="none" cap="none" strike="noStrike">
                <a:solidFill>
                  <a:srgbClr val="000000"/>
                </a:solidFill>
                <a:latin typeface="Helvetica Neue"/>
                <a:ea typeface="Helvetica Neue"/>
                <a:cs typeface="Helvetica Neue"/>
                <a:sym typeface="Helvetica Neue"/>
              </a:rPr>
              <a:t>Phone</a:t>
            </a:r>
            <a:endParaRPr i="0" sz="12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lang="en" sz="1200">
                <a:latin typeface="Helvetica Neue"/>
                <a:ea typeface="Helvetica Neue"/>
                <a:cs typeface="Helvetica Neue"/>
                <a:sym typeface="Helvetica Neue"/>
              </a:rPr>
              <a:t>Etude de cas </a:t>
            </a:r>
            <a:r>
              <a:rPr i="0" lang="en" sz="1200" u="none" cap="none" strike="noStrike">
                <a:solidFill>
                  <a:srgbClr val="000000"/>
                </a:solidFill>
                <a:latin typeface="Helvetica Neue"/>
                <a:ea typeface="Helvetica Neue"/>
                <a:cs typeface="Helvetica Neue"/>
                <a:sym typeface="Helvetica Neue"/>
              </a:rPr>
              <a:t>: Pa</a:t>
            </a:r>
            <a:r>
              <a:rPr lang="en" sz="1200">
                <a:latin typeface="Helvetica Neue"/>
                <a:ea typeface="Helvetica Neue"/>
                <a:cs typeface="Helvetica Neue"/>
                <a:sym typeface="Helvetica Neue"/>
              </a:rPr>
              <a:t>ie</a:t>
            </a:r>
            <a:r>
              <a:rPr i="0" lang="en" sz="1200" u="none" cap="none" strike="noStrike">
                <a:solidFill>
                  <a:srgbClr val="000000"/>
                </a:solidFill>
                <a:latin typeface="Helvetica Neue"/>
                <a:ea typeface="Helvetica Neue"/>
                <a:cs typeface="Helvetica Neue"/>
                <a:sym typeface="Helvetica Neue"/>
              </a:rPr>
              <a:t>ment, intéraction consommateur</a:t>
            </a:r>
            <a:endParaRPr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i="0" sz="900" u="none" cap="none" strike="noStrike">
              <a:solidFill>
                <a:srgbClr val="000000"/>
              </a:solidFill>
              <a:latin typeface="Helvetica Neue"/>
              <a:ea typeface="Helvetica Neue"/>
              <a:cs typeface="Helvetica Neue"/>
              <a:sym typeface="Helvetica Neue"/>
            </a:endParaRPr>
          </a:p>
        </p:txBody>
      </p:sp>
      <p:pic>
        <p:nvPicPr>
          <p:cNvPr id="1087" name="Google Shape;1087;p189"/>
          <p:cNvPicPr preferRelativeResize="0"/>
          <p:nvPr/>
        </p:nvPicPr>
        <p:blipFill rotWithShape="1">
          <a:blip r:embed="rId3">
            <a:alphaModFix/>
          </a:blip>
          <a:srcRect b="1291" l="25568" r="27212" t="16478"/>
          <a:stretch/>
        </p:blipFill>
        <p:spPr>
          <a:xfrm>
            <a:off x="431125" y="2175375"/>
            <a:ext cx="2202299" cy="2560425"/>
          </a:xfrm>
          <a:prstGeom prst="rect">
            <a:avLst/>
          </a:prstGeom>
          <a:noFill/>
          <a:ln>
            <a:noFill/>
          </a:ln>
        </p:spPr>
      </p:pic>
      <p:pic>
        <p:nvPicPr>
          <p:cNvPr id="1088" name="Google Shape;1088;p189"/>
          <p:cNvPicPr preferRelativeResize="0"/>
          <p:nvPr/>
        </p:nvPicPr>
        <p:blipFill rotWithShape="1">
          <a:blip r:embed="rId4">
            <a:alphaModFix/>
          </a:blip>
          <a:srcRect b="0" l="16191" r="15721" t="0"/>
          <a:stretch/>
        </p:blipFill>
        <p:spPr>
          <a:xfrm>
            <a:off x="5308990" y="2914122"/>
            <a:ext cx="560100" cy="519600"/>
          </a:xfrm>
          <a:prstGeom prst="rect">
            <a:avLst/>
          </a:prstGeom>
          <a:noFill/>
          <a:ln>
            <a:noFill/>
          </a:ln>
        </p:spPr>
      </p:pic>
      <p:pic>
        <p:nvPicPr>
          <p:cNvPr id="1089" name="Google Shape;1089;p189"/>
          <p:cNvPicPr preferRelativeResize="0"/>
          <p:nvPr/>
        </p:nvPicPr>
        <p:blipFill rotWithShape="1">
          <a:blip r:embed="rId5">
            <a:alphaModFix/>
          </a:blip>
          <a:srcRect b="0" l="0" r="0" t="0"/>
          <a:stretch/>
        </p:blipFill>
        <p:spPr>
          <a:xfrm>
            <a:off x="4828909" y="1293875"/>
            <a:ext cx="1524059" cy="1132500"/>
          </a:xfrm>
          <a:prstGeom prst="rect">
            <a:avLst/>
          </a:prstGeom>
          <a:noFill/>
          <a:ln>
            <a:noFill/>
          </a:ln>
        </p:spPr>
      </p:pic>
      <p:cxnSp>
        <p:nvCxnSpPr>
          <p:cNvPr id="1090" name="Google Shape;1090;p189"/>
          <p:cNvCxnSpPr>
            <a:stCxn id="1089" idx="2"/>
            <a:endCxn id="1088" idx="0"/>
          </p:cNvCxnSpPr>
          <p:nvPr/>
        </p:nvCxnSpPr>
        <p:spPr>
          <a:xfrm flipH="1">
            <a:off x="5589138" y="2426375"/>
            <a:ext cx="1800" cy="487800"/>
          </a:xfrm>
          <a:prstGeom prst="straightConnector1">
            <a:avLst/>
          </a:prstGeom>
          <a:noFill/>
          <a:ln cap="flat" cmpd="sng" w="9525">
            <a:solidFill>
              <a:srgbClr val="595959"/>
            </a:solidFill>
            <a:prstDash val="solid"/>
            <a:round/>
            <a:headEnd len="sm" w="sm" type="none"/>
            <a:tailEnd len="med" w="med" type="triangle"/>
          </a:ln>
        </p:spPr>
      </p:cxnSp>
      <p:pic>
        <p:nvPicPr>
          <p:cNvPr id="1091" name="Google Shape;1091;p189"/>
          <p:cNvPicPr preferRelativeResize="0"/>
          <p:nvPr/>
        </p:nvPicPr>
        <p:blipFill rotWithShape="1">
          <a:blip r:embed="rId6">
            <a:alphaModFix/>
          </a:blip>
          <a:srcRect b="18357" l="46729" r="35034" t="49145"/>
          <a:stretch/>
        </p:blipFill>
        <p:spPr>
          <a:xfrm>
            <a:off x="3005525" y="2287875"/>
            <a:ext cx="1397399" cy="1132501"/>
          </a:xfrm>
          <a:prstGeom prst="rect">
            <a:avLst/>
          </a:prstGeom>
          <a:noFill/>
          <a:ln>
            <a:noFill/>
          </a:ln>
        </p:spPr>
      </p:pic>
      <p:pic>
        <p:nvPicPr>
          <p:cNvPr id="1092" name="Google Shape;1092;p189"/>
          <p:cNvPicPr preferRelativeResize="0"/>
          <p:nvPr/>
        </p:nvPicPr>
        <p:blipFill rotWithShape="1">
          <a:blip r:embed="rId7">
            <a:alphaModFix/>
          </a:blip>
          <a:srcRect b="0" l="0" r="0" t="0"/>
          <a:stretch/>
        </p:blipFill>
        <p:spPr>
          <a:xfrm>
            <a:off x="3036888" y="3654923"/>
            <a:ext cx="483861" cy="178500"/>
          </a:xfrm>
          <a:prstGeom prst="rect">
            <a:avLst/>
          </a:prstGeom>
          <a:noFill/>
          <a:ln>
            <a:noFill/>
          </a:ln>
        </p:spPr>
      </p:pic>
      <p:pic>
        <p:nvPicPr>
          <p:cNvPr id="1093" name="Google Shape;1093;p189"/>
          <p:cNvPicPr preferRelativeResize="0"/>
          <p:nvPr/>
        </p:nvPicPr>
        <p:blipFill rotWithShape="1">
          <a:blip r:embed="rId7">
            <a:alphaModFix/>
          </a:blip>
          <a:srcRect b="0" l="0" r="0" t="0"/>
          <a:stretch/>
        </p:blipFill>
        <p:spPr>
          <a:xfrm>
            <a:off x="3717988" y="3654923"/>
            <a:ext cx="483861" cy="178500"/>
          </a:xfrm>
          <a:prstGeom prst="rect">
            <a:avLst/>
          </a:prstGeom>
          <a:noFill/>
          <a:ln>
            <a:noFill/>
          </a:ln>
        </p:spPr>
      </p:pic>
      <p:pic>
        <p:nvPicPr>
          <p:cNvPr id="1094" name="Google Shape;1094;p189"/>
          <p:cNvPicPr preferRelativeResize="0"/>
          <p:nvPr/>
        </p:nvPicPr>
        <p:blipFill rotWithShape="1">
          <a:blip r:embed="rId7">
            <a:alphaModFix/>
          </a:blip>
          <a:srcRect b="0" l="0" r="0" t="0"/>
          <a:stretch/>
        </p:blipFill>
        <p:spPr>
          <a:xfrm>
            <a:off x="3036888" y="3959723"/>
            <a:ext cx="483861" cy="178500"/>
          </a:xfrm>
          <a:prstGeom prst="rect">
            <a:avLst/>
          </a:prstGeom>
          <a:noFill/>
          <a:ln>
            <a:noFill/>
          </a:ln>
        </p:spPr>
      </p:pic>
      <p:pic>
        <p:nvPicPr>
          <p:cNvPr id="1095" name="Google Shape;1095;p189"/>
          <p:cNvPicPr preferRelativeResize="0"/>
          <p:nvPr/>
        </p:nvPicPr>
        <p:blipFill rotWithShape="1">
          <a:blip r:embed="rId7">
            <a:alphaModFix/>
          </a:blip>
          <a:srcRect b="0" l="0" r="0" t="0"/>
          <a:stretch/>
        </p:blipFill>
        <p:spPr>
          <a:xfrm>
            <a:off x="3717988" y="3959723"/>
            <a:ext cx="483861" cy="178500"/>
          </a:xfrm>
          <a:prstGeom prst="rect">
            <a:avLst/>
          </a:prstGeom>
          <a:noFill/>
          <a:ln>
            <a:noFill/>
          </a:ln>
        </p:spPr>
      </p:pic>
      <p:pic>
        <p:nvPicPr>
          <p:cNvPr id="1096" name="Google Shape;1096;p189"/>
          <p:cNvPicPr preferRelativeResize="0"/>
          <p:nvPr/>
        </p:nvPicPr>
        <p:blipFill rotWithShape="1">
          <a:blip r:embed="rId7">
            <a:alphaModFix/>
          </a:blip>
          <a:srcRect b="0" l="0" r="0" t="0"/>
          <a:stretch/>
        </p:blipFill>
        <p:spPr>
          <a:xfrm>
            <a:off x="3036888" y="4264523"/>
            <a:ext cx="483861" cy="178500"/>
          </a:xfrm>
          <a:prstGeom prst="rect">
            <a:avLst/>
          </a:prstGeom>
          <a:noFill/>
          <a:ln>
            <a:noFill/>
          </a:ln>
        </p:spPr>
      </p:pic>
      <p:pic>
        <p:nvPicPr>
          <p:cNvPr id="1097" name="Google Shape;1097;p189"/>
          <p:cNvPicPr preferRelativeResize="0"/>
          <p:nvPr/>
        </p:nvPicPr>
        <p:blipFill rotWithShape="1">
          <a:blip r:embed="rId7">
            <a:alphaModFix/>
          </a:blip>
          <a:srcRect b="0" l="0" r="0" t="0"/>
          <a:stretch/>
        </p:blipFill>
        <p:spPr>
          <a:xfrm>
            <a:off x="3717988" y="4264523"/>
            <a:ext cx="483861" cy="178500"/>
          </a:xfrm>
          <a:prstGeom prst="rect">
            <a:avLst/>
          </a:prstGeom>
          <a:noFill/>
          <a:ln>
            <a:noFill/>
          </a:ln>
        </p:spPr>
      </p:pic>
      <p:pic>
        <p:nvPicPr>
          <p:cNvPr id="1098" name="Google Shape;1098;p189"/>
          <p:cNvPicPr preferRelativeResize="0"/>
          <p:nvPr/>
        </p:nvPicPr>
        <p:blipFill rotWithShape="1">
          <a:blip r:embed="rId7">
            <a:alphaModFix/>
          </a:blip>
          <a:srcRect b="0" l="0" r="0" t="0"/>
          <a:stretch/>
        </p:blipFill>
        <p:spPr>
          <a:xfrm>
            <a:off x="3036888" y="4569323"/>
            <a:ext cx="483861" cy="178500"/>
          </a:xfrm>
          <a:prstGeom prst="rect">
            <a:avLst/>
          </a:prstGeom>
          <a:noFill/>
          <a:ln>
            <a:noFill/>
          </a:ln>
        </p:spPr>
      </p:pic>
      <p:pic>
        <p:nvPicPr>
          <p:cNvPr id="1099" name="Google Shape;1099;p189"/>
          <p:cNvPicPr preferRelativeResize="0"/>
          <p:nvPr/>
        </p:nvPicPr>
        <p:blipFill rotWithShape="1">
          <a:blip r:embed="rId7">
            <a:alphaModFix/>
          </a:blip>
          <a:srcRect b="0" l="0" r="0" t="0"/>
          <a:stretch/>
        </p:blipFill>
        <p:spPr>
          <a:xfrm>
            <a:off x="3717988" y="4569323"/>
            <a:ext cx="483861" cy="178500"/>
          </a:xfrm>
          <a:prstGeom prst="rect">
            <a:avLst/>
          </a:prstGeom>
          <a:noFill/>
          <a:ln>
            <a:noFill/>
          </a:ln>
        </p:spPr>
      </p:pic>
      <p:cxnSp>
        <p:nvCxnSpPr>
          <p:cNvPr id="1100" name="Google Shape;1100;p189"/>
          <p:cNvCxnSpPr/>
          <p:nvPr/>
        </p:nvCxnSpPr>
        <p:spPr>
          <a:xfrm flipH="1">
            <a:off x="3624925" y="2756800"/>
            <a:ext cx="7500" cy="785400"/>
          </a:xfrm>
          <a:prstGeom prst="straightConnector1">
            <a:avLst/>
          </a:prstGeom>
          <a:noFill/>
          <a:ln cap="flat" cmpd="sng" w="9525">
            <a:solidFill>
              <a:srgbClr val="595959"/>
            </a:solidFill>
            <a:prstDash val="solid"/>
            <a:round/>
            <a:headEnd len="sm" w="sm" type="none"/>
            <a:tailEnd len="med" w="med" type="triangle"/>
          </a:ln>
        </p:spPr>
      </p:cxnSp>
      <p:pic>
        <p:nvPicPr>
          <p:cNvPr id="1101" name="Google Shape;1101;p189"/>
          <p:cNvPicPr preferRelativeResize="0"/>
          <p:nvPr/>
        </p:nvPicPr>
        <p:blipFill rotWithShape="1">
          <a:blip r:embed="rId8">
            <a:alphaModFix/>
          </a:blip>
          <a:srcRect b="0" l="0" r="0" t="0"/>
          <a:stretch/>
        </p:blipFill>
        <p:spPr>
          <a:xfrm>
            <a:off x="6610475" y="195475"/>
            <a:ext cx="2426650" cy="3033785"/>
          </a:xfrm>
          <a:prstGeom prst="rect">
            <a:avLst/>
          </a:prstGeom>
          <a:noFill/>
          <a:ln>
            <a:noFill/>
          </a:ln>
        </p:spPr>
      </p:pic>
      <p:sp>
        <p:nvSpPr>
          <p:cNvPr id="1102" name="Google Shape;1102;p189"/>
          <p:cNvSpPr txBox="1"/>
          <p:nvPr/>
        </p:nvSpPr>
        <p:spPr>
          <a:xfrm>
            <a:off x="473375" y="63450"/>
            <a:ext cx="46863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CC0000"/>
                </a:solidFill>
                <a:latin typeface="Helvetica Neue"/>
                <a:ea typeface="Helvetica Neue"/>
                <a:cs typeface="Helvetica Neue"/>
                <a:sym typeface="Helvetica Neue"/>
              </a:rPr>
              <a:t>RFID 101</a:t>
            </a:r>
            <a:endParaRPr b="1" sz="1800">
              <a:latin typeface="Helvetica Neue"/>
              <a:ea typeface="Helvetica Neue"/>
              <a:cs typeface="Helvetica Neue"/>
              <a:sym typeface="Helvetica Neue"/>
            </a:endParaRPr>
          </a:p>
          <a:p>
            <a:pPr indent="0" lvl="0" marL="0" rtl="0" algn="l">
              <a:spcBef>
                <a:spcPts val="1000"/>
              </a:spcBef>
              <a:spcAft>
                <a:spcPts val="0"/>
              </a:spcAft>
              <a:buNone/>
            </a:pPr>
            <a:r>
              <a:rPr b="1" lang="en" sz="1800">
                <a:latin typeface="Helvetica Neue"/>
                <a:ea typeface="Helvetica Neue"/>
                <a:cs typeface="Helvetica Neue"/>
                <a:sym typeface="Helvetica Neue"/>
              </a:rPr>
              <a:t>TYPES DE FR</a:t>
            </a:r>
            <a:r>
              <a:rPr b="1" lang="en" sz="1800">
                <a:solidFill>
                  <a:schemeClr val="dk1"/>
                </a:solidFill>
                <a:latin typeface="Helvetica Neue"/>
                <a:ea typeface="Helvetica Neue"/>
                <a:cs typeface="Helvetica Neue"/>
                <a:sym typeface="Helvetica Neue"/>
              </a:rPr>
              <a:t>É</a:t>
            </a:r>
            <a:r>
              <a:rPr b="1" lang="en" sz="1800">
                <a:latin typeface="Helvetica Neue"/>
                <a:ea typeface="Helvetica Neue"/>
                <a:cs typeface="Helvetica Neue"/>
                <a:sym typeface="Helvetica Neue"/>
              </a:rPr>
              <a:t>QUENCE RFID</a:t>
            </a:r>
            <a:endParaRPr b="1" sz="1800">
              <a:latin typeface="Helvetica Neue"/>
              <a:ea typeface="Helvetica Neue"/>
              <a:cs typeface="Helvetica Neue"/>
              <a:sym typeface="Helvetica Neue"/>
            </a:endParaRPr>
          </a:p>
        </p:txBody>
      </p:sp>
      <p:cxnSp>
        <p:nvCxnSpPr>
          <p:cNvPr id="1103" name="Google Shape;1103;p189"/>
          <p:cNvCxnSpPr/>
          <p:nvPr/>
        </p:nvCxnSpPr>
        <p:spPr>
          <a:xfrm>
            <a:off x="476250" y="796625"/>
            <a:ext cx="2779500" cy="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RFID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FID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PragmatIC 1">
      <a:dk1>
        <a:srgbClr val="3C3C3B"/>
      </a:dk1>
      <a:lt1>
        <a:srgbClr val="FFFFFF"/>
      </a:lt1>
      <a:dk2>
        <a:srgbClr val="9D9D9D"/>
      </a:dk2>
      <a:lt2>
        <a:srgbClr val="FDC300"/>
      </a:lt2>
      <a:accent1>
        <a:srgbClr val="00569A"/>
      </a:accent1>
      <a:accent2>
        <a:srgbClr val="D83459"/>
      </a:accent2>
      <a:accent3>
        <a:srgbClr val="34B6B3"/>
      </a:accent3>
      <a:accent4>
        <a:srgbClr val="A863A5"/>
      </a:accent4>
      <a:accent5>
        <a:srgbClr val="009DE9"/>
      </a:accent5>
      <a:accent6>
        <a:srgbClr val="AFCA0B"/>
      </a:accent6>
      <a:hlink>
        <a:srgbClr val="00569A"/>
      </a:hlink>
      <a:folHlink>
        <a:srgbClr val="3C3C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